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期中考程式設計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3A713013</a:t>
            </a:r>
            <a:r>
              <a:rPr lang="zh-TW" altLang="en-US" dirty="0" smtClean="0"/>
              <a:t>李作磊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15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小型</a:t>
            </a:r>
            <a:r>
              <a:rPr lang="zh-TW" altLang="en-US" dirty="0"/>
              <a:t>遊戲</a:t>
            </a:r>
          </a:p>
        </p:txBody>
      </p:sp>
      <p:pic>
        <p:nvPicPr>
          <p:cNvPr id="17" name="內容版面配置區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01" y="2916301"/>
            <a:ext cx="1015873" cy="1015873"/>
          </a:xfrm>
        </p:spPr>
      </p:pic>
      <p:sp>
        <p:nvSpPr>
          <p:cNvPr id="4" name="矩形 3"/>
          <p:cNvSpPr/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148050" y="1097474"/>
            <a:ext cx="1926473" cy="324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輸入姓名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7261" y="1098483"/>
            <a:ext cx="1795549" cy="3229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確認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48050" y="1521230"/>
            <a:ext cx="3794760" cy="108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材料顯示區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8050" y="2720443"/>
            <a:ext cx="1259376" cy="2616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伐木按鈕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80164" y="2720442"/>
            <a:ext cx="1130531" cy="2616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採礦按鈕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83433" y="2720441"/>
            <a:ext cx="1259377" cy="2616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打獵按鈕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29654" y="3153377"/>
            <a:ext cx="3794760" cy="2660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系統訊息顯示區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15547" y="1098483"/>
            <a:ext cx="1735282" cy="4714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時代演變價格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23567" y="3153377"/>
            <a:ext cx="1257298" cy="2660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演變按鈕</a:t>
            </a:r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279" y="1586011"/>
            <a:ext cx="1015873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7</TotalTime>
  <Words>29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微軟正黑體</vt:lpstr>
      <vt:lpstr>Corbel</vt:lpstr>
      <vt:lpstr>Wingdings 2</vt:lpstr>
      <vt:lpstr>框架</vt:lpstr>
      <vt:lpstr>期中考程式設計</vt:lpstr>
      <vt:lpstr>小型遊戲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期中考程式設計</dc:title>
  <dc:creator>PC</dc:creator>
  <cp:lastModifiedBy>PC</cp:lastModifiedBy>
  <cp:revision>1</cp:revision>
  <dcterms:created xsi:type="dcterms:W3CDTF">2020-11-19T08:47:06Z</dcterms:created>
  <dcterms:modified xsi:type="dcterms:W3CDTF">2020-11-19T08:54:41Z</dcterms:modified>
</cp:coreProperties>
</file>