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視窗程式設計圖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四子三甲 李作磊 </a:t>
            </a:r>
            <a:r>
              <a:rPr lang="en-US" altLang="zh-TW" dirty="0" smtClean="0"/>
              <a:t>3A713013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14230" cy="4601183"/>
          </a:xfrm>
        </p:spPr>
        <p:txBody>
          <a:bodyPr/>
          <a:lstStyle/>
          <a:p>
            <a:pPr algn="ctr"/>
            <a:r>
              <a:rPr lang="zh-TW" altLang="en-US" dirty="0" smtClean="0"/>
              <a:t>設計圖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334780" y="1123837"/>
            <a:ext cx="6384175" cy="471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47062" y="1280160"/>
            <a:ext cx="4480560" cy="4378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</a:t>
            </a:r>
            <a:r>
              <a:rPr lang="zh-TW" altLang="en-US" smtClean="0"/>
              <a:t>所抽出牌的順</a:t>
            </a:r>
            <a:r>
              <a:rPr lang="zh-TW" altLang="en-US" dirty="0"/>
              <a:t>序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68938" y="1280160"/>
            <a:ext cx="1421477" cy="4378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抽牌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016823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208</TotalTime>
  <Words>20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Corbel</vt:lpstr>
      <vt:lpstr>Wingdings 2</vt:lpstr>
      <vt:lpstr>框架</vt:lpstr>
      <vt:lpstr>視窗程式設計圖</vt:lpstr>
      <vt:lpstr>設計圖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視窗程式設計圖</dc:title>
  <dc:creator>PC</dc:creator>
  <cp:lastModifiedBy>PC</cp:lastModifiedBy>
  <cp:revision>3</cp:revision>
  <dcterms:created xsi:type="dcterms:W3CDTF">2020-11-11T18:03:57Z</dcterms:created>
  <dcterms:modified xsi:type="dcterms:W3CDTF">2020-11-11T21:32:38Z</dcterms:modified>
</cp:coreProperties>
</file>