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9" r:id="rId3"/>
    <p:sldId id="262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30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99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A7BF-61A2-40A8-9044-488014EDDD0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8886"/>
            <a:ext cx="7106581" cy="1646302"/>
          </a:xfrm>
        </p:spPr>
        <p:txBody>
          <a:bodyPr/>
          <a:lstStyle/>
          <a:p>
            <a:pPr algn="l"/>
            <a:r>
              <a:rPr lang="en-US" sz="4400" dirty="0"/>
              <a:t>2- Get Start Scratch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59" y="2926121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Teacher:  Wei Sun</a:t>
            </a:r>
          </a:p>
        </p:txBody>
      </p:sp>
    </p:spTree>
    <p:extLst>
      <p:ext uri="{BB962C8B-B14F-4D97-AF65-F5344CB8AC3E}">
        <p14:creationId xmlns:p14="http://schemas.microsoft.com/office/powerpoint/2010/main" val="47007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-open the project, click share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6" y="1930400"/>
            <a:ext cx="7651143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-go to my Studios-&gt; MLCCC2016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52" y="2363583"/>
            <a:ext cx="7232007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-Add project to MLCCC2016 studio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09830"/>
            <a:ext cx="6580189" cy="47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Scratch help --</a:t>
            </a:r>
            <a:r>
              <a:rPr lang="en-US" dirty="0" err="1"/>
              <a:t>StepbyStep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343" y="2421346"/>
            <a:ext cx="2781541" cy="3284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7" y="2528795"/>
            <a:ext cx="2400508" cy="2347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301" y="1790209"/>
            <a:ext cx="4000847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scratch scripts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60426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“When”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85" y="2692031"/>
            <a:ext cx="2400371" cy="389219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1254" y="2160589"/>
            <a:ext cx="426042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“forever” 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10" y="2771063"/>
            <a:ext cx="2370569" cy="36299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3168" y="1525536"/>
            <a:ext cx="746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Demo with  \Scratch2StarterProjects\Animation\Animate the Crab.sb2</a:t>
            </a:r>
          </a:p>
        </p:txBody>
      </p:sp>
    </p:spTree>
    <p:extLst>
      <p:ext uri="{BB962C8B-B14F-4D97-AF65-F5344CB8AC3E}">
        <p14:creationId xmlns:p14="http://schemas.microsoft.com/office/powerpoint/2010/main" val="21682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Play with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Can you create with only 10 scratch blocks?  (pdf: 10 blocks.pdf)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9" y="2081048"/>
            <a:ext cx="4091495" cy="444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30" y="2081049"/>
            <a:ext cx="4730206" cy="44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About 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657"/>
            <a:ext cx="8596668" cy="4221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Option 1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Chose a background/stage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Draw your self, when click say something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Animate Your Name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Couple your favorite objects or items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… more</a:t>
            </a:r>
          </a:p>
        </p:txBody>
      </p:sp>
    </p:spTree>
    <p:extLst>
      <p:ext uri="{BB962C8B-B14F-4D97-AF65-F5344CB8AC3E}">
        <p14:creationId xmlns:p14="http://schemas.microsoft.com/office/powerpoint/2010/main" val="322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About 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657"/>
            <a:ext cx="8596668" cy="4221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Option 2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Chose a background/stage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Add background music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Draw your self, animate your self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When tap space, hide previous item and show next item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… more</a:t>
            </a:r>
          </a:p>
        </p:txBody>
      </p:sp>
    </p:spTree>
    <p:extLst>
      <p:ext uri="{BB962C8B-B14F-4D97-AF65-F5344CB8AC3E}">
        <p14:creationId xmlns:p14="http://schemas.microsoft.com/office/powerpoint/2010/main" val="24478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-Upload your project to website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456" y="1930400"/>
            <a:ext cx="4290053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-input your scratch username and password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04" y="2322860"/>
            <a:ext cx="3621137" cy="27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you project</a:t>
            </a:r>
            <a:br>
              <a:rPr lang="en-US" dirty="0"/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-login scratch.mit.edu, and find your uploaded project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96" y="2160589"/>
            <a:ext cx="748348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131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2- Get Start Scratch</vt:lpstr>
      <vt:lpstr>Follow the Scratch help --StepbyStep</vt:lpstr>
      <vt:lpstr>Example scratch scripts -1</vt:lpstr>
      <vt:lpstr>Play with 10 blocks</vt:lpstr>
      <vt:lpstr>Make a About me </vt:lpstr>
      <vt:lpstr>Make a About me </vt:lpstr>
      <vt:lpstr>Share you project -Upload your project to website</vt:lpstr>
      <vt:lpstr>Share you project -input your scratch username and password</vt:lpstr>
      <vt:lpstr>Share you project -login scratch.mit.edu, and find your uploaded project</vt:lpstr>
      <vt:lpstr>Share you project -open the project, click share</vt:lpstr>
      <vt:lpstr>Share you project -go to my Studios-&gt; MLCCC2016</vt:lpstr>
      <vt:lpstr>Share you project -Add project to MLCCC2016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wei sun</dc:creator>
  <cp:lastModifiedBy>wei sun</cp:lastModifiedBy>
  <cp:revision>25</cp:revision>
  <dcterms:created xsi:type="dcterms:W3CDTF">2016-09-08T01:31:12Z</dcterms:created>
  <dcterms:modified xsi:type="dcterms:W3CDTF">2017-09-24T19:23:26Z</dcterms:modified>
</cp:coreProperties>
</file>