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6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7301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8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499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38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89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8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7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1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0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4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1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8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7BF-61A2-40A8-9044-488014EDDD00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DA7BF-61A2-40A8-9044-488014EDDD00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E20A94-C798-4260-85C0-F2C6CEEF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1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48886"/>
            <a:ext cx="7106581" cy="1646302"/>
          </a:xfrm>
        </p:spPr>
        <p:txBody>
          <a:bodyPr/>
          <a:lstStyle/>
          <a:p>
            <a:pPr algn="l"/>
            <a:r>
              <a:rPr lang="en-US" sz="4400" dirty="0"/>
              <a:t>3- Scratch -Animation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59" y="2926121"/>
            <a:ext cx="7766936" cy="1096899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Teacher:  Wei Sun</a:t>
            </a:r>
          </a:p>
        </p:txBody>
      </p:sp>
    </p:spTree>
    <p:extLst>
      <p:ext uri="{BB962C8B-B14F-4D97-AF65-F5344CB8AC3E}">
        <p14:creationId xmlns:p14="http://schemas.microsoft.com/office/powerpoint/2010/main" val="47007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 Build A Band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3" y="2160589"/>
            <a:ext cx="9048557" cy="3880773"/>
          </a:xfrm>
        </p:spPr>
        <p:txBody>
          <a:bodyPr>
            <a:normAutofit/>
          </a:bodyPr>
          <a:lstStyle/>
          <a:p>
            <a:r>
              <a:rPr lang="en-US" sz="2400" dirty="0"/>
              <a:t>Check the print out 3.1BuildABand.pdf</a:t>
            </a:r>
          </a:p>
          <a:p>
            <a:r>
              <a:rPr lang="en-US" sz="2400" dirty="0"/>
              <a:t>Events: When this sprite clicked</a:t>
            </a:r>
          </a:p>
          <a:p>
            <a:r>
              <a:rPr lang="en-US" sz="2400" dirty="0"/>
              <a:t>Loops: the sound repeat-&gt; repeat</a:t>
            </a:r>
          </a:p>
          <a:p>
            <a:r>
              <a:rPr lang="en-US" sz="2400" dirty="0"/>
              <a:t>Parallelism: different instrument can play same time to make a band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821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 Orange Square, Purple Circle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3" y="2160589"/>
            <a:ext cx="9048557" cy="3880773"/>
          </a:xfrm>
        </p:spPr>
        <p:txBody>
          <a:bodyPr>
            <a:normAutofit/>
          </a:bodyPr>
          <a:lstStyle/>
          <a:p>
            <a:r>
              <a:rPr lang="en-US" sz="2400" dirty="0"/>
              <a:t>Draw your own sprite</a:t>
            </a:r>
          </a:p>
          <a:p>
            <a:r>
              <a:rPr lang="en-US" sz="2400" dirty="0"/>
              <a:t>Bitmap</a:t>
            </a:r>
          </a:p>
          <a:p>
            <a:r>
              <a:rPr lang="en-US" sz="2400" dirty="0"/>
              <a:t>Vector</a:t>
            </a:r>
          </a:p>
          <a:p>
            <a:r>
              <a:rPr lang="en-US" sz="2400" dirty="0"/>
              <a:t>Try different effect</a:t>
            </a:r>
          </a:p>
          <a:p>
            <a:r>
              <a:rPr lang="en-US" sz="2400" dirty="0"/>
              <a:t>Control:</a:t>
            </a:r>
          </a:p>
          <a:p>
            <a:pPr lvl="1"/>
            <a:r>
              <a:rPr lang="en-US" sz="2200" dirty="0"/>
              <a:t> if on&lt;something&gt;</a:t>
            </a:r>
          </a:p>
          <a:p>
            <a:pPr lvl="1"/>
            <a:r>
              <a:rPr lang="en-US" sz="2200" dirty="0"/>
              <a:t> &lt;</a:t>
            </a:r>
            <a:r>
              <a:rPr lang="en-US" sz="2200" dirty="0" err="1"/>
              <a:t>doSomething</a:t>
            </a:r>
            <a:r>
              <a:rPr lang="en-US" sz="2200" dirty="0"/>
              <a:t>&gt;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385484"/>
            <a:ext cx="5430982" cy="54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 it’s alive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3" y="2160589"/>
            <a:ext cx="4961467" cy="3880773"/>
          </a:xfrm>
        </p:spPr>
        <p:txBody>
          <a:bodyPr>
            <a:normAutofit/>
          </a:bodyPr>
          <a:lstStyle/>
          <a:p>
            <a:r>
              <a:rPr lang="en-US" sz="2400" dirty="0"/>
              <a:t>Costumes</a:t>
            </a:r>
          </a:p>
          <a:p>
            <a:r>
              <a:rPr lang="en-US" sz="2400" dirty="0"/>
              <a:t>Loop  “next”</a:t>
            </a:r>
          </a:p>
          <a:p>
            <a:r>
              <a:rPr lang="en-US" sz="2400" dirty="0"/>
              <a:t>Add more move</a:t>
            </a:r>
          </a:p>
          <a:p>
            <a:r>
              <a:rPr lang="en-US" sz="2400" dirty="0"/>
              <a:t>Flip?</a:t>
            </a:r>
          </a:p>
          <a:p>
            <a:r>
              <a:rPr lang="en-US" sz="2400" dirty="0"/>
              <a:t>Show fly.sb2</a:t>
            </a:r>
          </a:p>
          <a:p>
            <a:r>
              <a:rPr lang="en-US" sz="2400" dirty="0"/>
              <a:t>show bird.sb2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602504"/>
            <a:ext cx="5193568" cy="39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3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 Music Video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7225" y="2215499"/>
            <a:ext cx="5695758" cy="3547544"/>
          </a:xfrm>
        </p:spPr>
        <p:txBody>
          <a:bodyPr>
            <a:normAutofit/>
          </a:bodyPr>
          <a:lstStyle/>
          <a:p>
            <a:r>
              <a:rPr lang="en-US" sz="2400" dirty="0"/>
              <a:t>Load a music </a:t>
            </a:r>
          </a:p>
          <a:p>
            <a:r>
              <a:rPr lang="en-US" sz="2400" dirty="0"/>
              <a:t>Get some fun move!</a:t>
            </a:r>
          </a:p>
          <a:p>
            <a:r>
              <a:rPr lang="en-US" sz="2400" dirty="0"/>
              <a:t>Show Music video change from about me.</a:t>
            </a:r>
          </a:p>
          <a:p>
            <a:r>
              <a:rPr lang="en-US" sz="2400" dirty="0"/>
              <a:t>Completed your Music Video as your home work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583" y="1283682"/>
            <a:ext cx="5972481" cy="44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374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790</TotalTime>
  <Words>111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3- Scratch -Animation</vt:lpstr>
      <vt:lpstr>3.1  Build A Band</vt:lpstr>
      <vt:lpstr>3.2  Orange Square, Purple Circle</vt:lpstr>
      <vt:lpstr>3.3  it’s alive</vt:lpstr>
      <vt:lpstr>3.4  Music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wei sun</dc:creator>
  <cp:lastModifiedBy>wei sun</cp:lastModifiedBy>
  <cp:revision>31</cp:revision>
  <dcterms:created xsi:type="dcterms:W3CDTF">2016-09-08T01:31:12Z</dcterms:created>
  <dcterms:modified xsi:type="dcterms:W3CDTF">2016-09-15T12:58:10Z</dcterms:modified>
</cp:coreProperties>
</file>