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30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99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A7BF-61A2-40A8-9044-488014EDDD0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8886"/>
            <a:ext cx="7106581" cy="1646302"/>
          </a:xfrm>
        </p:spPr>
        <p:txBody>
          <a:bodyPr/>
          <a:lstStyle/>
          <a:p>
            <a:pPr algn="l"/>
            <a:r>
              <a:rPr lang="en-US" sz="4400" dirty="0"/>
              <a:t>3- Scratch -Stories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59" y="2926121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Teacher:  Wei Sun</a:t>
            </a:r>
          </a:p>
        </p:txBody>
      </p:sp>
    </p:spTree>
    <p:extLst>
      <p:ext uri="{BB962C8B-B14F-4D97-AF65-F5344CB8AC3E}">
        <p14:creationId xmlns:p14="http://schemas.microsoft.com/office/powerpoint/2010/main" val="4700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Characters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r>
              <a:rPr lang="en-US" sz="2400" dirty="0"/>
              <a:t>Define Jump</a:t>
            </a:r>
          </a:p>
          <a:p>
            <a:pPr lvl="1"/>
            <a:r>
              <a:rPr lang="en-US" sz="2200" dirty="0"/>
              <a:t>Press S for a small jump</a:t>
            </a:r>
          </a:p>
          <a:p>
            <a:pPr lvl="1"/>
            <a:r>
              <a:rPr lang="en-US" sz="2200" dirty="0"/>
              <a:t>Press B for a big jump</a:t>
            </a:r>
          </a:p>
          <a:p>
            <a:pPr lvl="1"/>
            <a:r>
              <a:rPr lang="en-US" sz="2200" dirty="0"/>
              <a:t>Press A to ask how high to jump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56" y="1270000"/>
            <a:ext cx="4223572" cy="50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conversation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Use time to show character dialog</a:t>
            </a:r>
          </a:p>
          <a:p>
            <a:r>
              <a:rPr lang="en-US" sz="2400" dirty="0"/>
              <a:t>Use broadcast message and  received message to make the dialog going.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29" y="3527626"/>
            <a:ext cx="5012379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 Scenes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663431"/>
            <a:ext cx="849437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Chose from library, paint or upload a backdrops in to project</a:t>
            </a:r>
          </a:p>
          <a:p>
            <a:r>
              <a:rPr lang="en-US" sz="2400" dirty="0"/>
              <a:t>Switch backdrops in your project when some event happen</a:t>
            </a:r>
          </a:p>
          <a:p>
            <a:r>
              <a:rPr lang="en-US" sz="2400" dirty="0"/>
              <a:t>When backdrop switched…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85" y="3423709"/>
            <a:ext cx="7078515" cy="29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 Story project </a:t>
            </a:r>
            <a:r>
              <a:rPr lang="en-US"/>
              <a:t>and Pass 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 on a story project that focuses on characters, scenes and with dialog between charters</a:t>
            </a:r>
          </a:p>
          <a:p>
            <a:r>
              <a:rPr lang="en-US" sz="2400" dirty="0"/>
              <a:t>Utilize the skill you learned before</a:t>
            </a:r>
          </a:p>
          <a:p>
            <a:r>
              <a:rPr lang="en-US" sz="2400" dirty="0"/>
              <a:t>Pass your project to your team mate and let hem/her add more on the story.</a:t>
            </a:r>
          </a:p>
        </p:txBody>
      </p:sp>
    </p:spTree>
    <p:extLst>
      <p:ext uri="{BB962C8B-B14F-4D97-AF65-F5344CB8AC3E}">
        <p14:creationId xmlns:p14="http://schemas.microsoft.com/office/powerpoint/2010/main" val="3706437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840</TotalTime>
  <Words>123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3- Scratch -Stories</vt:lpstr>
      <vt:lpstr>4.1  Characters</vt:lpstr>
      <vt:lpstr>4.2  conversation</vt:lpstr>
      <vt:lpstr>4.3  Scenes</vt:lpstr>
      <vt:lpstr>4.4  Story project and Pass 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wei sun</dc:creator>
  <cp:lastModifiedBy>wei sun</cp:lastModifiedBy>
  <cp:revision>36</cp:revision>
  <dcterms:created xsi:type="dcterms:W3CDTF">2016-09-08T01:31:12Z</dcterms:created>
  <dcterms:modified xsi:type="dcterms:W3CDTF">2016-09-18T14:22:56Z</dcterms:modified>
</cp:coreProperties>
</file>