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사내 어린이집 원아모집 </a:t>
            </a:r>
            <a:r>
              <a:rPr lang="en-US" altLang="ko-KR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(</a:t>
            </a: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안내</a:t>
            </a:r>
            <a:r>
              <a:rPr lang="en-US" altLang="ko-KR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sym typeface="Wingdings" pitchFamily="2" charset="2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대상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249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xmlns="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xmlns="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곧은어린이집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희망어린이집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15.1.1 ~ 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’15.12.31</a:t>
                      </a:r>
                      <a:endParaRPr lang="ko-KR" altLang="en-US" sz="1100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연령별 원아모집 결과에 따라 반별 인원은 조정 가능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결원 시 수시모집</a:t>
            </a:r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인원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 가능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어린이집</a:t>
            </a:r>
            <a:r>
              <a:rPr lang="ko-KR" altLang="en-US" sz="1200" dirty="0" smtClean="0"/>
              <a:t> 홈페이지 신청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서류 제출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직접 우편접수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첨부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서류목록 및 </a:t>
            </a:r>
            <a:r>
              <a:rPr lang="ko-KR" altLang="en-US" sz="1200" dirty="0" err="1" smtClean="0"/>
              <a:t>제출처</a:t>
            </a:r>
            <a:r>
              <a:rPr lang="ko-KR" altLang="en-US" sz="1200" dirty="0" smtClean="0"/>
              <a:t> 주소지 참조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온라인 접수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*</a:t>
            </a:r>
            <a:r>
              <a:rPr lang="en-US" altLang="ko-KR" sz="1200" dirty="0" smtClean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dirty="0" smtClean="0"/>
              <a:t>발표 예정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신청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어린이집</a:t>
            </a:r>
            <a:r>
              <a:rPr lang="ko-KR" altLang="en-US" sz="1200" dirty="0" smtClean="0">
                <a:latin typeface="+mn-ea"/>
              </a:rPr>
              <a:t> 홈페이지 신청</a:t>
            </a: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서류 제출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이메일</a:t>
            </a:r>
            <a:r>
              <a:rPr lang="ko-KR" altLang="en-US" sz="1200" dirty="0" smtClean="0">
                <a:latin typeface="+mn-ea"/>
              </a:rPr>
              <a:t> 제출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메일 </a:t>
            </a:r>
            <a:r>
              <a:rPr lang="ko-KR" altLang="en-US" sz="1200" dirty="0">
                <a:latin typeface="+mn-ea"/>
              </a:rPr>
              <a:t>제목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신청자 이름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아동 이름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생년월일</a:t>
            </a:r>
            <a:r>
              <a:rPr lang="en-US" altLang="ko-KR" sz="1200" dirty="0">
                <a:latin typeface="+mn-ea"/>
              </a:rPr>
              <a:t>)/</a:t>
            </a:r>
            <a:r>
              <a:rPr lang="ko-KR" altLang="en-US" sz="1200" dirty="0" err="1" smtClean="0">
                <a:latin typeface="+mn-ea"/>
              </a:rPr>
              <a:t>서류제출명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접수 일정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~11.6(</a:t>
            </a:r>
            <a:r>
              <a:rPr lang="ko-KR" altLang="en-US" sz="1200" dirty="0" smtClean="0">
                <a:latin typeface="+mn-ea"/>
              </a:rPr>
              <a:t>금</a:t>
            </a:r>
            <a:r>
              <a:rPr lang="en-US" altLang="ko-KR" sz="1200" dirty="0" smtClean="0">
                <a:latin typeface="+mn-ea"/>
              </a:rPr>
              <a:t>) 18</a:t>
            </a:r>
            <a:r>
              <a:rPr lang="ko-KR" altLang="en-US" sz="1200" dirty="0" smtClean="0">
                <a:latin typeface="+mn-ea"/>
              </a:rPr>
              <a:t>시까지 </a:t>
            </a:r>
            <a:r>
              <a:rPr lang="ko-KR" altLang="en-US" sz="1200" dirty="0" smtClean="0">
                <a:latin typeface="+mn-ea"/>
              </a:rPr>
              <a:t>온라인 접수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*</a:t>
            </a:r>
            <a:r>
              <a:rPr lang="en-US" altLang="ko-KR" sz="1200" dirty="0" smtClean="0">
                <a:latin typeface="+mn-ea"/>
              </a:rPr>
              <a:t>20.11.13(</a:t>
            </a:r>
            <a:r>
              <a:rPr lang="ko-KR" altLang="en-US" sz="1200" dirty="0">
                <a:latin typeface="+mn-ea"/>
              </a:rPr>
              <a:t>금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오후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시 </a:t>
            </a:r>
            <a:r>
              <a:rPr lang="ko-KR" altLang="en-US" sz="1200" dirty="0" smtClean="0">
                <a:latin typeface="+mn-ea"/>
              </a:rPr>
              <a:t>발표 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담당자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신청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* </a:t>
            </a:r>
            <a:r>
              <a:rPr lang="ko-KR" altLang="en-US" sz="1200" dirty="0" smtClean="0"/>
              <a:t>자녀 성명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모집구분 기재 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가족관계증명서 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메일 접수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발표 </a:t>
            </a:r>
            <a:r>
              <a:rPr lang="ko-KR" altLang="en-US" sz="1200" dirty="0" smtClean="0"/>
              <a:t>예정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377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Microsoft 계정</cp:lastModifiedBy>
  <cp:revision>26</cp:revision>
  <dcterms:created xsi:type="dcterms:W3CDTF">2020-11-04T00:35:42Z</dcterms:created>
  <dcterms:modified xsi:type="dcterms:W3CDTF">2022-03-25T04:24:04Z</dcterms:modified>
</cp:coreProperties>
</file>