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BEB"/>
    <a:srgbClr val="6EC6F2"/>
    <a:srgbClr val="264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1D1-4349-B88D-887084609A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1D1-4349-B88D-887084609A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1D1-4349-B88D-887084609A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Front-End</c:v>
                </c:pt>
                <c:pt idx="1">
                  <c:v>Database</c:v>
                </c:pt>
                <c:pt idx="2">
                  <c:v>Back-End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</c:v>
                </c:pt>
                <c:pt idx="1">
                  <c:v>2.5</c:v>
                </c:pt>
                <c:pt idx="2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5-48F2-BA9E-649CE13BA05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E11CC-E141-4ADB-8D52-AC8EACE8455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2B871005-95A3-4BD9-BCE7-6F2D018F89CF}">
      <dgm:prSet phldrT="[Testo]"/>
      <dgm:spPr/>
      <dgm:t>
        <a:bodyPr/>
        <a:lstStyle/>
        <a:p>
          <a:r>
            <a:rPr lang="it-IT" dirty="0"/>
            <a:t>Definizione strutture database</a:t>
          </a:r>
        </a:p>
      </dgm:t>
    </dgm:pt>
    <dgm:pt modelId="{0E1FAF76-1FD4-4F66-ADC8-5E173B931823}" type="parTrans" cxnId="{63E586C6-B631-487C-A657-87C912D78253}">
      <dgm:prSet/>
      <dgm:spPr/>
      <dgm:t>
        <a:bodyPr/>
        <a:lstStyle/>
        <a:p>
          <a:endParaRPr lang="it-IT"/>
        </a:p>
      </dgm:t>
    </dgm:pt>
    <dgm:pt modelId="{88995B30-6959-4BDE-A7F7-F59FC5FD24F5}" type="sibTrans" cxnId="{63E586C6-B631-487C-A657-87C912D78253}">
      <dgm:prSet/>
      <dgm:spPr/>
      <dgm:t>
        <a:bodyPr/>
        <a:lstStyle/>
        <a:p>
          <a:endParaRPr lang="it-IT"/>
        </a:p>
      </dgm:t>
    </dgm:pt>
    <dgm:pt modelId="{808CCC41-4E5E-4491-BE5F-293CE70B9DDF}">
      <dgm:prSet phldrT="[Testo]"/>
      <dgm:spPr/>
      <dgm:t>
        <a:bodyPr/>
        <a:lstStyle/>
        <a:p>
          <a:r>
            <a:rPr lang="it-IT" dirty="0"/>
            <a:t>Sviluppo back-end</a:t>
          </a:r>
        </a:p>
      </dgm:t>
    </dgm:pt>
    <dgm:pt modelId="{C6253219-A175-4DB0-9014-74F636BAE4C8}" type="parTrans" cxnId="{3846C8E8-92A4-4A4C-8944-18CBEDBDEBB5}">
      <dgm:prSet/>
      <dgm:spPr/>
      <dgm:t>
        <a:bodyPr/>
        <a:lstStyle/>
        <a:p>
          <a:endParaRPr lang="it-IT"/>
        </a:p>
      </dgm:t>
    </dgm:pt>
    <dgm:pt modelId="{6AC02F3D-6BF7-4221-8215-F560B4EB40F9}" type="sibTrans" cxnId="{3846C8E8-92A4-4A4C-8944-18CBEDBDEBB5}">
      <dgm:prSet/>
      <dgm:spPr/>
      <dgm:t>
        <a:bodyPr/>
        <a:lstStyle/>
        <a:p>
          <a:endParaRPr lang="it-IT"/>
        </a:p>
      </dgm:t>
    </dgm:pt>
    <dgm:pt modelId="{98DB1466-E6A0-4A1B-A90B-A2E53B46F8DB}">
      <dgm:prSet phldrT="[Testo]"/>
      <dgm:spPr>
        <a:solidFill>
          <a:srgbClr val="30ABEB"/>
        </a:solidFill>
      </dgm:spPr>
      <dgm:t>
        <a:bodyPr/>
        <a:lstStyle/>
        <a:p>
          <a:r>
            <a:rPr lang="it-IT" dirty="0"/>
            <a:t>Progettazione front-end</a:t>
          </a:r>
        </a:p>
      </dgm:t>
    </dgm:pt>
    <dgm:pt modelId="{9E1FE6F8-D6D7-4229-B360-41716E005D9E}" type="parTrans" cxnId="{0C926FA6-FF9D-4E94-8E44-8E3A4276FE51}">
      <dgm:prSet/>
      <dgm:spPr/>
      <dgm:t>
        <a:bodyPr/>
        <a:lstStyle/>
        <a:p>
          <a:endParaRPr lang="it-IT"/>
        </a:p>
      </dgm:t>
    </dgm:pt>
    <dgm:pt modelId="{DE997200-72A4-4E53-890C-CCA3724A1E9C}" type="sibTrans" cxnId="{0C926FA6-FF9D-4E94-8E44-8E3A4276FE51}">
      <dgm:prSet/>
      <dgm:spPr/>
      <dgm:t>
        <a:bodyPr/>
        <a:lstStyle/>
        <a:p>
          <a:endParaRPr lang="it-IT"/>
        </a:p>
      </dgm:t>
    </dgm:pt>
    <dgm:pt modelId="{3008270F-1D2B-430A-9A0E-BB0CABAAD21C}" type="pres">
      <dgm:prSet presAssocID="{A85E11CC-E141-4ADB-8D52-AC8EACE8455B}" presName="outerComposite" presStyleCnt="0">
        <dgm:presLayoutVars>
          <dgm:chMax val="5"/>
          <dgm:dir/>
          <dgm:resizeHandles val="exact"/>
        </dgm:presLayoutVars>
      </dgm:prSet>
      <dgm:spPr/>
    </dgm:pt>
    <dgm:pt modelId="{2B0F772F-EF6A-450C-BECC-4304D1816827}" type="pres">
      <dgm:prSet presAssocID="{A85E11CC-E141-4ADB-8D52-AC8EACE8455B}" presName="dummyMaxCanvas" presStyleCnt="0">
        <dgm:presLayoutVars/>
      </dgm:prSet>
      <dgm:spPr/>
    </dgm:pt>
    <dgm:pt modelId="{FB1765AE-7F89-48AB-B76F-FA30302D1F74}" type="pres">
      <dgm:prSet presAssocID="{A85E11CC-E141-4ADB-8D52-AC8EACE8455B}" presName="ThreeNodes_1" presStyleLbl="node1" presStyleIdx="0" presStyleCnt="3">
        <dgm:presLayoutVars>
          <dgm:bulletEnabled val="1"/>
        </dgm:presLayoutVars>
      </dgm:prSet>
      <dgm:spPr/>
    </dgm:pt>
    <dgm:pt modelId="{113CB73C-D19D-4978-8DB2-AF5F0970FCE0}" type="pres">
      <dgm:prSet presAssocID="{A85E11CC-E141-4ADB-8D52-AC8EACE8455B}" presName="ThreeNodes_2" presStyleLbl="node1" presStyleIdx="1" presStyleCnt="3">
        <dgm:presLayoutVars>
          <dgm:bulletEnabled val="1"/>
        </dgm:presLayoutVars>
      </dgm:prSet>
      <dgm:spPr/>
    </dgm:pt>
    <dgm:pt modelId="{203D7F95-B86F-4423-B3A6-FC6C41B66952}" type="pres">
      <dgm:prSet presAssocID="{A85E11CC-E141-4ADB-8D52-AC8EACE8455B}" presName="ThreeNodes_3" presStyleLbl="node1" presStyleIdx="2" presStyleCnt="3">
        <dgm:presLayoutVars>
          <dgm:bulletEnabled val="1"/>
        </dgm:presLayoutVars>
      </dgm:prSet>
      <dgm:spPr/>
    </dgm:pt>
    <dgm:pt modelId="{C957926D-03E1-4D9D-95FC-7CAFB14529AB}" type="pres">
      <dgm:prSet presAssocID="{A85E11CC-E141-4ADB-8D52-AC8EACE8455B}" presName="ThreeConn_1-2" presStyleLbl="fgAccFollowNode1" presStyleIdx="0" presStyleCnt="2">
        <dgm:presLayoutVars>
          <dgm:bulletEnabled val="1"/>
        </dgm:presLayoutVars>
      </dgm:prSet>
      <dgm:spPr/>
    </dgm:pt>
    <dgm:pt modelId="{75DFFE41-DCE2-4F93-B68A-3C66CEC50207}" type="pres">
      <dgm:prSet presAssocID="{A85E11CC-E141-4ADB-8D52-AC8EACE8455B}" presName="ThreeConn_2-3" presStyleLbl="fgAccFollowNode1" presStyleIdx="1" presStyleCnt="2">
        <dgm:presLayoutVars>
          <dgm:bulletEnabled val="1"/>
        </dgm:presLayoutVars>
      </dgm:prSet>
      <dgm:spPr/>
    </dgm:pt>
    <dgm:pt modelId="{913B12E8-FDEA-41AB-AC6D-25C912AA8488}" type="pres">
      <dgm:prSet presAssocID="{A85E11CC-E141-4ADB-8D52-AC8EACE8455B}" presName="ThreeNodes_1_text" presStyleLbl="node1" presStyleIdx="2" presStyleCnt="3">
        <dgm:presLayoutVars>
          <dgm:bulletEnabled val="1"/>
        </dgm:presLayoutVars>
      </dgm:prSet>
      <dgm:spPr/>
    </dgm:pt>
    <dgm:pt modelId="{B678FD37-51DE-47B4-B894-438F0875BBB5}" type="pres">
      <dgm:prSet presAssocID="{A85E11CC-E141-4ADB-8D52-AC8EACE8455B}" presName="ThreeNodes_2_text" presStyleLbl="node1" presStyleIdx="2" presStyleCnt="3">
        <dgm:presLayoutVars>
          <dgm:bulletEnabled val="1"/>
        </dgm:presLayoutVars>
      </dgm:prSet>
      <dgm:spPr/>
    </dgm:pt>
    <dgm:pt modelId="{9888F60D-C568-41FC-BA23-D554DB2AD634}" type="pres">
      <dgm:prSet presAssocID="{A85E11CC-E141-4ADB-8D52-AC8EACE8455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677AF30-742A-4FA0-9C45-C536CB2682CF}" type="presOf" srcId="{2B871005-95A3-4BD9-BCE7-6F2D018F89CF}" destId="{913B12E8-FDEA-41AB-AC6D-25C912AA8488}" srcOrd="1" destOrd="0" presId="urn:microsoft.com/office/officeart/2005/8/layout/vProcess5"/>
    <dgm:cxn modelId="{57379A3F-3BF8-4886-A29A-94115B68F27D}" type="presOf" srcId="{A85E11CC-E141-4ADB-8D52-AC8EACE8455B}" destId="{3008270F-1D2B-430A-9A0E-BB0CABAAD21C}" srcOrd="0" destOrd="0" presId="urn:microsoft.com/office/officeart/2005/8/layout/vProcess5"/>
    <dgm:cxn modelId="{DE12E06B-DE25-4E55-B03A-F5E52D9798C9}" type="presOf" srcId="{88995B30-6959-4BDE-A7F7-F59FC5FD24F5}" destId="{C957926D-03E1-4D9D-95FC-7CAFB14529AB}" srcOrd="0" destOrd="0" presId="urn:microsoft.com/office/officeart/2005/8/layout/vProcess5"/>
    <dgm:cxn modelId="{97ACFA72-EC49-4C06-93D2-48FBA7F8D547}" type="presOf" srcId="{808CCC41-4E5E-4491-BE5F-293CE70B9DDF}" destId="{B678FD37-51DE-47B4-B894-438F0875BBB5}" srcOrd="1" destOrd="0" presId="urn:microsoft.com/office/officeart/2005/8/layout/vProcess5"/>
    <dgm:cxn modelId="{D500F791-C81A-4768-A08B-35C360B0CED0}" type="presOf" srcId="{6AC02F3D-6BF7-4221-8215-F560B4EB40F9}" destId="{75DFFE41-DCE2-4F93-B68A-3C66CEC50207}" srcOrd="0" destOrd="0" presId="urn:microsoft.com/office/officeart/2005/8/layout/vProcess5"/>
    <dgm:cxn modelId="{19082492-9934-4FF5-845D-B9E20D83FD99}" type="presOf" srcId="{98DB1466-E6A0-4A1B-A90B-A2E53B46F8DB}" destId="{203D7F95-B86F-4423-B3A6-FC6C41B66952}" srcOrd="0" destOrd="0" presId="urn:microsoft.com/office/officeart/2005/8/layout/vProcess5"/>
    <dgm:cxn modelId="{39EAC892-6401-46A8-A640-F41307069A6A}" type="presOf" srcId="{98DB1466-E6A0-4A1B-A90B-A2E53B46F8DB}" destId="{9888F60D-C568-41FC-BA23-D554DB2AD634}" srcOrd="1" destOrd="0" presId="urn:microsoft.com/office/officeart/2005/8/layout/vProcess5"/>
    <dgm:cxn modelId="{8F00899E-4A57-480B-BF12-5DE33371A1B6}" type="presOf" srcId="{808CCC41-4E5E-4491-BE5F-293CE70B9DDF}" destId="{113CB73C-D19D-4978-8DB2-AF5F0970FCE0}" srcOrd="0" destOrd="0" presId="urn:microsoft.com/office/officeart/2005/8/layout/vProcess5"/>
    <dgm:cxn modelId="{0C926FA6-FF9D-4E94-8E44-8E3A4276FE51}" srcId="{A85E11CC-E141-4ADB-8D52-AC8EACE8455B}" destId="{98DB1466-E6A0-4A1B-A90B-A2E53B46F8DB}" srcOrd="2" destOrd="0" parTransId="{9E1FE6F8-D6D7-4229-B360-41716E005D9E}" sibTransId="{DE997200-72A4-4E53-890C-CCA3724A1E9C}"/>
    <dgm:cxn modelId="{63E586C6-B631-487C-A657-87C912D78253}" srcId="{A85E11CC-E141-4ADB-8D52-AC8EACE8455B}" destId="{2B871005-95A3-4BD9-BCE7-6F2D018F89CF}" srcOrd="0" destOrd="0" parTransId="{0E1FAF76-1FD4-4F66-ADC8-5E173B931823}" sibTransId="{88995B30-6959-4BDE-A7F7-F59FC5FD24F5}"/>
    <dgm:cxn modelId="{3846C8E8-92A4-4A4C-8944-18CBEDBDEBB5}" srcId="{A85E11CC-E141-4ADB-8D52-AC8EACE8455B}" destId="{808CCC41-4E5E-4491-BE5F-293CE70B9DDF}" srcOrd="1" destOrd="0" parTransId="{C6253219-A175-4DB0-9014-74F636BAE4C8}" sibTransId="{6AC02F3D-6BF7-4221-8215-F560B4EB40F9}"/>
    <dgm:cxn modelId="{2DE8B5FC-6B41-4B7F-928E-BAF4743FF685}" type="presOf" srcId="{2B871005-95A3-4BD9-BCE7-6F2D018F89CF}" destId="{FB1765AE-7F89-48AB-B76F-FA30302D1F74}" srcOrd="0" destOrd="0" presId="urn:microsoft.com/office/officeart/2005/8/layout/vProcess5"/>
    <dgm:cxn modelId="{1AAE457E-07F7-4769-B069-337B9178E4CF}" type="presParOf" srcId="{3008270F-1D2B-430A-9A0E-BB0CABAAD21C}" destId="{2B0F772F-EF6A-450C-BECC-4304D1816827}" srcOrd="0" destOrd="0" presId="urn:microsoft.com/office/officeart/2005/8/layout/vProcess5"/>
    <dgm:cxn modelId="{813ED60A-1192-4FF8-9A6D-CEAB2D88598D}" type="presParOf" srcId="{3008270F-1D2B-430A-9A0E-BB0CABAAD21C}" destId="{FB1765AE-7F89-48AB-B76F-FA30302D1F74}" srcOrd="1" destOrd="0" presId="urn:microsoft.com/office/officeart/2005/8/layout/vProcess5"/>
    <dgm:cxn modelId="{2FF1E7EE-190D-4C81-9072-90DEB9F90549}" type="presParOf" srcId="{3008270F-1D2B-430A-9A0E-BB0CABAAD21C}" destId="{113CB73C-D19D-4978-8DB2-AF5F0970FCE0}" srcOrd="2" destOrd="0" presId="urn:microsoft.com/office/officeart/2005/8/layout/vProcess5"/>
    <dgm:cxn modelId="{7D8C2B11-50E2-40FC-BD39-022B2D75B0B7}" type="presParOf" srcId="{3008270F-1D2B-430A-9A0E-BB0CABAAD21C}" destId="{203D7F95-B86F-4423-B3A6-FC6C41B66952}" srcOrd="3" destOrd="0" presId="urn:microsoft.com/office/officeart/2005/8/layout/vProcess5"/>
    <dgm:cxn modelId="{C9A711C1-5DEE-42B9-B267-0437D8F74683}" type="presParOf" srcId="{3008270F-1D2B-430A-9A0E-BB0CABAAD21C}" destId="{C957926D-03E1-4D9D-95FC-7CAFB14529AB}" srcOrd="4" destOrd="0" presId="urn:microsoft.com/office/officeart/2005/8/layout/vProcess5"/>
    <dgm:cxn modelId="{BE81E012-E00E-4F31-A093-F74E25346DDF}" type="presParOf" srcId="{3008270F-1D2B-430A-9A0E-BB0CABAAD21C}" destId="{75DFFE41-DCE2-4F93-B68A-3C66CEC50207}" srcOrd="5" destOrd="0" presId="urn:microsoft.com/office/officeart/2005/8/layout/vProcess5"/>
    <dgm:cxn modelId="{C21AD9F1-3304-4BF7-B959-B14EA13A877B}" type="presParOf" srcId="{3008270F-1D2B-430A-9A0E-BB0CABAAD21C}" destId="{913B12E8-FDEA-41AB-AC6D-25C912AA8488}" srcOrd="6" destOrd="0" presId="urn:microsoft.com/office/officeart/2005/8/layout/vProcess5"/>
    <dgm:cxn modelId="{9E4078FB-D6A6-4A8F-AB37-A2787BA18FD1}" type="presParOf" srcId="{3008270F-1D2B-430A-9A0E-BB0CABAAD21C}" destId="{B678FD37-51DE-47B4-B894-438F0875BBB5}" srcOrd="7" destOrd="0" presId="urn:microsoft.com/office/officeart/2005/8/layout/vProcess5"/>
    <dgm:cxn modelId="{F18752CF-AF04-4890-9C04-B0A16107B119}" type="presParOf" srcId="{3008270F-1D2B-430A-9A0E-BB0CABAAD21C}" destId="{9888F60D-C568-41FC-BA23-D554DB2AD63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D7745-75D3-46D0-A735-997F22C568DE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8520053C-505E-4153-83E7-C50AD788B1CB}">
      <dgm:prSet phldrT="[Testo]"/>
      <dgm:spPr/>
      <dgm:t>
        <a:bodyPr/>
        <a:lstStyle/>
        <a:p>
          <a:r>
            <a:rPr lang="it-IT" dirty="0"/>
            <a:t>Macro</a:t>
          </a:r>
        </a:p>
      </dgm:t>
    </dgm:pt>
    <dgm:pt modelId="{D4E8B204-0257-4C9B-929C-D70D5BF3E9F3}" type="parTrans" cxnId="{10C6C6E0-1F0F-49C4-B9A7-9E485EBE55C6}">
      <dgm:prSet/>
      <dgm:spPr/>
      <dgm:t>
        <a:bodyPr/>
        <a:lstStyle/>
        <a:p>
          <a:endParaRPr lang="it-IT"/>
        </a:p>
      </dgm:t>
    </dgm:pt>
    <dgm:pt modelId="{DFC72B35-3B0B-4770-AB5C-5195B57C2D49}" type="sibTrans" cxnId="{10C6C6E0-1F0F-49C4-B9A7-9E485EBE55C6}">
      <dgm:prSet/>
      <dgm:spPr/>
      <dgm:t>
        <a:bodyPr/>
        <a:lstStyle/>
        <a:p>
          <a:endParaRPr lang="it-IT"/>
        </a:p>
      </dgm:t>
    </dgm:pt>
    <dgm:pt modelId="{B4A0E7D7-705F-4B6C-B1E2-C8054886B9D6}">
      <dgm:prSet phldrT="[Testo]"/>
      <dgm:spPr/>
      <dgm:t>
        <a:bodyPr/>
        <a:lstStyle/>
        <a:p>
          <a:r>
            <a:rPr lang="it-IT" dirty="0"/>
            <a:t>Reports</a:t>
          </a:r>
        </a:p>
      </dgm:t>
    </dgm:pt>
    <dgm:pt modelId="{89185999-841F-48E7-9A70-26ACD33971BC}" type="parTrans" cxnId="{F0C1C2BB-4E8F-42E6-A7D6-DA2DA3B4A41D}">
      <dgm:prSet/>
      <dgm:spPr/>
      <dgm:t>
        <a:bodyPr/>
        <a:lstStyle/>
        <a:p>
          <a:endParaRPr lang="it-IT"/>
        </a:p>
      </dgm:t>
    </dgm:pt>
    <dgm:pt modelId="{81DB1C8F-D396-4755-925B-EEC19FDECD94}" type="sibTrans" cxnId="{F0C1C2BB-4E8F-42E6-A7D6-DA2DA3B4A41D}">
      <dgm:prSet/>
      <dgm:spPr/>
      <dgm:t>
        <a:bodyPr/>
        <a:lstStyle/>
        <a:p>
          <a:endParaRPr lang="it-IT"/>
        </a:p>
      </dgm:t>
    </dgm:pt>
    <dgm:pt modelId="{1D125925-4A3F-4DBF-A08D-1F0F06D43D69}">
      <dgm:prSet phldrT="[Testo]"/>
      <dgm:spPr>
        <a:solidFill>
          <a:srgbClr val="30ABEB"/>
        </a:solidFill>
      </dgm:spPr>
      <dgm:t>
        <a:bodyPr/>
        <a:lstStyle/>
        <a:p>
          <a:r>
            <a:rPr lang="it-IT" dirty="0"/>
            <a:t>Users</a:t>
          </a:r>
        </a:p>
      </dgm:t>
    </dgm:pt>
    <dgm:pt modelId="{28A5F24B-56A1-4F8A-8438-2ADDC43F83EA}" type="parTrans" cxnId="{89616998-7459-414B-B817-2A7EB4D8F6CB}">
      <dgm:prSet/>
      <dgm:spPr/>
      <dgm:t>
        <a:bodyPr/>
        <a:lstStyle/>
        <a:p>
          <a:endParaRPr lang="it-IT"/>
        </a:p>
      </dgm:t>
    </dgm:pt>
    <dgm:pt modelId="{617FB49C-CE6B-48D8-A147-0F54FF9F8FBD}" type="sibTrans" cxnId="{89616998-7459-414B-B817-2A7EB4D8F6CB}">
      <dgm:prSet/>
      <dgm:spPr/>
      <dgm:t>
        <a:bodyPr/>
        <a:lstStyle/>
        <a:p>
          <a:endParaRPr lang="it-IT"/>
        </a:p>
      </dgm:t>
    </dgm:pt>
    <dgm:pt modelId="{83190B27-E1D3-4ED9-9C6F-B9F3FF115506}" type="pres">
      <dgm:prSet presAssocID="{0AFD7745-75D3-46D0-A735-997F22C568DE}" presName="Name0" presStyleCnt="0">
        <dgm:presLayoutVars>
          <dgm:dir/>
          <dgm:resizeHandles val="exact"/>
        </dgm:presLayoutVars>
      </dgm:prSet>
      <dgm:spPr/>
    </dgm:pt>
    <dgm:pt modelId="{C331F469-787D-468F-AD4C-1881EA198B97}" type="pres">
      <dgm:prSet presAssocID="{0AFD7745-75D3-46D0-A735-997F22C568DE}" presName="fgShape" presStyleLbl="fgShp" presStyleIdx="0" presStyleCnt="1"/>
      <dgm:spPr>
        <a:solidFill>
          <a:schemeClr val="accent5">
            <a:lumMod val="60000"/>
            <a:lumOff val="40000"/>
          </a:schemeClr>
        </a:solidFill>
      </dgm:spPr>
    </dgm:pt>
    <dgm:pt modelId="{28E037C0-61E3-410D-8EB8-9E109EDCC5DF}" type="pres">
      <dgm:prSet presAssocID="{0AFD7745-75D3-46D0-A735-997F22C568DE}" presName="linComp" presStyleCnt="0"/>
      <dgm:spPr/>
    </dgm:pt>
    <dgm:pt modelId="{7960C76B-12AF-4699-98A7-87DEB03A5F6F}" type="pres">
      <dgm:prSet presAssocID="{8520053C-505E-4153-83E7-C50AD788B1CB}" presName="compNode" presStyleCnt="0"/>
      <dgm:spPr/>
    </dgm:pt>
    <dgm:pt modelId="{BCEA6DEC-5384-4569-B79E-6831342935C5}" type="pres">
      <dgm:prSet presAssocID="{8520053C-505E-4153-83E7-C50AD788B1CB}" presName="bkgdShape" presStyleLbl="node1" presStyleIdx="0" presStyleCnt="3"/>
      <dgm:spPr/>
    </dgm:pt>
    <dgm:pt modelId="{140DF434-5E50-4088-A4A7-7F5F06EDE732}" type="pres">
      <dgm:prSet presAssocID="{8520053C-505E-4153-83E7-C50AD788B1CB}" presName="nodeTx" presStyleLbl="node1" presStyleIdx="0" presStyleCnt="3">
        <dgm:presLayoutVars>
          <dgm:bulletEnabled val="1"/>
        </dgm:presLayoutVars>
      </dgm:prSet>
      <dgm:spPr/>
    </dgm:pt>
    <dgm:pt modelId="{44A1D3BC-5277-45C9-9FD1-69C2F9AB46FF}" type="pres">
      <dgm:prSet presAssocID="{8520053C-505E-4153-83E7-C50AD788B1CB}" presName="invisiNode" presStyleLbl="node1" presStyleIdx="0" presStyleCnt="3"/>
      <dgm:spPr/>
    </dgm:pt>
    <dgm:pt modelId="{6467FA29-2BA8-4F70-8589-F541D43743F6}" type="pres">
      <dgm:prSet presAssocID="{8520053C-505E-4153-83E7-C50AD788B1CB}" presName="imagNode" presStyleLbl="fgImgPlace1" presStyleIdx="0" presStyleCnt="3"/>
      <dgm:spPr>
        <a:blipFill dpi="0" rotWithShape="1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3666" t="15396" r="13666" b="15396"/>
          </a:stretch>
        </a:blipFill>
      </dgm:spPr>
      <dgm:extLst>
        <a:ext uri="{E40237B7-FDA0-4F09-8148-C483321AD2D9}">
          <dgm14:cNvPr xmlns:dgm14="http://schemas.microsoft.com/office/drawing/2010/diagram" id="0" name="" descr="Grafico decisioni"/>
        </a:ext>
      </dgm:extLst>
    </dgm:pt>
    <dgm:pt modelId="{C7B6AA2E-D166-427A-B4F9-E67F4A3F18A6}" type="pres">
      <dgm:prSet presAssocID="{DFC72B35-3B0B-4770-AB5C-5195B57C2D49}" presName="sibTrans" presStyleLbl="sibTrans2D1" presStyleIdx="0" presStyleCnt="0"/>
      <dgm:spPr/>
    </dgm:pt>
    <dgm:pt modelId="{82D129F6-D4BC-462B-91BB-89E042D8D5D1}" type="pres">
      <dgm:prSet presAssocID="{B4A0E7D7-705F-4B6C-B1E2-C8054886B9D6}" presName="compNode" presStyleCnt="0"/>
      <dgm:spPr/>
    </dgm:pt>
    <dgm:pt modelId="{3BDB4B18-DFD1-4B28-89F8-DF62FE1FA5DD}" type="pres">
      <dgm:prSet presAssocID="{B4A0E7D7-705F-4B6C-B1E2-C8054886B9D6}" presName="bkgdShape" presStyleLbl="node1" presStyleIdx="1" presStyleCnt="3"/>
      <dgm:spPr/>
    </dgm:pt>
    <dgm:pt modelId="{64920E9A-4B8A-40C2-B840-223786D081EA}" type="pres">
      <dgm:prSet presAssocID="{B4A0E7D7-705F-4B6C-B1E2-C8054886B9D6}" presName="nodeTx" presStyleLbl="node1" presStyleIdx="1" presStyleCnt="3">
        <dgm:presLayoutVars>
          <dgm:bulletEnabled val="1"/>
        </dgm:presLayoutVars>
      </dgm:prSet>
      <dgm:spPr/>
    </dgm:pt>
    <dgm:pt modelId="{A1417AF2-E93D-4E5E-8AA4-2A844B12EDAB}" type="pres">
      <dgm:prSet presAssocID="{B4A0E7D7-705F-4B6C-B1E2-C8054886B9D6}" presName="invisiNode" presStyleLbl="node1" presStyleIdx="1" presStyleCnt="3"/>
      <dgm:spPr/>
    </dgm:pt>
    <dgm:pt modelId="{2BCF03A7-8B9D-4CE6-900D-68B60C9FB499}" type="pres">
      <dgm:prSet presAssocID="{B4A0E7D7-705F-4B6C-B1E2-C8054886B9D6}" presName="imagNode" presStyleLbl="fgImgPlace1" presStyleIdx="1" presStyleCnt="3"/>
      <dgm:spPr>
        <a:blipFill dpi="0" rotWithShape="1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11936" t="13666" r="11936" b="13666"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B57FD6A4-F2FF-4098-AB3E-15000B979F31}" type="pres">
      <dgm:prSet presAssocID="{81DB1C8F-D396-4755-925B-EEC19FDECD94}" presName="sibTrans" presStyleLbl="sibTrans2D1" presStyleIdx="0" presStyleCnt="0"/>
      <dgm:spPr/>
    </dgm:pt>
    <dgm:pt modelId="{1E817D47-BD2B-46ED-9BB2-6893ACBB7A0A}" type="pres">
      <dgm:prSet presAssocID="{1D125925-4A3F-4DBF-A08D-1F0F06D43D69}" presName="compNode" presStyleCnt="0"/>
      <dgm:spPr/>
    </dgm:pt>
    <dgm:pt modelId="{A70B4557-A313-4C6D-9ABC-793C34B6165B}" type="pres">
      <dgm:prSet presAssocID="{1D125925-4A3F-4DBF-A08D-1F0F06D43D69}" presName="bkgdShape" presStyleLbl="node1" presStyleIdx="2" presStyleCnt="3"/>
      <dgm:spPr/>
    </dgm:pt>
    <dgm:pt modelId="{9E29D983-E1FF-42CB-A88A-E8F7F9C86EB5}" type="pres">
      <dgm:prSet presAssocID="{1D125925-4A3F-4DBF-A08D-1F0F06D43D69}" presName="nodeTx" presStyleLbl="node1" presStyleIdx="2" presStyleCnt="3">
        <dgm:presLayoutVars>
          <dgm:bulletEnabled val="1"/>
        </dgm:presLayoutVars>
      </dgm:prSet>
      <dgm:spPr/>
    </dgm:pt>
    <dgm:pt modelId="{DA9DC5CB-AD65-41FF-AD82-2F9A2436D66E}" type="pres">
      <dgm:prSet presAssocID="{1D125925-4A3F-4DBF-A08D-1F0F06D43D69}" presName="invisiNode" presStyleLbl="node1" presStyleIdx="2" presStyleCnt="3"/>
      <dgm:spPr/>
    </dgm:pt>
    <dgm:pt modelId="{E224512C-1B01-4DDE-805A-EF2EEBEF63D9}" type="pres">
      <dgm:prSet presAssocID="{1D125925-4A3F-4DBF-A08D-1F0F06D43D69}" presName="imagNode" presStyleLbl="fgImgPlace1" presStyleIdx="2" presStyleCnt="3"/>
      <dgm:spPr>
        <a:blipFill dpi="0" rotWithShape="1">
          <a:blip xmlns:r="http://schemas.openxmlformats.org/officeDocument/2006/relationships"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10206" t="11936" r="10206" b="11936"/>
          </a:stretch>
        </a:blipFill>
      </dgm:spPr>
      <dgm:extLst>
        <a:ext uri="{E40237B7-FDA0-4F09-8148-C483321AD2D9}">
          <dgm14:cNvPr xmlns:dgm14="http://schemas.microsoft.com/office/drawing/2010/diagram" id="0" name="" descr="Profilo maschile"/>
        </a:ext>
      </dgm:extLst>
    </dgm:pt>
  </dgm:ptLst>
  <dgm:cxnLst>
    <dgm:cxn modelId="{20D27A46-92A6-4963-93D5-F267089BB931}" type="presOf" srcId="{B4A0E7D7-705F-4B6C-B1E2-C8054886B9D6}" destId="{64920E9A-4B8A-40C2-B840-223786D081EA}" srcOrd="1" destOrd="0" presId="urn:microsoft.com/office/officeart/2005/8/layout/hList7"/>
    <dgm:cxn modelId="{8EE6E14C-3F3D-4A03-8209-035541D9D0BD}" type="presOf" srcId="{8520053C-505E-4153-83E7-C50AD788B1CB}" destId="{140DF434-5E50-4088-A4A7-7F5F06EDE732}" srcOrd="1" destOrd="0" presId="urn:microsoft.com/office/officeart/2005/8/layout/hList7"/>
    <dgm:cxn modelId="{6A9C344E-20EF-4CFF-8369-C13DCDEAA4BF}" type="presOf" srcId="{8520053C-505E-4153-83E7-C50AD788B1CB}" destId="{BCEA6DEC-5384-4569-B79E-6831342935C5}" srcOrd="0" destOrd="0" presId="urn:microsoft.com/office/officeart/2005/8/layout/hList7"/>
    <dgm:cxn modelId="{403E5377-D814-4369-B533-94D2A43329EE}" type="presOf" srcId="{1D125925-4A3F-4DBF-A08D-1F0F06D43D69}" destId="{A70B4557-A313-4C6D-9ABC-793C34B6165B}" srcOrd="0" destOrd="0" presId="urn:microsoft.com/office/officeart/2005/8/layout/hList7"/>
    <dgm:cxn modelId="{91663259-0981-4DCF-AE86-15560C754476}" type="presOf" srcId="{0AFD7745-75D3-46D0-A735-997F22C568DE}" destId="{83190B27-E1D3-4ED9-9C6F-B9F3FF115506}" srcOrd="0" destOrd="0" presId="urn:microsoft.com/office/officeart/2005/8/layout/hList7"/>
    <dgm:cxn modelId="{31C24482-1C4D-42E5-A8FC-877C48369DB7}" type="presOf" srcId="{1D125925-4A3F-4DBF-A08D-1F0F06D43D69}" destId="{9E29D983-E1FF-42CB-A88A-E8F7F9C86EB5}" srcOrd="1" destOrd="0" presId="urn:microsoft.com/office/officeart/2005/8/layout/hList7"/>
    <dgm:cxn modelId="{0A7EC383-40FB-482A-BC53-07573C924C62}" type="presOf" srcId="{81DB1C8F-D396-4755-925B-EEC19FDECD94}" destId="{B57FD6A4-F2FF-4098-AB3E-15000B979F31}" srcOrd="0" destOrd="0" presId="urn:microsoft.com/office/officeart/2005/8/layout/hList7"/>
    <dgm:cxn modelId="{DA05CE8D-7B87-487C-9033-81B55789EAD2}" type="presOf" srcId="{DFC72B35-3B0B-4770-AB5C-5195B57C2D49}" destId="{C7B6AA2E-D166-427A-B4F9-E67F4A3F18A6}" srcOrd="0" destOrd="0" presId="urn:microsoft.com/office/officeart/2005/8/layout/hList7"/>
    <dgm:cxn modelId="{88EBD393-1B14-48CC-B654-EE24D12C808F}" type="presOf" srcId="{B4A0E7D7-705F-4B6C-B1E2-C8054886B9D6}" destId="{3BDB4B18-DFD1-4B28-89F8-DF62FE1FA5DD}" srcOrd="0" destOrd="0" presId="urn:microsoft.com/office/officeart/2005/8/layout/hList7"/>
    <dgm:cxn modelId="{89616998-7459-414B-B817-2A7EB4D8F6CB}" srcId="{0AFD7745-75D3-46D0-A735-997F22C568DE}" destId="{1D125925-4A3F-4DBF-A08D-1F0F06D43D69}" srcOrd="2" destOrd="0" parTransId="{28A5F24B-56A1-4F8A-8438-2ADDC43F83EA}" sibTransId="{617FB49C-CE6B-48D8-A147-0F54FF9F8FBD}"/>
    <dgm:cxn modelId="{F0C1C2BB-4E8F-42E6-A7D6-DA2DA3B4A41D}" srcId="{0AFD7745-75D3-46D0-A735-997F22C568DE}" destId="{B4A0E7D7-705F-4B6C-B1E2-C8054886B9D6}" srcOrd="1" destOrd="0" parTransId="{89185999-841F-48E7-9A70-26ACD33971BC}" sibTransId="{81DB1C8F-D396-4755-925B-EEC19FDECD94}"/>
    <dgm:cxn modelId="{10C6C6E0-1F0F-49C4-B9A7-9E485EBE55C6}" srcId="{0AFD7745-75D3-46D0-A735-997F22C568DE}" destId="{8520053C-505E-4153-83E7-C50AD788B1CB}" srcOrd="0" destOrd="0" parTransId="{D4E8B204-0257-4C9B-929C-D70D5BF3E9F3}" sibTransId="{DFC72B35-3B0B-4770-AB5C-5195B57C2D49}"/>
    <dgm:cxn modelId="{EA8CDB60-3546-4F34-9A53-C7B1FC68F894}" type="presParOf" srcId="{83190B27-E1D3-4ED9-9C6F-B9F3FF115506}" destId="{C331F469-787D-468F-AD4C-1881EA198B97}" srcOrd="0" destOrd="0" presId="urn:microsoft.com/office/officeart/2005/8/layout/hList7"/>
    <dgm:cxn modelId="{64E7D610-5371-43DD-AFBE-0380C2A147D5}" type="presParOf" srcId="{83190B27-E1D3-4ED9-9C6F-B9F3FF115506}" destId="{28E037C0-61E3-410D-8EB8-9E109EDCC5DF}" srcOrd="1" destOrd="0" presId="urn:microsoft.com/office/officeart/2005/8/layout/hList7"/>
    <dgm:cxn modelId="{73B6A0D5-48BE-4420-950E-83E1D533E6CE}" type="presParOf" srcId="{28E037C0-61E3-410D-8EB8-9E109EDCC5DF}" destId="{7960C76B-12AF-4699-98A7-87DEB03A5F6F}" srcOrd="0" destOrd="0" presId="urn:microsoft.com/office/officeart/2005/8/layout/hList7"/>
    <dgm:cxn modelId="{D418FC9D-C269-47FC-A334-9EA1FA93BC91}" type="presParOf" srcId="{7960C76B-12AF-4699-98A7-87DEB03A5F6F}" destId="{BCEA6DEC-5384-4569-B79E-6831342935C5}" srcOrd="0" destOrd="0" presId="urn:microsoft.com/office/officeart/2005/8/layout/hList7"/>
    <dgm:cxn modelId="{E9F0E2F1-F9B7-4558-A9D2-57E1051A7F01}" type="presParOf" srcId="{7960C76B-12AF-4699-98A7-87DEB03A5F6F}" destId="{140DF434-5E50-4088-A4A7-7F5F06EDE732}" srcOrd="1" destOrd="0" presId="urn:microsoft.com/office/officeart/2005/8/layout/hList7"/>
    <dgm:cxn modelId="{88A4D8C0-9E69-4DA6-A533-0390286D311F}" type="presParOf" srcId="{7960C76B-12AF-4699-98A7-87DEB03A5F6F}" destId="{44A1D3BC-5277-45C9-9FD1-69C2F9AB46FF}" srcOrd="2" destOrd="0" presId="urn:microsoft.com/office/officeart/2005/8/layout/hList7"/>
    <dgm:cxn modelId="{6067636C-602D-4FB4-8F4D-84BD4F4D595F}" type="presParOf" srcId="{7960C76B-12AF-4699-98A7-87DEB03A5F6F}" destId="{6467FA29-2BA8-4F70-8589-F541D43743F6}" srcOrd="3" destOrd="0" presId="urn:microsoft.com/office/officeart/2005/8/layout/hList7"/>
    <dgm:cxn modelId="{00829E98-BB31-4867-998F-5FDB7D0E5B81}" type="presParOf" srcId="{28E037C0-61E3-410D-8EB8-9E109EDCC5DF}" destId="{C7B6AA2E-D166-427A-B4F9-E67F4A3F18A6}" srcOrd="1" destOrd="0" presId="urn:microsoft.com/office/officeart/2005/8/layout/hList7"/>
    <dgm:cxn modelId="{0AD61C4F-2357-45CC-A346-8A2ED9847F78}" type="presParOf" srcId="{28E037C0-61E3-410D-8EB8-9E109EDCC5DF}" destId="{82D129F6-D4BC-462B-91BB-89E042D8D5D1}" srcOrd="2" destOrd="0" presId="urn:microsoft.com/office/officeart/2005/8/layout/hList7"/>
    <dgm:cxn modelId="{53AFD7AB-7814-4203-B835-D96E392F5164}" type="presParOf" srcId="{82D129F6-D4BC-462B-91BB-89E042D8D5D1}" destId="{3BDB4B18-DFD1-4B28-89F8-DF62FE1FA5DD}" srcOrd="0" destOrd="0" presId="urn:microsoft.com/office/officeart/2005/8/layout/hList7"/>
    <dgm:cxn modelId="{A9966DFB-865C-46C2-BD52-D01062C1B07A}" type="presParOf" srcId="{82D129F6-D4BC-462B-91BB-89E042D8D5D1}" destId="{64920E9A-4B8A-40C2-B840-223786D081EA}" srcOrd="1" destOrd="0" presId="urn:microsoft.com/office/officeart/2005/8/layout/hList7"/>
    <dgm:cxn modelId="{B168BD2D-27B6-4277-A50E-4EA85A5BEAD4}" type="presParOf" srcId="{82D129F6-D4BC-462B-91BB-89E042D8D5D1}" destId="{A1417AF2-E93D-4E5E-8AA4-2A844B12EDAB}" srcOrd="2" destOrd="0" presId="urn:microsoft.com/office/officeart/2005/8/layout/hList7"/>
    <dgm:cxn modelId="{B4B7A0D5-BFED-4CC1-AE61-0CC2B3C47AAF}" type="presParOf" srcId="{82D129F6-D4BC-462B-91BB-89E042D8D5D1}" destId="{2BCF03A7-8B9D-4CE6-900D-68B60C9FB499}" srcOrd="3" destOrd="0" presId="urn:microsoft.com/office/officeart/2005/8/layout/hList7"/>
    <dgm:cxn modelId="{F0C5E6D4-1770-4606-95F1-DAC94FE79663}" type="presParOf" srcId="{28E037C0-61E3-410D-8EB8-9E109EDCC5DF}" destId="{B57FD6A4-F2FF-4098-AB3E-15000B979F31}" srcOrd="3" destOrd="0" presId="urn:microsoft.com/office/officeart/2005/8/layout/hList7"/>
    <dgm:cxn modelId="{9E107FFB-04C9-43EB-A7BA-7F55DC0354E4}" type="presParOf" srcId="{28E037C0-61E3-410D-8EB8-9E109EDCC5DF}" destId="{1E817D47-BD2B-46ED-9BB2-6893ACBB7A0A}" srcOrd="4" destOrd="0" presId="urn:microsoft.com/office/officeart/2005/8/layout/hList7"/>
    <dgm:cxn modelId="{44B72608-9FAC-4FD8-9511-62472D1A4D94}" type="presParOf" srcId="{1E817D47-BD2B-46ED-9BB2-6893ACBB7A0A}" destId="{A70B4557-A313-4C6D-9ABC-793C34B6165B}" srcOrd="0" destOrd="0" presId="urn:microsoft.com/office/officeart/2005/8/layout/hList7"/>
    <dgm:cxn modelId="{74F8148B-CBE9-49E3-94FA-C14870823142}" type="presParOf" srcId="{1E817D47-BD2B-46ED-9BB2-6893ACBB7A0A}" destId="{9E29D983-E1FF-42CB-A88A-E8F7F9C86EB5}" srcOrd="1" destOrd="0" presId="urn:microsoft.com/office/officeart/2005/8/layout/hList7"/>
    <dgm:cxn modelId="{D11D6BD1-AF5E-4632-BEC4-C4441328B659}" type="presParOf" srcId="{1E817D47-BD2B-46ED-9BB2-6893ACBB7A0A}" destId="{DA9DC5CB-AD65-41FF-AD82-2F9A2436D66E}" srcOrd="2" destOrd="0" presId="urn:microsoft.com/office/officeart/2005/8/layout/hList7"/>
    <dgm:cxn modelId="{A78361F2-2956-465F-85D8-296230DEA74B}" type="presParOf" srcId="{1E817D47-BD2B-46ED-9BB2-6893ACBB7A0A}" destId="{E224512C-1B01-4DDE-805A-EF2EEBEF63D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950DC-2161-4090-8E02-49904083EB43}" type="doc">
      <dgm:prSet loTypeId="urn:microsoft.com/office/officeart/2009/layout/ReverseList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E59DF40-E3C1-4950-9221-F103057AC8FD}">
      <dgm:prSet phldrT="[Testo]"/>
      <dgm:spPr>
        <a:solidFill>
          <a:srgbClr val="30ABEB"/>
        </a:solidFill>
      </dgm:spPr>
      <dgm:t>
        <a:bodyPr/>
        <a:lstStyle/>
        <a:p>
          <a:pPr algn="ctr"/>
          <a:r>
            <a:rPr lang="it-IT" dirty="0">
              <a:solidFill>
                <a:schemeClr val="bg1"/>
              </a:solidFill>
            </a:rPr>
            <a:t>Client</a:t>
          </a:r>
        </a:p>
      </dgm:t>
    </dgm:pt>
    <dgm:pt modelId="{87A95F6B-FAEE-4345-8899-CB07E7D3FCDC}" type="parTrans" cxnId="{9A3D91CC-ECAF-4FB4-9149-C351AF7A6D30}">
      <dgm:prSet/>
      <dgm:spPr/>
      <dgm:t>
        <a:bodyPr/>
        <a:lstStyle/>
        <a:p>
          <a:endParaRPr lang="it-IT"/>
        </a:p>
      </dgm:t>
    </dgm:pt>
    <dgm:pt modelId="{024961A7-319E-4521-832D-BDEAF6836035}" type="sibTrans" cxnId="{9A3D91CC-ECAF-4FB4-9149-C351AF7A6D30}">
      <dgm:prSet/>
      <dgm:spPr/>
      <dgm:t>
        <a:bodyPr/>
        <a:lstStyle/>
        <a:p>
          <a:endParaRPr lang="it-IT"/>
        </a:p>
      </dgm:t>
    </dgm:pt>
    <dgm:pt modelId="{9F001246-53AB-46BA-9BE7-6F2F089680D3}">
      <dgm:prSet phldrT="[Testo]"/>
      <dgm:spPr>
        <a:solidFill>
          <a:srgbClr val="30ABEB"/>
        </a:solidFill>
      </dgm:spPr>
      <dgm:t>
        <a:bodyPr/>
        <a:lstStyle/>
        <a:p>
          <a:pPr algn="ctr"/>
          <a:r>
            <a:rPr lang="it-IT" dirty="0">
              <a:solidFill>
                <a:schemeClr val="bg1"/>
              </a:solidFill>
            </a:rPr>
            <a:t>Server</a:t>
          </a:r>
        </a:p>
      </dgm:t>
    </dgm:pt>
    <dgm:pt modelId="{E22B9C4F-B024-44C7-996B-0333483606D9}" type="parTrans" cxnId="{A05C787D-06A6-4710-A37C-A18646A50717}">
      <dgm:prSet/>
      <dgm:spPr/>
      <dgm:t>
        <a:bodyPr/>
        <a:lstStyle/>
        <a:p>
          <a:endParaRPr lang="it-IT"/>
        </a:p>
      </dgm:t>
    </dgm:pt>
    <dgm:pt modelId="{E9258149-49C5-4FAC-9E61-AA141098C66B}" type="sibTrans" cxnId="{A05C787D-06A6-4710-A37C-A18646A50717}">
      <dgm:prSet/>
      <dgm:spPr/>
      <dgm:t>
        <a:bodyPr/>
        <a:lstStyle/>
        <a:p>
          <a:endParaRPr lang="it-IT"/>
        </a:p>
      </dgm:t>
    </dgm:pt>
    <dgm:pt modelId="{A5FC9FD3-1845-4D61-BE9B-70FCC6C0C98D}" type="pres">
      <dgm:prSet presAssocID="{019950DC-2161-4090-8E02-49904083EB43}" presName="Name0" presStyleCnt="0">
        <dgm:presLayoutVars>
          <dgm:chMax val="2"/>
          <dgm:chPref val="2"/>
          <dgm:animLvl val="lvl"/>
        </dgm:presLayoutVars>
      </dgm:prSet>
      <dgm:spPr/>
    </dgm:pt>
    <dgm:pt modelId="{459E2896-6427-4AF2-BE13-81F60A5DFE0D}" type="pres">
      <dgm:prSet presAssocID="{019950DC-2161-4090-8E02-49904083EB43}" presName="LeftText" presStyleLbl="revTx" presStyleIdx="0" presStyleCnt="0">
        <dgm:presLayoutVars>
          <dgm:bulletEnabled val="1"/>
        </dgm:presLayoutVars>
      </dgm:prSet>
      <dgm:spPr/>
    </dgm:pt>
    <dgm:pt modelId="{C670BDAD-D54C-4533-AE3E-7D0BCA303AD2}" type="pres">
      <dgm:prSet presAssocID="{019950DC-2161-4090-8E02-49904083EB43}" presName="LeftNode" presStyleLbl="bgImgPlace1" presStyleIdx="0" presStyleCnt="2" custScaleY="55620" custLinFactNeighborX="0" custLinFactNeighborY="-12130">
        <dgm:presLayoutVars>
          <dgm:chMax val="2"/>
          <dgm:chPref val="2"/>
        </dgm:presLayoutVars>
      </dgm:prSet>
      <dgm:spPr/>
    </dgm:pt>
    <dgm:pt modelId="{008A5C35-953C-4A0B-A76E-36273A96C1B2}" type="pres">
      <dgm:prSet presAssocID="{019950DC-2161-4090-8E02-49904083EB43}" presName="RightText" presStyleLbl="revTx" presStyleIdx="0" presStyleCnt="0">
        <dgm:presLayoutVars>
          <dgm:bulletEnabled val="1"/>
        </dgm:presLayoutVars>
      </dgm:prSet>
      <dgm:spPr/>
    </dgm:pt>
    <dgm:pt modelId="{7752E9F2-7805-4395-BE0E-C515A0C223F4}" type="pres">
      <dgm:prSet presAssocID="{019950DC-2161-4090-8E02-49904083EB43}" presName="RightNode" presStyleLbl="bgImgPlace1" presStyleIdx="1" presStyleCnt="2" custScaleY="55157" custLinFactNeighborX="1133" custLinFactNeighborY="-12809">
        <dgm:presLayoutVars>
          <dgm:chMax val="0"/>
          <dgm:chPref val="0"/>
        </dgm:presLayoutVars>
      </dgm:prSet>
      <dgm:spPr/>
    </dgm:pt>
    <dgm:pt modelId="{AD9906C7-6065-487A-9D90-C2C44AFE763C}" type="pres">
      <dgm:prSet presAssocID="{019950DC-2161-4090-8E02-49904083EB43}" presName="TopArrow" presStyleLbl="node1" presStyleIdx="0" presStyleCnt="2" custLinFactNeighborX="-542" custLinFactNeighborY="14632"/>
      <dgm:spPr>
        <a:solidFill>
          <a:schemeClr val="accent2">
            <a:lumMod val="60000"/>
            <a:lumOff val="40000"/>
          </a:schemeClr>
        </a:solidFill>
      </dgm:spPr>
    </dgm:pt>
    <dgm:pt modelId="{77F64C20-2D8E-49AF-A969-3D3EB658571F}" type="pres">
      <dgm:prSet presAssocID="{019950DC-2161-4090-8E02-49904083EB43}" presName="BottomArrow" presStyleLbl="node1" presStyleIdx="1" presStyleCnt="2" custLinFactNeighborX="-542" custLinFactNeighborY="-57320"/>
      <dgm:spPr>
        <a:solidFill>
          <a:schemeClr val="accent3">
            <a:lumMod val="60000"/>
            <a:lumOff val="40000"/>
          </a:schemeClr>
        </a:solidFill>
      </dgm:spPr>
    </dgm:pt>
  </dgm:ptLst>
  <dgm:cxnLst>
    <dgm:cxn modelId="{4FB3D764-7F7B-4B24-B3D3-09D06942B18C}" type="presOf" srcId="{9F001246-53AB-46BA-9BE7-6F2F089680D3}" destId="{008A5C35-953C-4A0B-A76E-36273A96C1B2}" srcOrd="0" destOrd="0" presId="urn:microsoft.com/office/officeart/2009/layout/ReverseList"/>
    <dgm:cxn modelId="{AEF98C6A-9237-4BB1-B472-92A8F7D0E8AF}" type="presOf" srcId="{6E59DF40-E3C1-4950-9221-F103057AC8FD}" destId="{459E2896-6427-4AF2-BE13-81F60A5DFE0D}" srcOrd="0" destOrd="0" presId="urn:microsoft.com/office/officeart/2009/layout/ReverseList"/>
    <dgm:cxn modelId="{A05C787D-06A6-4710-A37C-A18646A50717}" srcId="{019950DC-2161-4090-8E02-49904083EB43}" destId="{9F001246-53AB-46BA-9BE7-6F2F089680D3}" srcOrd="1" destOrd="0" parTransId="{E22B9C4F-B024-44C7-996B-0333483606D9}" sibTransId="{E9258149-49C5-4FAC-9E61-AA141098C66B}"/>
    <dgm:cxn modelId="{B61530A2-0560-4B3C-B606-585E950730EC}" type="presOf" srcId="{9F001246-53AB-46BA-9BE7-6F2F089680D3}" destId="{7752E9F2-7805-4395-BE0E-C515A0C223F4}" srcOrd="1" destOrd="0" presId="urn:microsoft.com/office/officeart/2009/layout/ReverseList"/>
    <dgm:cxn modelId="{444D05C0-84C2-4793-AE25-A2660DC6B6A5}" type="presOf" srcId="{019950DC-2161-4090-8E02-49904083EB43}" destId="{A5FC9FD3-1845-4D61-BE9B-70FCC6C0C98D}" srcOrd="0" destOrd="0" presId="urn:microsoft.com/office/officeart/2009/layout/ReverseList"/>
    <dgm:cxn modelId="{9A3D91CC-ECAF-4FB4-9149-C351AF7A6D30}" srcId="{019950DC-2161-4090-8E02-49904083EB43}" destId="{6E59DF40-E3C1-4950-9221-F103057AC8FD}" srcOrd="0" destOrd="0" parTransId="{87A95F6B-FAEE-4345-8899-CB07E7D3FCDC}" sibTransId="{024961A7-319E-4521-832D-BDEAF6836035}"/>
    <dgm:cxn modelId="{4A2C46D4-31A0-497B-8380-1724E9E44C6A}" type="presOf" srcId="{6E59DF40-E3C1-4950-9221-F103057AC8FD}" destId="{C670BDAD-D54C-4533-AE3E-7D0BCA303AD2}" srcOrd="1" destOrd="0" presId="urn:microsoft.com/office/officeart/2009/layout/ReverseList"/>
    <dgm:cxn modelId="{526F464B-BEC4-491F-9854-2F55CACF57FD}" type="presParOf" srcId="{A5FC9FD3-1845-4D61-BE9B-70FCC6C0C98D}" destId="{459E2896-6427-4AF2-BE13-81F60A5DFE0D}" srcOrd="0" destOrd="0" presId="urn:microsoft.com/office/officeart/2009/layout/ReverseList"/>
    <dgm:cxn modelId="{D3CF3E2C-B01F-49B1-98BA-5240997F84C4}" type="presParOf" srcId="{A5FC9FD3-1845-4D61-BE9B-70FCC6C0C98D}" destId="{C670BDAD-D54C-4533-AE3E-7D0BCA303AD2}" srcOrd="1" destOrd="0" presId="urn:microsoft.com/office/officeart/2009/layout/ReverseList"/>
    <dgm:cxn modelId="{37566E2E-C32F-4F45-BE09-A3041034F363}" type="presParOf" srcId="{A5FC9FD3-1845-4D61-BE9B-70FCC6C0C98D}" destId="{008A5C35-953C-4A0B-A76E-36273A96C1B2}" srcOrd="2" destOrd="0" presId="urn:microsoft.com/office/officeart/2009/layout/ReverseList"/>
    <dgm:cxn modelId="{C41C19F4-1A12-4CBC-B7DC-1D2DD29D6C16}" type="presParOf" srcId="{A5FC9FD3-1845-4D61-BE9B-70FCC6C0C98D}" destId="{7752E9F2-7805-4395-BE0E-C515A0C223F4}" srcOrd="3" destOrd="0" presId="urn:microsoft.com/office/officeart/2009/layout/ReverseList"/>
    <dgm:cxn modelId="{9E67C5EB-C412-473F-8CF9-D83DDA9DB59D}" type="presParOf" srcId="{A5FC9FD3-1845-4D61-BE9B-70FCC6C0C98D}" destId="{AD9906C7-6065-487A-9D90-C2C44AFE763C}" srcOrd="4" destOrd="0" presId="urn:microsoft.com/office/officeart/2009/layout/ReverseList"/>
    <dgm:cxn modelId="{1CD9C59A-36B3-44CC-A32F-53C8A149C8A5}" type="presParOf" srcId="{A5FC9FD3-1845-4D61-BE9B-70FCC6C0C98D}" destId="{77F64C20-2D8E-49AF-A969-3D3EB658571F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765AE-7F89-48AB-B76F-FA30302D1F74}">
      <dsp:nvSpPr>
        <dsp:cNvPr id="0" name=""/>
        <dsp:cNvSpPr/>
      </dsp:nvSpPr>
      <dsp:spPr>
        <a:xfrm>
          <a:off x="0" y="0"/>
          <a:ext cx="4161472" cy="937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Definizione strutture database</a:t>
          </a:r>
        </a:p>
      </dsp:txBody>
      <dsp:txXfrm>
        <a:off x="27451" y="27451"/>
        <a:ext cx="3150096" cy="882358"/>
      </dsp:txXfrm>
    </dsp:sp>
    <dsp:sp modelId="{113CB73C-D19D-4978-8DB2-AF5F0970FCE0}">
      <dsp:nvSpPr>
        <dsp:cNvPr id="0" name=""/>
        <dsp:cNvSpPr/>
      </dsp:nvSpPr>
      <dsp:spPr>
        <a:xfrm>
          <a:off x="367188" y="1093469"/>
          <a:ext cx="4161472" cy="9372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Sviluppo back-end</a:t>
          </a:r>
        </a:p>
      </dsp:txBody>
      <dsp:txXfrm>
        <a:off x="394639" y="1120920"/>
        <a:ext cx="3130162" cy="882358"/>
      </dsp:txXfrm>
    </dsp:sp>
    <dsp:sp modelId="{203D7F95-B86F-4423-B3A6-FC6C41B66952}">
      <dsp:nvSpPr>
        <dsp:cNvPr id="0" name=""/>
        <dsp:cNvSpPr/>
      </dsp:nvSpPr>
      <dsp:spPr>
        <a:xfrm>
          <a:off x="734377" y="2186939"/>
          <a:ext cx="4161472" cy="937260"/>
        </a:xfrm>
        <a:prstGeom prst="roundRect">
          <a:avLst>
            <a:gd name="adj" fmla="val 10000"/>
          </a:avLst>
        </a:prstGeom>
        <a:solidFill>
          <a:srgbClr val="30AB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Progettazione front-end</a:t>
          </a:r>
        </a:p>
      </dsp:txBody>
      <dsp:txXfrm>
        <a:off x="761828" y="2214390"/>
        <a:ext cx="3130162" cy="882358"/>
      </dsp:txXfrm>
    </dsp:sp>
    <dsp:sp modelId="{C957926D-03E1-4D9D-95FC-7CAFB14529AB}">
      <dsp:nvSpPr>
        <dsp:cNvPr id="0" name=""/>
        <dsp:cNvSpPr/>
      </dsp:nvSpPr>
      <dsp:spPr>
        <a:xfrm>
          <a:off x="3552253" y="710755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3689327" y="710755"/>
        <a:ext cx="335071" cy="458437"/>
      </dsp:txXfrm>
    </dsp:sp>
    <dsp:sp modelId="{75DFFE41-DCE2-4F93-B68A-3C66CEC50207}">
      <dsp:nvSpPr>
        <dsp:cNvPr id="0" name=""/>
        <dsp:cNvSpPr/>
      </dsp:nvSpPr>
      <dsp:spPr>
        <a:xfrm>
          <a:off x="3919442" y="1797977"/>
          <a:ext cx="609219" cy="60921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700" kern="1200"/>
        </a:p>
      </dsp:txBody>
      <dsp:txXfrm>
        <a:off x="4056516" y="1797977"/>
        <a:ext cx="335071" cy="458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A6DEC-5384-4569-B79E-6831342935C5}">
      <dsp:nvSpPr>
        <dsp:cNvPr id="0" name=""/>
        <dsp:cNvSpPr/>
      </dsp:nvSpPr>
      <dsp:spPr>
        <a:xfrm>
          <a:off x="1027" y="0"/>
          <a:ext cx="1599279" cy="3124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Macro</a:t>
          </a:r>
        </a:p>
      </dsp:txBody>
      <dsp:txXfrm>
        <a:off x="1027" y="1249680"/>
        <a:ext cx="1599279" cy="1249680"/>
      </dsp:txXfrm>
    </dsp:sp>
    <dsp:sp modelId="{6467FA29-2BA8-4F70-8589-F541D43743F6}">
      <dsp:nvSpPr>
        <dsp:cNvPr id="0" name=""/>
        <dsp:cNvSpPr/>
      </dsp:nvSpPr>
      <dsp:spPr>
        <a:xfrm>
          <a:off x="280488" y="187452"/>
          <a:ext cx="1040358" cy="1040358"/>
        </a:xfrm>
        <a:prstGeom prst="ellipse">
          <a:avLst/>
        </a:prstGeom>
        <a:blipFill dpi="0" rotWithShape="1">
          <a:blip xmlns:r="http://schemas.openxmlformats.org/officeDocument/2006/relationships"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3666" t="15396" r="13666" b="15396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B4B18-DFD1-4B28-89F8-DF62FE1FA5DD}">
      <dsp:nvSpPr>
        <dsp:cNvPr id="0" name=""/>
        <dsp:cNvSpPr/>
      </dsp:nvSpPr>
      <dsp:spPr>
        <a:xfrm>
          <a:off x="1648285" y="0"/>
          <a:ext cx="1599279" cy="3124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Reports</a:t>
          </a:r>
        </a:p>
      </dsp:txBody>
      <dsp:txXfrm>
        <a:off x="1648285" y="1249680"/>
        <a:ext cx="1599279" cy="1249680"/>
      </dsp:txXfrm>
    </dsp:sp>
    <dsp:sp modelId="{2BCF03A7-8B9D-4CE6-900D-68B60C9FB499}">
      <dsp:nvSpPr>
        <dsp:cNvPr id="0" name=""/>
        <dsp:cNvSpPr/>
      </dsp:nvSpPr>
      <dsp:spPr>
        <a:xfrm>
          <a:off x="1927745" y="187452"/>
          <a:ext cx="1040358" cy="1040358"/>
        </a:xfrm>
        <a:prstGeom prst="ellipse">
          <a:avLst/>
        </a:prstGeom>
        <a:blipFill dpi="0" rotWithShape="1">
          <a:blip xmlns:r="http://schemas.openxmlformats.org/officeDocument/2006/relationships"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11936" t="13666" r="11936" b="13666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B4557-A313-4C6D-9ABC-793C34B6165B}">
      <dsp:nvSpPr>
        <dsp:cNvPr id="0" name=""/>
        <dsp:cNvSpPr/>
      </dsp:nvSpPr>
      <dsp:spPr>
        <a:xfrm>
          <a:off x="3295542" y="0"/>
          <a:ext cx="1599279" cy="3124200"/>
        </a:xfrm>
        <a:prstGeom prst="roundRect">
          <a:avLst>
            <a:gd name="adj" fmla="val 10000"/>
          </a:avLst>
        </a:prstGeom>
        <a:solidFill>
          <a:srgbClr val="30ABE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Users</a:t>
          </a:r>
        </a:p>
      </dsp:txBody>
      <dsp:txXfrm>
        <a:off x="3295542" y="1249680"/>
        <a:ext cx="1599279" cy="1249680"/>
      </dsp:txXfrm>
    </dsp:sp>
    <dsp:sp modelId="{E224512C-1B01-4DDE-805A-EF2EEBEF63D9}">
      <dsp:nvSpPr>
        <dsp:cNvPr id="0" name=""/>
        <dsp:cNvSpPr/>
      </dsp:nvSpPr>
      <dsp:spPr>
        <a:xfrm>
          <a:off x="3575003" y="187452"/>
          <a:ext cx="1040358" cy="1040358"/>
        </a:xfrm>
        <a:prstGeom prst="ellipse">
          <a:avLst/>
        </a:prstGeom>
        <a:blipFill dpi="0" rotWithShape="1">
          <a:blip xmlns:r="http://schemas.openxmlformats.org/officeDocument/2006/relationships"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10206" t="11936" r="10206" b="11936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1F469-787D-468F-AD4C-1881EA198B97}">
      <dsp:nvSpPr>
        <dsp:cNvPr id="0" name=""/>
        <dsp:cNvSpPr/>
      </dsp:nvSpPr>
      <dsp:spPr>
        <a:xfrm>
          <a:off x="195833" y="2499360"/>
          <a:ext cx="4504182" cy="468630"/>
        </a:xfrm>
        <a:prstGeom prst="leftRightArrow">
          <a:avLst/>
        </a:prstGeom>
        <a:solidFill>
          <a:schemeClr val="accent5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0BDAD-D54C-4533-AE3E-7D0BCA303AD2}">
      <dsp:nvSpPr>
        <dsp:cNvPr id="0" name=""/>
        <dsp:cNvSpPr/>
      </dsp:nvSpPr>
      <dsp:spPr>
        <a:xfrm rot="16200000">
          <a:off x="1458085" y="926954"/>
          <a:ext cx="1469073" cy="1614094"/>
        </a:xfrm>
        <a:prstGeom prst="round2SameRect">
          <a:avLst>
            <a:gd name="adj1" fmla="val 16670"/>
            <a:gd name="adj2" fmla="val 0"/>
          </a:avLst>
        </a:prstGeom>
        <a:solidFill>
          <a:srgbClr val="30ABEB"/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133350" tIns="222250" rIns="200025" bIns="2222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bg1"/>
              </a:solidFill>
            </a:rPr>
            <a:t>Client</a:t>
          </a:r>
        </a:p>
      </dsp:txBody>
      <dsp:txXfrm rot="5400000">
        <a:off x="1457302" y="1071192"/>
        <a:ext cx="1542367" cy="1325619"/>
      </dsp:txXfrm>
    </dsp:sp>
    <dsp:sp modelId="{7752E9F2-7805-4395-BE0E-C515A0C223F4}">
      <dsp:nvSpPr>
        <dsp:cNvPr id="0" name=""/>
        <dsp:cNvSpPr/>
      </dsp:nvSpPr>
      <dsp:spPr>
        <a:xfrm rot="5400000">
          <a:off x="3169875" y="909020"/>
          <a:ext cx="1456844" cy="1614094"/>
        </a:xfrm>
        <a:prstGeom prst="round2SameRect">
          <a:avLst>
            <a:gd name="adj1" fmla="val 16670"/>
            <a:gd name="adj2" fmla="val 0"/>
          </a:avLst>
        </a:prstGeom>
        <a:solidFill>
          <a:srgbClr val="30ABEB"/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00025" tIns="222250" rIns="133350" bIns="2222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>
              <a:solidFill>
                <a:schemeClr val="bg1"/>
              </a:solidFill>
            </a:rPr>
            <a:t>Server</a:t>
          </a:r>
        </a:p>
      </dsp:txBody>
      <dsp:txXfrm rot="-5400000">
        <a:off x="3091250" y="1058775"/>
        <a:ext cx="1542964" cy="1314584"/>
      </dsp:txXfrm>
    </dsp:sp>
    <dsp:sp modelId="{AD9906C7-6065-487A-9D90-C2C44AFE763C}">
      <dsp:nvSpPr>
        <dsp:cNvPr id="0" name=""/>
        <dsp:cNvSpPr/>
      </dsp:nvSpPr>
      <dsp:spPr>
        <a:xfrm>
          <a:off x="2183311" y="246886"/>
          <a:ext cx="1687387" cy="168730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F64C20-2D8E-49AF-A969-3D3EB658571F}">
      <dsp:nvSpPr>
        <dsp:cNvPr id="0" name=""/>
        <dsp:cNvSpPr/>
      </dsp:nvSpPr>
      <dsp:spPr>
        <a:xfrm rot="10800000">
          <a:off x="2183311" y="1453895"/>
          <a:ext cx="1687387" cy="1687305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1C00B-412B-4E1E-AB3D-740A199EBADB}" type="datetime1">
              <a:rPr lang="it-IT" smtClean="0"/>
              <a:t>29/07/2021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47E401-DE6A-4486-AB12-E6B7C8A427DE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igura a mano libera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igura a mano libera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igura a mano libera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igura a mano libera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igura a mano libera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igura a mano libera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8FD73-929E-4A8E-83D6-5D7313ACF2AA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C120F4-9DB1-4954-ACC5-A3CDDA892246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CB230-FE7F-462E-900B-69DCEE3D0421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3DDCB6-49B9-49A9-B058-5E14F61687CF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5C71-B1B2-4D87-B58E-3A2CF8C8DE9B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85CD-E21A-458A-94F6-2E81E8D2F5FF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BBAB17-EABE-4506-95B0-A9C915A3823F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B3811-F432-446A-8904-4D0961A532DD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D8822-4F02-4434-AA96-607132C6F0C6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88A09-223A-46F7-844E-E1DA34046CEE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B4D4C2-DE58-47C8-BD44-12DC2EED5C52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A11F6-DB6F-4F2A-AF76-B9122463770E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0F2F7-41D0-4144-899C-6EB7771FBCFB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E9D8D8-CF01-4532-9AB1-C30199089363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E6D3A-E6E9-40BA-9274-1925E024A282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B8C5-63BB-4D55-A9AF-98B76C132433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22EA7-94B2-4507-BD8A-3C21A5B539FD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igura a mano libera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igura a mano libera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igura a mano libera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igura a mano libera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igura a mano libera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igura a mano libera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7671CF2-F212-493D-9A3B-90A59E3CBA50}" type="datetime1">
              <a:rPr lang="it-IT" noProof="0" smtClean="0"/>
              <a:t>29/07/2021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608439"/>
            <a:ext cx="10018711" cy="953729"/>
          </a:xfrm>
        </p:spPr>
        <p:txBody>
          <a:bodyPr rtlCol="0" anchor="b">
            <a:normAutofit/>
          </a:bodyPr>
          <a:lstStyle/>
          <a:p>
            <a:r>
              <a:rPr lang="it-IT" sz="5400" dirty="0"/>
              <a:t>Presentazione Progetto Stage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00144CAE-B13C-41F6-803B-BC232FB4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1" y="4854776"/>
            <a:ext cx="10018711" cy="493712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/>
              <a:t>Progettazione e sviluppo di un sistema di reportistica aziendale interno</a:t>
            </a:r>
          </a:p>
          <a:p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59C086-B95D-4383-BC20-B756BDC42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38177"/>
            <a:ext cx="6153150" cy="24193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F45809-8756-440C-9283-12A95763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970" y="95865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kern="1200" cap="none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Descrizione progetto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C5DF34-33F1-4BA3-9014-AED86BC8C9B2}"/>
              </a:ext>
            </a:extLst>
          </p:cNvPr>
          <p:cNvSpPr txBox="1"/>
          <p:nvPr/>
        </p:nvSpPr>
        <p:spPr>
          <a:xfrm>
            <a:off x="1990314" y="1978741"/>
            <a:ext cx="9164023" cy="3861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b="1" dirty="0"/>
              <a:t>Obiettivo progetto: </a:t>
            </a:r>
            <a:r>
              <a:rPr lang="it-IT" dirty="0"/>
              <a:t>analisi, progettazione e sviluppo di un sistema di consuntivazione delle ore lavorate dai dipendenti dell’azienda.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it-IT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b="1" dirty="0"/>
              <a:t>Requisiti:</a:t>
            </a:r>
            <a:r>
              <a:rPr lang="it-IT" dirty="0"/>
              <a:t> il sistema deve tenere traccia delle ore giornaliere erogate da ciascun dipendente e dei relativi progetti sui quali sono stati impegnati. Devono essere realizzate le sezioni dedicate alla consuntivazione e quelle dedicate al monitoraggio delle attività. I dati devono poter essere aggregati per singolo dipendente, per team e per progetto, consentendo l’analisi dei costi di progetto.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it-IT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b="1" dirty="0"/>
              <a:t>Strumenti:</a:t>
            </a:r>
            <a:r>
              <a:rPr lang="it-IT" dirty="0"/>
              <a:t> HTML, CSS, Bootstrap, TypeScript, Javascript (framework Angular), Java (framework Spring Boot), MongoDB. </a:t>
            </a:r>
          </a:p>
        </p:txBody>
      </p:sp>
    </p:spTree>
    <p:extLst>
      <p:ext uri="{BB962C8B-B14F-4D97-AF65-F5344CB8AC3E}">
        <p14:creationId xmlns:p14="http://schemas.microsoft.com/office/powerpoint/2010/main" val="22186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83464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it-IT" dirty="0"/>
              <a:t>Progettazione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71ACA72F-8709-43B2-B482-C1B699D50A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9038486"/>
              </p:ext>
            </p:extLst>
          </p:nvPr>
        </p:nvGraphicFramePr>
        <p:xfrm>
          <a:off x="1027112" y="1962912"/>
          <a:ext cx="5492559" cy="3934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13B248D9-B412-4F2A-9DAE-D91873C25C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8719846"/>
              </p:ext>
            </p:extLst>
          </p:nvPr>
        </p:nvGraphicFramePr>
        <p:xfrm>
          <a:off x="6707758" y="225247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068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380F123-603C-461F-B25A-A8882DAB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38868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Pro e contro di MongoDB</a:t>
            </a:r>
            <a:endParaRPr lang="it-IT" kern="1200" cap="none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1E4D263-D326-41C1-8921-1754EFEF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8430" y="2283542"/>
            <a:ext cx="4607188" cy="576262"/>
          </a:xfrm>
        </p:spPr>
        <p:txBody>
          <a:bodyPr/>
          <a:lstStyle/>
          <a:p>
            <a:r>
              <a:rPr lang="it-IT" dirty="0"/>
              <a:t>Contro: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6CF100-CD75-4CCB-8D3D-B1173B10269A}"/>
              </a:ext>
            </a:extLst>
          </p:cNvPr>
          <p:cNvSpPr txBox="1"/>
          <p:nvPr/>
        </p:nvSpPr>
        <p:spPr>
          <a:xfrm>
            <a:off x="1850562" y="2951879"/>
            <a:ext cx="4895056" cy="1620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Duplicazione dei dati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Difficoltà di gestione di query complesse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Possibilità di inconsistenze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1E7E3BD-CEC7-4490-8BFC-90F6E1697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8138" y="2283542"/>
            <a:ext cx="4622537" cy="576262"/>
          </a:xfrm>
        </p:spPr>
        <p:txBody>
          <a:bodyPr/>
          <a:lstStyle/>
          <a:p>
            <a:r>
              <a:rPr lang="en-US" dirty="0"/>
              <a:t>Pro: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F9D4CE-98D6-4D22-A8F8-624D739591E5}"/>
              </a:ext>
            </a:extLst>
          </p:cNvPr>
          <p:cNvSpPr txBox="1"/>
          <p:nvPr/>
        </p:nvSpPr>
        <p:spPr>
          <a:xfrm>
            <a:off x="6745618" y="2951879"/>
            <a:ext cx="4895056" cy="2455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Buona scalabilità su grandi moli di dati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Minor numero di interrogazioni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Performance ottimizzata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Struttura schema non necessaria</a:t>
            </a:r>
          </a:p>
        </p:txBody>
      </p:sp>
    </p:spTree>
    <p:extLst>
      <p:ext uri="{BB962C8B-B14F-4D97-AF65-F5344CB8AC3E}">
        <p14:creationId xmlns:p14="http://schemas.microsoft.com/office/powerpoint/2010/main" val="217023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1A5B4C7-AC8D-43D9-91A9-FA1E01F5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1905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kern="1200" cap="none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Collezioni DB utilizzate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83BBF8-D700-4AB4-8C9B-2536840F3211}"/>
              </a:ext>
            </a:extLst>
          </p:cNvPr>
          <p:cNvSpPr txBox="1"/>
          <p:nvPr/>
        </p:nvSpPr>
        <p:spPr>
          <a:xfrm>
            <a:off x="1598610" y="1693606"/>
            <a:ext cx="4895055" cy="4146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b="1" dirty="0"/>
              <a:t>MACRO: </a:t>
            </a:r>
            <a:r>
              <a:rPr lang="it-IT" dirty="0"/>
              <a:t>la struttura consente di individuare la totalità delle informazioni riguardanti le macro. I riferimenti ai documenti di altre collezioni sono stati espressi con il solo reference-id al documento stesso. All’interno dei documenti Macro si trovano inoltre tutte le informazioni riguardanti le sue attività e le rispettive sotto attività.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b="1" dirty="0"/>
              <a:t>REPORTS:</a:t>
            </a:r>
            <a:r>
              <a:rPr lang="it-IT" dirty="0"/>
              <a:t> rappresentazione del lavoro svolto dal dipendente. All’interno del documento Report sono indicati i minuti lavorati in una specifica macro e/o attività/sotto attività.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b="1" dirty="0"/>
              <a:t>USERS: </a:t>
            </a:r>
            <a:r>
              <a:rPr lang="it-IT" dirty="0"/>
              <a:t>rappresentazione completa degli utenti. Oltre a semplici dati anagrafici, all’interno del documento User si trovano le credenziali di accesso personali e i ruoli correlati.</a:t>
            </a:r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:a16="http://schemas.microsoft.com/office/drawing/2014/main" id="{4542B3D1-5D9C-44D2-A4E1-85974774D9E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0926275"/>
              </p:ext>
            </p:extLst>
          </p:nvPr>
        </p:nvGraphicFramePr>
        <p:xfrm>
          <a:off x="6918121" y="1916060"/>
          <a:ext cx="489585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57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C92B99A-EB67-4049-9223-6CAC05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0307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kern="1200" cap="none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Back-end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F8ECEA-7871-4F66-BA48-C765F978F35F}"/>
              </a:ext>
            </a:extLst>
          </p:cNvPr>
          <p:cNvSpPr txBox="1"/>
          <p:nvPr/>
        </p:nvSpPr>
        <p:spPr>
          <a:xfrm>
            <a:off x="1888319" y="2519515"/>
            <a:ext cx="489505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Suddivisione a livelli dei modelli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Pacchetti strutturati per funzionalità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Libreria MongoRepository a supporto delle interrogazioni al DB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Sicurezza gestita con JWT e ruoli utente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0437BD7-2C39-4842-8AFB-010DC026F5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497"/>
          <a:stretch/>
        </p:blipFill>
        <p:spPr>
          <a:xfrm>
            <a:off x="7629832" y="787782"/>
            <a:ext cx="3264310" cy="5282436"/>
          </a:xfrm>
        </p:spPr>
      </p:pic>
    </p:spTree>
    <p:extLst>
      <p:ext uri="{BB962C8B-B14F-4D97-AF65-F5344CB8AC3E}">
        <p14:creationId xmlns:p14="http://schemas.microsoft.com/office/powerpoint/2010/main" val="161636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6A9B9-42E4-43B0-887A-032864A6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9850"/>
            <a:ext cx="10018713" cy="1752599"/>
          </a:xfrm>
        </p:spPr>
        <p:txBody>
          <a:bodyPr/>
          <a:lstStyle/>
          <a:p>
            <a:r>
              <a:rPr lang="it-IT" dirty="0"/>
              <a:t>Sicurezza con JWT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B7474C-BE82-47DA-99FE-39DE689C4AA4}"/>
              </a:ext>
            </a:extLst>
          </p:cNvPr>
          <p:cNvSpPr txBox="1"/>
          <p:nvPr/>
        </p:nvSpPr>
        <p:spPr>
          <a:xfrm>
            <a:off x="6090697" y="1907642"/>
            <a:ext cx="45481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stato utilizzato il JSON Web Token come forma di autenticazione successiva al login con inserimento delle credenziali. Il JWT, compatto, completo e autovalidante rende sicure le chiamate al server, verificandone sempre la corretta origine.</a:t>
            </a:r>
          </a:p>
          <a:p>
            <a:r>
              <a:rPr lang="it-IT" dirty="0"/>
              <a:t>Come ulteriore misura di sicurezza, oltre al JWT di accesso (con scadenza di pochi minuti) ne viene generato uno di refresh (che ha scadenza di più lungo respiro): in questo modo l’utente potrà ottenere un nuovo token di accesso senza dover immettere nuovamente le credenziali.</a:t>
            </a:r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7005950D-C920-4C9E-9AC1-9006D32C0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603257"/>
              </p:ext>
            </p:extLst>
          </p:nvPr>
        </p:nvGraphicFramePr>
        <p:xfrm>
          <a:off x="557784" y="1975104"/>
          <a:ext cx="6072632" cy="4108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746FF8-982E-4253-9819-2802C66A429F}"/>
              </a:ext>
            </a:extLst>
          </p:cNvPr>
          <p:cNvSpPr txBox="1"/>
          <p:nvPr/>
        </p:nvSpPr>
        <p:spPr>
          <a:xfrm>
            <a:off x="3314304" y="2012926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JWT</a:t>
            </a:r>
            <a:endParaRPr lang="it-IT" sz="22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EBC71E-937D-45C9-BC4D-26E4CDF376CC}"/>
              </a:ext>
            </a:extLst>
          </p:cNvPr>
          <p:cNvSpPr txBox="1"/>
          <p:nvPr/>
        </p:nvSpPr>
        <p:spPr>
          <a:xfrm>
            <a:off x="3007584" y="4975597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RESPONSE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40171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948C3-4D36-4EC4-BB2F-13DC616F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kern="1200" cap="none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Struttura a livelli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16D7A8-2CF8-4F2A-938E-04B31E634EDA}"/>
              </a:ext>
            </a:extLst>
          </p:cNvPr>
          <p:cNvSpPr txBox="1"/>
          <p:nvPr/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sz="2000" dirty="0"/>
              <a:t>Per gestire le trasformazioni necessarie ai dati durante il passaggio dal DB al front-end, il back-end sfrutta una struttura a tre livelli: model, pojo e dao.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sz="2000" dirty="0"/>
              <a:t>Durante i passaggi dall’uno all’altro modello i dati possono essere trasformati per essere il più vicini possibile alle strutture del DB o ai consumatori degli stessi (front-end).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sz="2000" dirty="0"/>
              <a:t>Un’ulteriore strutturazione a livelli la si trova nella parte di gestione delle richieste. Queste ultime vengono catturate da un controller, gestite da un service e consumate da un repository. In questo modo durante i passaggi da un livello all’altro vengono fatte le giuste verifiche sulle richieste e vengono richiamate le conversioni dei modelli di dati.</a:t>
            </a:r>
          </a:p>
        </p:txBody>
      </p:sp>
    </p:spTree>
    <p:extLst>
      <p:ext uri="{BB962C8B-B14F-4D97-AF65-F5344CB8AC3E}">
        <p14:creationId xmlns:p14="http://schemas.microsoft.com/office/powerpoint/2010/main" val="264420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DD550-42BA-4668-913A-11974C0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967" y="351503"/>
            <a:ext cx="480725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b="0" kern="1200" cap="none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Front-End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999C86D-15C1-4B0B-9BD4-76A5C5AD6C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55664" y="838200"/>
            <a:ext cx="3847338" cy="5181600"/>
          </a:xfrm>
          <a:noFill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EB5D45-ACA3-4C30-AAC9-BE6AC9876ACD}"/>
              </a:ext>
            </a:extLst>
          </p:cNvPr>
          <p:cNvSpPr txBox="1"/>
          <p:nvPr/>
        </p:nvSpPr>
        <p:spPr>
          <a:xfrm>
            <a:off x="6607967" y="2313039"/>
            <a:ext cx="4895056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I modelli utilizzati rispecchiano quelli in arrivo dal back-end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Un interceptor di autorizzazione si occupa dell’inserimento del JWT ad ogni richiesta al server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it-IT" dirty="0"/>
              <a:t>Il JWT viene conservato nella sessionstorage del client  browser</a:t>
            </a:r>
          </a:p>
        </p:txBody>
      </p:sp>
    </p:spTree>
    <p:extLst>
      <p:ext uri="{BB962C8B-B14F-4D97-AF65-F5344CB8AC3E}">
        <p14:creationId xmlns:p14="http://schemas.microsoft.com/office/powerpoint/2010/main" val="3949790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63_TF22644756.potx" id="{F541F96E-8857-48D4-8F07-6FD7EEFBFA27}" vid="{55106144-CB77-482A-8F4B-BD8BB7D399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purl.org/dc/dcmitype/"/>
    <ds:schemaRef ds:uri="http://purl.org/dc/elements/1.1/"/>
    <ds:schemaRef ds:uri="71af3243-3dd4-4a8d-8c0d-dd76da1f02a5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Parallasse</Template>
  <TotalTime>139</TotalTime>
  <Words>565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Parallasse</vt:lpstr>
      <vt:lpstr>Presentazione Progetto Stage</vt:lpstr>
      <vt:lpstr>Descrizione progetto</vt:lpstr>
      <vt:lpstr>Progettazione</vt:lpstr>
      <vt:lpstr>Pro e contro di MongoDB</vt:lpstr>
      <vt:lpstr>Collezioni DB utilizzate</vt:lpstr>
      <vt:lpstr>Back-end</vt:lpstr>
      <vt:lpstr>Sicurezza con JWT</vt:lpstr>
      <vt:lpstr>Struttura a livelli</vt:lpstr>
      <vt:lpstr>Front-End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Stage</dc:title>
  <dc:creator>Silvia Tonetti</dc:creator>
  <cp:lastModifiedBy>Silvia Tonetti</cp:lastModifiedBy>
  <cp:revision>16</cp:revision>
  <dcterms:created xsi:type="dcterms:W3CDTF">2021-07-27T18:54:12Z</dcterms:created>
  <dcterms:modified xsi:type="dcterms:W3CDTF">2021-07-29T09:06:39Z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