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38" r:id="rId5"/>
    <p:sldId id="340" r:id="rId6"/>
    <p:sldId id="349" r:id="rId7"/>
    <p:sldId id="351" r:id="rId8"/>
    <p:sldId id="352" r:id="rId9"/>
    <p:sldId id="357" r:id="rId10"/>
    <p:sldId id="358" r:id="rId11"/>
    <p:sldId id="3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6/28/2021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bootcamp project unit 20.3.2</a:t>
            </a:r>
          </a:p>
          <a:p>
            <a:r>
              <a:rPr lang="en-US" dirty="0"/>
              <a:t>Prepared by Mike (Xiangnan) Shi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Delayed flights vs On schedule flights</a:t>
            </a:r>
          </a:p>
          <a:p>
            <a:r>
              <a:rPr lang="en-US" dirty="0"/>
              <a:t>Delayed flight pattern by factors</a:t>
            </a:r>
          </a:p>
          <a:p>
            <a:pPr lvl="1"/>
            <a:r>
              <a:rPr lang="en-US" dirty="0"/>
              <a:t>Time of day</a:t>
            </a:r>
          </a:p>
          <a:p>
            <a:pPr lvl="1"/>
            <a:r>
              <a:rPr lang="en-US" dirty="0"/>
              <a:t>Month of year</a:t>
            </a:r>
          </a:p>
          <a:p>
            <a:pPr lvl="1"/>
            <a:r>
              <a:rPr lang="en-US" dirty="0"/>
              <a:t>Carriers</a:t>
            </a:r>
          </a:p>
          <a:p>
            <a:pPr lvl="1"/>
            <a:r>
              <a:rPr lang="en-US" dirty="0"/>
              <a:t>Airport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/>
              <a:t>Source: </a:t>
            </a:r>
            <a:r>
              <a:rPr lang="en-US" sz="1800" dirty="0"/>
              <a:t>The data set comes from a Kaggle competition for flight delay predictions</a:t>
            </a:r>
            <a:r>
              <a:rPr lang="en-US" sz="1800" baseline="30000" dirty="0"/>
              <a:t>1</a:t>
            </a:r>
            <a:r>
              <a:rPr lang="en-US" sz="1800" dirty="0"/>
              <a:t>. </a:t>
            </a:r>
            <a:endParaRPr lang="en-US" sz="1800" baseline="30000" dirty="0"/>
          </a:p>
          <a:p>
            <a:pPr marL="0" indent="0">
              <a:buNone/>
            </a:pPr>
            <a:r>
              <a:rPr lang="en-US" sz="1800" dirty="0"/>
              <a:t>The dataset has 100,000 flight entries with details including: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Day of month</a:t>
            </a:r>
          </a:p>
          <a:p>
            <a:r>
              <a:rPr lang="en-US" dirty="0"/>
              <a:t>Day of week</a:t>
            </a:r>
          </a:p>
          <a:p>
            <a:r>
              <a:rPr lang="en-US" dirty="0"/>
              <a:t>Departing time</a:t>
            </a:r>
          </a:p>
          <a:p>
            <a:r>
              <a:rPr lang="en-US" dirty="0"/>
              <a:t>Carrier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Destination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Whether or not it’s delayed for more than 15 minutes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D6D97-334E-41BB-9A98-8632CC1DCC38}"/>
              </a:ext>
            </a:extLst>
          </p:cNvPr>
          <p:cNvSpPr txBox="1"/>
          <p:nvPr/>
        </p:nvSpPr>
        <p:spPr>
          <a:xfrm>
            <a:off x="293615" y="6354953"/>
            <a:ext cx="4039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1 data link: https://www.kaggle.com/c/flight-delays-spring-2018/data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CD009E8-D3DE-4368-8E16-D5FD91520A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6" r="48418"/>
          <a:stretch/>
        </p:blipFill>
        <p:spPr>
          <a:xfrm>
            <a:off x="5181599" y="0"/>
            <a:ext cx="6269373" cy="6858000"/>
          </a:xfrm>
        </p:spPr>
      </p:pic>
    </p:spTree>
    <p:extLst>
      <p:ext uri="{BB962C8B-B14F-4D97-AF65-F5344CB8AC3E}">
        <p14:creationId xmlns:p14="http://schemas.microsoft.com/office/powerpoint/2010/main" val="347051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Most of flights depart during the day time.</a:t>
            </a:r>
            <a:endParaRPr lang="id-ID" dirty="0"/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dirty="0"/>
              <a:t>In our dataset, Southwest (WN), American Airlines (AA) and Delta (DL) operates the most flights .</a:t>
            </a:r>
            <a:endParaRPr lang="id-ID" dirty="0"/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The dataset has data from 289 airports. Among those Atlanta (ATL), Chicago (ORD) and Dallas (DFW) are the busiest airports. 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8FA8A41-7059-468E-80C7-0BE645D4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3" y="2054244"/>
            <a:ext cx="37623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A451C0B-1248-4FF3-B836-69049706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50" y="2066925"/>
            <a:ext cx="38290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B02B436-C06D-449C-949D-6F2A4D1E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925"/>
            <a:ext cx="3762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19% of flights are delayed by at least 15 minutes.</a:t>
            </a:r>
            <a:endParaRPr lang="id-ID" dirty="0"/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>
          <a:xfrm>
            <a:off x="4313257" y="4933816"/>
            <a:ext cx="3351751" cy="1490098"/>
          </a:xfrm>
        </p:spPr>
        <p:txBody>
          <a:bodyPr/>
          <a:lstStyle/>
          <a:p>
            <a:r>
              <a:rPr lang="en-US" dirty="0"/>
              <a:t>An increasing number of flights tend to get delayed as the departure time gets later and later.</a:t>
            </a:r>
            <a:endParaRPr lang="id-ID" dirty="0"/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The percentage of delayed flights is very low starting at 5 AM, but starts increasing over time and reaches  the peak after mid-night. 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flights vs On schedule flights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0727347-1DB9-4B58-8938-C976B9A1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8" y="2166936"/>
            <a:ext cx="26384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755BDF5-406A-47C9-AA9E-4A9A8682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85" y="2090737"/>
            <a:ext cx="3762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9FAA149-76D3-4F76-A023-5884405F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48" y="2105024"/>
            <a:ext cx="3714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June, July and December show the highest percentage of flight delays.</a:t>
            </a:r>
          </a:p>
          <a:p>
            <a:r>
              <a:rPr lang="en-US" dirty="0"/>
              <a:t>April, May and September show the lowest percentage of flight delays.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in different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49195-89FB-4FDA-B6CD-57FDDDC8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76" y="3213071"/>
            <a:ext cx="5857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The chart below shows the chance of flight delay and airport capacity for those airports that at least depart 200 flights.</a:t>
            </a:r>
          </a:p>
          <a:p>
            <a:r>
              <a:rPr lang="en-US" dirty="0"/>
              <a:t>There appears to be a slight upward trend, which means a bigger airport tend to have a higher percentage of flight delays.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vs airport capacity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E227FBF9-10E6-4CE1-938F-C00C7744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05" y="3510924"/>
            <a:ext cx="85153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9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ExpressJet (EV) and Alaska Airlines (AS) show the highest percentage of flight delays while Hawaiian Airlines (HA) and 9 Air (AQ) show the lowest.</a:t>
            </a:r>
          </a:p>
          <a:p>
            <a:r>
              <a:rPr lang="en-US" dirty="0"/>
              <a:t>There seems to be a trend between carrier capacity and percentage of flight delays. The trend is more obvious among big carriers (&gt;4000 flights) than smaller ones.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vs Carrier capacity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FF7A766-CB21-4F94-BD0E-DDCC9B24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49" y="3431694"/>
            <a:ext cx="37338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A33362D-48F0-4A19-8FA5-540CB6DD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78" y="3242956"/>
            <a:ext cx="41719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percentage of flight delays is 19%. However, this chance varies based on multiple factors. </a:t>
            </a:r>
          </a:p>
          <a:p>
            <a:r>
              <a:rPr lang="en-US" dirty="0"/>
              <a:t>A flight at a later time in the day tend to have a higher chance of delay than an earlier time.</a:t>
            </a:r>
          </a:p>
          <a:p>
            <a:r>
              <a:rPr lang="en-US" dirty="0"/>
              <a:t>Summer time and December tend to have higher chance of flight delays.</a:t>
            </a:r>
          </a:p>
          <a:p>
            <a:r>
              <a:rPr lang="en-US" dirty="0"/>
              <a:t>Airport capacity and carrier capacity may have slight impact on flight delay likelihood.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F2522BB-2C01-4155-A69A-7D2B2029A8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106" r="29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06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257</TotalTime>
  <Words>448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Light</vt:lpstr>
      <vt:lpstr>Arial</vt:lpstr>
      <vt:lpstr>Calibri</vt:lpstr>
      <vt:lpstr>Garamond</vt:lpstr>
      <vt:lpstr>Wingdings 2</vt:lpstr>
      <vt:lpstr>DividendVTI</vt:lpstr>
      <vt:lpstr>Flight delay analysis</vt:lpstr>
      <vt:lpstr>Outline</vt:lpstr>
      <vt:lpstr>Data overview</vt:lpstr>
      <vt:lpstr>Data overview</vt:lpstr>
      <vt:lpstr>Delayed flights vs On schedule flights</vt:lpstr>
      <vt:lpstr>Flight delays in different months</vt:lpstr>
      <vt:lpstr>Flight delays vs airport capacity</vt:lpstr>
      <vt:lpstr>Flight delays vs Carrier capacity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analysisreport</dc:title>
  <dc:creator>Xiangnan Shi</dc:creator>
  <cp:lastModifiedBy>Xiangnan Shi</cp:lastModifiedBy>
  <cp:revision>23</cp:revision>
  <dcterms:created xsi:type="dcterms:W3CDTF">2021-06-27T17:03:40Z</dcterms:created>
  <dcterms:modified xsi:type="dcterms:W3CDTF">2021-06-29T02:29:26Z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