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38" r:id="rId5"/>
    <p:sldId id="340" r:id="rId6"/>
    <p:sldId id="348" r:id="rId7"/>
    <p:sldId id="347" r:id="rId8"/>
    <p:sldId id="350" r:id="rId9"/>
    <p:sldId id="351" r:id="rId10"/>
    <p:sldId id="352" r:id="rId11"/>
    <p:sldId id="349" r:id="rId12"/>
    <p:sldId id="354" r:id="rId13"/>
    <p:sldId id="355" r:id="rId14"/>
    <p:sldId id="357" r:id="rId15"/>
    <p:sldId id="358" r:id="rId16"/>
    <p:sldId id="362" r:id="rId17"/>
    <p:sldId id="363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DFDCD6-B64A-4B1A-9D0B-030441347B21}">
          <p14:sldIdLst>
            <p14:sldId id="338"/>
            <p14:sldId id="340"/>
            <p14:sldId id="348"/>
            <p14:sldId id="347"/>
            <p14:sldId id="350"/>
            <p14:sldId id="351"/>
            <p14:sldId id="352"/>
            <p14:sldId id="349"/>
            <p14:sldId id="354"/>
            <p14:sldId id="355"/>
            <p14:sldId id="357"/>
            <p14:sldId id="358"/>
            <p14:sldId id="362"/>
            <p14:sldId id="363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07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E63D2-A7E7-461B-BABC-94A5B1B6654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F26469-1087-4E38-97EF-9C97740A7AE0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4F1E668E-34A7-41A0-9BB4-1CDB93E88A64}" type="parTrans" cxnId="{C3994167-E773-41FB-9C16-D60EFDDCCE8D}">
      <dgm:prSet/>
      <dgm:spPr/>
      <dgm:t>
        <a:bodyPr/>
        <a:lstStyle/>
        <a:p>
          <a:endParaRPr lang="en-US"/>
        </a:p>
      </dgm:t>
    </dgm:pt>
    <dgm:pt modelId="{7A80F247-BAEE-4979-9BD2-92F7FDB9D638}" type="sibTrans" cxnId="{C3994167-E773-41FB-9C16-D60EFDDCCE8D}">
      <dgm:prSet/>
      <dgm:spPr/>
      <dgm:t>
        <a:bodyPr/>
        <a:lstStyle/>
        <a:p>
          <a:endParaRPr lang="en-US"/>
        </a:p>
      </dgm:t>
    </dgm:pt>
    <dgm:pt modelId="{1FCE13C9-1B19-4786-8B4D-EEE21BE46DDB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Tokenization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Count vectors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Sequentialization and padding (RNN)</a:t>
          </a:r>
        </a:p>
      </dgm:t>
    </dgm:pt>
    <dgm:pt modelId="{8754B20A-84BC-4E62-BAE3-B2B9695005FD}" type="parTrans" cxnId="{4C7B9261-EAFD-4A9F-88F5-4BF16290DAF9}">
      <dgm:prSet/>
      <dgm:spPr/>
      <dgm:t>
        <a:bodyPr/>
        <a:lstStyle/>
        <a:p>
          <a:endParaRPr lang="en-US"/>
        </a:p>
      </dgm:t>
    </dgm:pt>
    <dgm:pt modelId="{1A50AD0C-1168-4928-A8FF-6F9F96E7B80F}" type="sibTrans" cxnId="{4C7B9261-EAFD-4A9F-88F5-4BF16290DAF9}">
      <dgm:prSet/>
      <dgm:spPr/>
      <dgm:t>
        <a:bodyPr/>
        <a:lstStyle/>
        <a:p>
          <a:endParaRPr lang="en-US"/>
        </a:p>
      </dgm:t>
    </dgm:pt>
    <dgm:pt modelId="{1BB392DA-BF7D-423D-9F53-7ED6CD89AE57}">
      <dgm:prSet phldrT="[Text]"/>
      <dgm:spPr/>
      <dgm:t>
        <a:bodyPr/>
        <a:lstStyle/>
        <a:p>
          <a:r>
            <a:rPr lang="en-US" dirty="0"/>
            <a:t>Training / Test data split</a:t>
          </a:r>
        </a:p>
      </dgm:t>
    </dgm:pt>
    <dgm:pt modelId="{B7908F4F-4C57-494D-8EFB-4868C10F02B5}" type="parTrans" cxnId="{BB1B5541-D09F-459C-BC6C-28A166521EA8}">
      <dgm:prSet/>
      <dgm:spPr/>
      <dgm:t>
        <a:bodyPr/>
        <a:lstStyle/>
        <a:p>
          <a:endParaRPr lang="en-US"/>
        </a:p>
      </dgm:t>
    </dgm:pt>
    <dgm:pt modelId="{A67F4C37-E82C-45C8-A710-6C46A02AA341}" type="sibTrans" cxnId="{BB1B5541-D09F-459C-BC6C-28A166521EA8}">
      <dgm:prSet/>
      <dgm:spPr/>
      <dgm:t>
        <a:bodyPr/>
        <a:lstStyle/>
        <a:p>
          <a:endParaRPr lang="en-US"/>
        </a:p>
      </dgm:t>
    </dgm:pt>
    <dgm:pt modelId="{52DDD4BA-4EEC-448F-8373-AF0FDB70BB24}">
      <dgm:prSet phldrT="[Text]" custT="1"/>
      <dgm:spPr/>
      <dgm:t>
        <a:bodyPr/>
        <a:lstStyle/>
        <a:p>
          <a:r>
            <a:rPr lang="en-US" sz="1600" dirty="0"/>
            <a:t>Training set – 20,000 reviews</a:t>
          </a:r>
        </a:p>
      </dgm:t>
    </dgm:pt>
    <dgm:pt modelId="{4627F9B5-2C2B-4977-B7FB-9D1A33ECD6EE}" type="parTrans" cxnId="{128D551D-FBB1-491B-A323-56D34A0A8083}">
      <dgm:prSet/>
      <dgm:spPr/>
      <dgm:t>
        <a:bodyPr/>
        <a:lstStyle/>
        <a:p>
          <a:endParaRPr lang="en-US"/>
        </a:p>
      </dgm:t>
    </dgm:pt>
    <dgm:pt modelId="{F6B74942-91FC-4938-8F3C-8A5BA0BA61CA}" type="sibTrans" cxnId="{128D551D-FBB1-491B-A323-56D34A0A8083}">
      <dgm:prSet/>
      <dgm:spPr/>
      <dgm:t>
        <a:bodyPr/>
        <a:lstStyle/>
        <a:p>
          <a:endParaRPr lang="en-US"/>
        </a:p>
      </dgm:t>
    </dgm:pt>
    <dgm:pt modelId="{FDEDA34F-1DBC-4707-ACAF-5E440E890137}">
      <dgm:prSet phldrT="[Text]"/>
      <dgm:spPr/>
      <dgm:t>
        <a:bodyPr/>
        <a:lstStyle/>
        <a:p>
          <a:r>
            <a:rPr lang="en-US" dirty="0"/>
            <a:t>Model fitting</a:t>
          </a:r>
        </a:p>
      </dgm:t>
    </dgm:pt>
    <dgm:pt modelId="{B0ECE665-E099-486E-BBF2-F0EE21298EC8}" type="parTrans" cxnId="{F402AE9A-EBAC-4D48-A467-435C312129BA}">
      <dgm:prSet/>
      <dgm:spPr/>
      <dgm:t>
        <a:bodyPr/>
        <a:lstStyle/>
        <a:p>
          <a:endParaRPr lang="en-US"/>
        </a:p>
      </dgm:t>
    </dgm:pt>
    <dgm:pt modelId="{85013F3F-7295-449F-AB13-A42B56DB30A5}" type="sibTrans" cxnId="{F402AE9A-EBAC-4D48-A467-435C312129BA}">
      <dgm:prSet/>
      <dgm:spPr/>
      <dgm:t>
        <a:bodyPr/>
        <a:lstStyle/>
        <a:p>
          <a:endParaRPr lang="en-US"/>
        </a:p>
      </dgm:t>
    </dgm:pt>
    <dgm:pt modelId="{4ED7D948-8993-4A20-A9AE-F5D1AB0F7C2D}">
      <dgm:prSet phldrT="[Text]" custT="1"/>
      <dgm:spPr/>
      <dgm:t>
        <a:bodyPr/>
        <a:lstStyle/>
        <a:p>
          <a:r>
            <a:rPr lang="en-US" sz="1600" dirty="0"/>
            <a:t>Naïve Bayes</a:t>
          </a:r>
        </a:p>
      </dgm:t>
    </dgm:pt>
    <dgm:pt modelId="{B1B5E619-2FE5-4DFA-8ECB-522FEC02B109}" type="parTrans" cxnId="{125880A6-B2B1-4EA0-96CF-2A5984FD285B}">
      <dgm:prSet/>
      <dgm:spPr/>
      <dgm:t>
        <a:bodyPr/>
        <a:lstStyle/>
        <a:p>
          <a:endParaRPr lang="en-US"/>
        </a:p>
      </dgm:t>
    </dgm:pt>
    <dgm:pt modelId="{0B48D0C0-5FCC-43B2-ADA3-42A3FEE756DB}" type="sibTrans" cxnId="{125880A6-B2B1-4EA0-96CF-2A5984FD285B}">
      <dgm:prSet/>
      <dgm:spPr/>
      <dgm:t>
        <a:bodyPr/>
        <a:lstStyle/>
        <a:p>
          <a:endParaRPr lang="en-US"/>
        </a:p>
      </dgm:t>
    </dgm:pt>
    <dgm:pt modelId="{360F3A40-27E4-4B2E-BDEC-6FA47050B5B8}">
      <dgm:prSet phldrT="[Text]" custT="1"/>
      <dgm:spPr/>
      <dgm:t>
        <a:bodyPr/>
        <a:lstStyle/>
        <a:p>
          <a:r>
            <a:rPr lang="en-US" sz="1600" dirty="0"/>
            <a:t>Test set – 10,000 reviews</a:t>
          </a:r>
        </a:p>
      </dgm:t>
    </dgm:pt>
    <dgm:pt modelId="{8C8D1F18-0261-4664-BFA1-EF5A2FD180C3}" type="parTrans" cxnId="{1922D1D5-C191-4779-9FC1-CB986FD15349}">
      <dgm:prSet/>
      <dgm:spPr/>
      <dgm:t>
        <a:bodyPr/>
        <a:lstStyle/>
        <a:p>
          <a:endParaRPr lang="en-US"/>
        </a:p>
      </dgm:t>
    </dgm:pt>
    <dgm:pt modelId="{3F232C79-E940-41A7-8172-68A8824E1F32}" type="sibTrans" cxnId="{1922D1D5-C191-4779-9FC1-CB986FD15349}">
      <dgm:prSet/>
      <dgm:spPr/>
      <dgm:t>
        <a:bodyPr/>
        <a:lstStyle/>
        <a:p>
          <a:endParaRPr lang="en-US"/>
        </a:p>
      </dgm:t>
    </dgm:pt>
    <dgm:pt modelId="{FE421957-C99C-483E-9290-2560D5CA097F}">
      <dgm:prSet custT="1"/>
      <dgm:spPr/>
      <dgm:t>
        <a:bodyPr/>
        <a:lstStyle/>
        <a:p>
          <a:r>
            <a:rPr lang="en-US" sz="1600"/>
            <a:t>Logistic Regression</a:t>
          </a:r>
          <a:endParaRPr lang="en-US" sz="1600" dirty="0"/>
        </a:p>
      </dgm:t>
    </dgm:pt>
    <dgm:pt modelId="{A2F9248C-AA0C-469A-B883-8BB2009CE3C8}" type="parTrans" cxnId="{3A2FA4CF-EDFF-4F32-A862-9D0793FB803F}">
      <dgm:prSet/>
      <dgm:spPr/>
      <dgm:t>
        <a:bodyPr/>
        <a:lstStyle/>
        <a:p>
          <a:endParaRPr lang="en-US"/>
        </a:p>
      </dgm:t>
    </dgm:pt>
    <dgm:pt modelId="{26E5BDC9-589E-4D35-AA00-F25F1203EE00}" type="sibTrans" cxnId="{3A2FA4CF-EDFF-4F32-A862-9D0793FB803F}">
      <dgm:prSet/>
      <dgm:spPr/>
      <dgm:t>
        <a:bodyPr/>
        <a:lstStyle/>
        <a:p>
          <a:endParaRPr lang="en-US"/>
        </a:p>
      </dgm:t>
    </dgm:pt>
    <dgm:pt modelId="{C1A3F29D-A41D-4F15-B9D5-CB041E674BE3}">
      <dgm:prSet custT="1"/>
      <dgm:spPr/>
      <dgm:t>
        <a:bodyPr/>
        <a:lstStyle/>
        <a:p>
          <a:r>
            <a:rPr lang="en-US" sz="1600"/>
            <a:t>Random Forest</a:t>
          </a:r>
          <a:endParaRPr lang="en-US" sz="1600" dirty="0"/>
        </a:p>
      </dgm:t>
    </dgm:pt>
    <dgm:pt modelId="{4307681F-5309-4A99-B003-80BECFE176F2}" type="parTrans" cxnId="{79A6F37C-8D88-4CFB-A4AE-F66B7D3050B7}">
      <dgm:prSet/>
      <dgm:spPr/>
      <dgm:t>
        <a:bodyPr/>
        <a:lstStyle/>
        <a:p>
          <a:endParaRPr lang="en-US"/>
        </a:p>
      </dgm:t>
    </dgm:pt>
    <dgm:pt modelId="{9CA3AACA-165C-4889-8AFD-70FC52EA5C15}" type="sibTrans" cxnId="{79A6F37C-8D88-4CFB-A4AE-F66B7D3050B7}">
      <dgm:prSet/>
      <dgm:spPr/>
      <dgm:t>
        <a:bodyPr/>
        <a:lstStyle/>
        <a:p>
          <a:endParaRPr lang="en-US"/>
        </a:p>
      </dgm:t>
    </dgm:pt>
    <dgm:pt modelId="{34E1CD78-51DD-4155-B8F2-63EA739A766A}">
      <dgm:prSet custT="1"/>
      <dgm:spPr/>
      <dgm:t>
        <a:bodyPr/>
        <a:lstStyle/>
        <a:p>
          <a:r>
            <a:rPr lang="en-US" sz="1600" dirty="0"/>
            <a:t>RNN</a:t>
          </a:r>
        </a:p>
      </dgm:t>
    </dgm:pt>
    <dgm:pt modelId="{CD8939F0-F499-42F5-8ACD-79DA722B6EF9}" type="parTrans" cxnId="{2BB78139-78BD-4D05-BF52-22D4A597878C}">
      <dgm:prSet/>
      <dgm:spPr/>
      <dgm:t>
        <a:bodyPr/>
        <a:lstStyle/>
        <a:p>
          <a:endParaRPr lang="en-US"/>
        </a:p>
      </dgm:t>
    </dgm:pt>
    <dgm:pt modelId="{68600333-3D02-4DFE-9A73-84D4BA20349D}" type="sibTrans" cxnId="{2BB78139-78BD-4D05-BF52-22D4A597878C}">
      <dgm:prSet/>
      <dgm:spPr/>
      <dgm:t>
        <a:bodyPr/>
        <a:lstStyle/>
        <a:p>
          <a:endParaRPr lang="en-US"/>
        </a:p>
      </dgm:t>
    </dgm:pt>
    <dgm:pt modelId="{CAEA2C2D-5F65-4C1D-B3A9-670F3120AA15}">
      <dgm:prSet/>
      <dgm:spPr/>
      <dgm:t>
        <a:bodyPr/>
        <a:lstStyle/>
        <a:p>
          <a:r>
            <a:rPr lang="en-US" dirty="0"/>
            <a:t>Model prediction and validation</a:t>
          </a:r>
        </a:p>
      </dgm:t>
    </dgm:pt>
    <dgm:pt modelId="{D1818B8E-A471-467C-8342-311E29BA8033}" type="parTrans" cxnId="{20E8D09B-3066-4B8A-98A2-06189F5FECF9}">
      <dgm:prSet/>
      <dgm:spPr/>
      <dgm:t>
        <a:bodyPr/>
        <a:lstStyle/>
        <a:p>
          <a:endParaRPr lang="en-US"/>
        </a:p>
      </dgm:t>
    </dgm:pt>
    <dgm:pt modelId="{A8D532F4-F852-479A-A7E5-A11F80DCFB5E}" type="sibTrans" cxnId="{20E8D09B-3066-4B8A-98A2-06189F5FECF9}">
      <dgm:prSet/>
      <dgm:spPr/>
      <dgm:t>
        <a:bodyPr/>
        <a:lstStyle/>
        <a:p>
          <a:endParaRPr lang="en-US"/>
        </a:p>
      </dgm:t>
    </dgm:pt>
    <dgm:pt modelId="{300F09CF-C267-44EC-BBF4-E5FDB21B6FD4}">
      <dgm:prSet custT="1"/>
      <dgm:spPr/>
      <dgm:t>
        <a:bodyPr/>
        <a:lstStyle/>
        <a:p>
          <a:r>
            <a:rPr lang="en-US" sz="1600" dirty="0"/>
            <a:t>Accuracy</a:t>
          </a:r>
        </a:p>
      </dgm:t>
    </dgm:pt>
    <dgm:pt modelId="{541E7CC2-AB02-44EF-BB5F-3AFE2A350327}" type="parTrans" cxnId="{0609487F-1DCA-4F5F-9918-F6A2AEEFEEE2}">
      <dgm:prSet/>
      <dgm:spPr/>
      <dgm:t>
        <a:bodyPr/>
        <a:lstStyle/>
        <a:p>
          <a:endParaRPr lang="en-US"/>
        </a:p>
      </dgm:t>
    </dgm:pt>
    <dgm:pt modelId="{D3612357-DDBE-4C9B-912F-2CBCA436BC9E}" type="sibTrans" cxnId="{0609487F-1DCA-4F5F-9918-F6A2AEEFEEE2}">
      <dgm:prSet/>
      <dgm:spPr/>
      <dgm:t>
        <a:bodyPr/>
        <a:lstStyle/>
        <a:p>
          <a:endParaRPr lang="en-US"/>
        </a:p>
      </dgm:t>
    </dgm:pt>
    <dgm:pt modelId="{62C2B184-E8D3-46DE-A364-2E0A3F7BCED4}">
      <dgm:prSet custT="1"/>
      <dgm:spPr/>
      <dgm:t>
        <a:bodyPr/>
        <a:lstStyle/>
        <a:p>
          <a:r>
            <a:rPr lang="en-US" sz="1600" dirty="0"/>
            <a:t>Run time</a:t>
          </a:r>
        </a:p>
      </dgm:t>
    </dgm:pt>
    <dgm:pt modelId="{F56BBB6C-AE6E-40E9-8900-A0AAB042F2A3}" type="parTrans" cxnId="{760E4F64-2B09-4157-B6B1-041FAB162A80}">
      <dgm:prSet/>
      <dgm:spPr/>
      <dgm:t>
        <a:bodyPr/>
        <a:lstStyle/>
        <a:p>
          <a:endParaRPr lang="en-US"/>
        </a:p>
      </dgm:t>
    </dgm:pt>
    <dgm:pt modelId="{FE5D7725-A64E-47F8-8D67-E86C81C9D0B3}" type="sibTrans" cxnId="{760E4F64-2B09-4157-B6B1-041FAB162A80}">
      <dgm:prSet/>
      <dgm:spPr/>
      <dgm:t>
        <a:bodyPr/>
        <a:lstStyle/>
        <a:p>
          <a:endParaRPr lang="en-US"/>
        </a:p>
      </dgm:t>
    </dgm:pt>
    <dgm:pt modelId="{D30AB62E-DCE2-44B5-99EE-8C25A6D0C941}" type="pres">
      <dgm:prSet presAssocID="{1A9E63D2-A7E7-461B-BABC-94A5B1B66545}" presName="linearFlow" presStyleCnt="0">
        <dgm:presLayoutVars>
          <dgm:dir/>
          <dgm:animLvl val="lvl"/>
          <dgm:resizeHandles val="exact"/>
        </dgm:presLayoutVars>
      </dgm:prSet>
      <dgm:spPr/>
    </dgm:pt>
    <dgm:pt modelId="{016C9655-6882-49AC-ABD2-57CA290C8243}" type="pres">
      <dgm:prSet presAssocID="{84F26469-1087-4E38-97EF-9C97740A7AE0}" presName="composite" presStyleCnt="0"/>
      <dgm:spPr/>
    </dgm:pt>
    <dgm:pt modelId="{50792350-EC44-4CA3-8501-C493EADAAA0A}" type="pres">
      <dgm:prSet presAssocID="{84F26469-1087-4E38-97EF-9C97740A7AE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72E43F-8003-4068-A003-E716ABE65348}" type="pres">
      <dgm:prSet presAssocID="{84F26469-1087-4E38-97EF-9C97740A7AE0}" presName="parSh" presStyleLbl="node1" presStyleIdx="0" presStyleCnt="4"/>
      <dgm:spPr/>
    </dgm:pt>
    <dgm:pt modelId="{783375D6-0505-4D15-885C-E9C3A02D6F73}" type="pres">
      <dgm:prSet presAssocID="{84F26469-1087-4E38-97EF-9C97740A7AE0}" presName="desTx" presStyleLbl="fgAcc1" presStyleIdx="0" presStyleCnt="4">
        <dgm:presLayoutVars>
          <dgm:bulletEnabled val="1"/>
        </dgm:presLayoutVars>
      </dgm:prSet>
      <dgm:spPr/>
    </dgm:pt>
    <dgm:pt modelId="{94F84469-135E-4C8E-9495-F104C31C4C35}" type="pres">
      <dgm:prSet presAssocID="{7A80F247-BAEE-4979-9BD2-92F7FDB9D638}" presName="sibTrans" presStyleLbl="sibTrans2D1" presStyleIdx="0" presStyleCnt="3"/>
      <dgm:spPr/>
    </dgm:pt>
    <dgm:pt modelId="{5E39629C-C330-4F51-8012-BB8E1C525790}" type="pres">
      <dgm:prSet presAssocID="{7A80F247-BAEE-4979-9BD2-92F7FDB9D638}" presName="connTx" presStyleLbl="sibTrans2D1" presStyleIdx="0" presStyleCnt="3"/>
      <dgm:spPr/>
    </dgm:pt>
    <dgm:pt modelId="{2BC179F2-4AC3-4E10-8E56-3436644505F9}" type="pres">
      <dgm:prSet presAssocID="{1BB392DA-BF7D-423D-9F53-7ED6CD89AE57}" presName="composite" presStyleCnt="0"/>
      <dgm:spPr/>
    </dgm:pt>
    <dgm:pt modelId="{244F9B56-0CCA-4E0F-B72F-3B451F7B94BD}" type="pres">
      <dgm:prSet presAssocID="{1BB392DA-BF7D-423D-9F53-7ED6CD89AE5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5601F2-30A2-47EC-A663-BAE67A31E0CF}" type="pres">
      <dgm:prSet presAssocID="{1BB392DA-BF7D-423D-9F53-7ED6CD89AE57}" presName="parSh" presStyleLbl="node1" presStyleIdx="1" presStyleCnt="4"/>
      <dgm:spPr/>
    </dgm:pt>
    <dgm:pt modelId="{24BC2E15-F416-4F1E-92E0-CBF5422D0F6A}" type="pres">
      <dgm:prSet presAssocID="{1BB392DA-BF7D-423D-9F53-7ED6CD89AE57}" presName="desTx" presStyleLbl="fgAcc1" presStyleIdx="1" presStyleCnt="4">
        <dgm:presLayoutVars>
          <dgm:bulletEnabled val="1"/>
        </dgm:presLayoutVars>
      </dgm:prSet>
      <dgm:spPr/>
    </dgm:pt>
    <dgm:pt modelId="{B889AF41-77BE-49A0-A9CC-68CA6A35DA13}" type="pres">
      <dgm:prSet presAssocID="{A67F4C37-E82C-45C8-A710-6C46A02AA341}" presName="sibTrans" presStyleLbl="sibTrans2D1" presStyleIdx="1" presStyleCnt="3"/>
      <dgm:spPr/>
    </dgm:pt>
    <dgm:pt modelId="{CCDF1C7C-82EB-4771-B068-775B6BAFDD94}" type="pres">
      <dgm:prSet presAssocID="{A67F4C37-E82C-45C8-A710-6C46A02AA341}" presName="connTx" presStyleLbl="sibTrans2D1" presStyleIdx="1" presStyleCnt="3"/>
      <dgm:spPr/>
    </dgm:pt>
    <dgm:pt modelId="{4D1FC1ED-EF4D-4BD7-875B-B4AEC829C2D0}" type="pres">
      <dgm:prSet presAssocID="{FDEDA34F-1DBC-4707-ACAF-5E440E890137}" presName="composite" presStyleCnt="0"/>
      <dgm:spPr/>
    </dgm:pt>
    <dgm:pt modelId="{694D52D9-0522-4277-8CAF-88AE637F3E1F}" type="pres">
      <dgm:prSet presAssocID="{FDEDA34F-1DBC-4707-ACAF-5E440E890137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58093E-36FE-4781-9D45-33FAE64C059F}" type="pres">
      <dgm:prSet presAssocID="{FDEDA34F-1DBC-4707-ACAF-5E440E890137}" presName="parSh" presStyleLbl="node1" presStyleIdx="2" presStyleCnt="4"/>
      <dgm:spPr/>
    </dgm:pt>
    <dgm:pt modelId="{F567EFDB-9C66-4C5F-9305-5FB097F17144}" type="pres">
      <dgm:prSet presAssocID="{FDEDA34F-1DBC-4707-ACAF-5E440E890137}" presName="desTx" presStyleLbl="fgAcc1" presStyleIdx="2" presStyleCnt="4">
        <dgm:presLayoutVars>
          <dgm:bulletEnabled val="1"/>
        </dgm:presLayoutVars>
      </dgm:prSet>
      <dgm:spPr/>
    </dgm:pt>
    <dgm:pt modelId="{12D9C410-53FF-4C09-B947-CC7E121CD27A}" type="pres">
      <dgm:prSet presAssocID="{85013F3F-7295-449F-AB13-A42B56DB30A5}" presName="sibTrans" presStyleLbl="sibTrans2D1" presStyleIdx="2" presStyleCnt="3"/>
      <dgm:spPr/>
    </dgm:pt>
    <dgm:pt modelId="{4E22354A-DAE2-4311-A922-BBE0CC59FD1E}" type="pres">
      <dgm:prSet presAssocID="{85013F3F-7295-449F-AB13-A42B56DB30A5}" presName="connTx" presStyleLbl="sibTrans2D1" presStyleIdx="2" presStyleCnt="3"/>
      <dgm:spPr/>
    </dgm:pt>
    <dgm:pt modelId="{171ED2EB-B82F-411D-B208-C5DC9F8D8204}" type="pres">
      <dgm:prSet presAssocID="{CAEA2C2D-5F65-4C1D-B3A9-670F3120AA15}" presName="composite" presStyleCnt="0"/>
      <dgm:spPr/>
    </dgm:pt>
    <dgm:pt modelId="{DCEE3B31-9DD2-4A25-803B-EE827B4D4DED}" type="pres">
      <dgm:prSet presAssocID="{CAEA2C2D-5F65-4C1D-B3A9-670F3120AA1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6F8B79-86B4-494A-882E-DD3AEBA5D3A9}" type="pres">
      <dgm:prSet presAssocID="{CAEA2C2D-5F65-4C1D-B3A9-670F3120AA15}" presName="parSh" presStyleLbl="node1" presStyleIdx="3" presStyleCnt="4"/>
      <dgm:spPr/>
    </dgm:pt>
    <dgm:pt modelId="{E4206187-1885-4A05-A8E9-BB4FB3EBEF65}" type="pres">
      <dgm:prSet presAssocID="{CAEA2C2D-5F65-4C1D-B3A9-670F3120AA15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95910C-3600-4877-B653-7816C25C0DCF}" type="presOf" srcId="{84F26469-1087-4E38-97EF-9C97740A7AE0}" destId="{50792350-EC44-4CA3-8501-C493EADAAA0A}" srcOrd="0" destOrd="0" presId="urn:microsoft.com/office/officeart/2005/8/layout/process3"/>
    <dgm:cxn modelId="{35330018-20C1-4F7C-B38C-F44996EDD9CE}" type="presOf" srcId="{62C2B184-E8D3-46DE-A364-2E0A3F7BCED4}" destId="{E4206187-1885-4A05-A8E9-BB4FB3EBEF65}" srcOrd="0" destOrd="1" presId="urn:microsoft.com/office/officeart/2005/8/layout/process3"/>
    <dgm:cxn modelId="{128D551D-FBB1-491B-A323-56D34A0A8083}" srcId="{1BB392DA-BF7D-423D-9F53-7ED6CD89AE57}" destId="{52DDD4BA-4EEC-448F-8373-AF0FDB70BB24}" srcOrd="0" destOrd="0" parTransId="{4627F9B5-2C2B-4977-B7FB-9D1A33ECD6EE}" sibTransId="{F6B74942-91FC-4938-8F3C-8A5BA0BA61CA}"/>
    <dgm:cxn modelId="{FCA0ED20-A841-4A2A-B4D9-D504EFADEB0C}" type="presOf" srcId="{A67F4C37-E82C-45C8-A710-6C46A02AA341}" destId="{B889AF41-77BE-49A0-A9CC-68CA6A35DA13}" srcOrd="0" destOrd="0" presId="urn:microsoft.com/office/officeart/2005/8/layout/process3"/>
    <dgm:cxn modelId="{DF30E622-6AD9-449C-AB35-3B674796CE26}" type="presOf" srcId="{CAEA2C2D-5F65-4C1D-B3A9-670F3120AA15}" destId="{176F8B79-86B4-494A-882E-DD3AEBA5D3A9}" srcOrd="1" destOrd="0" presId="urn:microsoft.com/office/officeart/2005/8/layout/process3"/>
    <dgm:cxn modelId="{511BAA2A-606D-4A22-B287-9C4738A13FA3}" type="presOf" srcId="{FDEDA34F-1DBC-4707-ACAF-5E440E890137}" destId="{694D52D9-0522-4277-8CAF-88AE637F3E1F}" srcOrd="0" destOrd="0" presId="urn:microsoft.com/office/officeart/2005/8/layout/process3"/>
    <dgm:cxn modelId="{9231A332-2642-41D5-8219-D84EDCC096D6}" type="presOf" srcId="{1BB392DA-BF7D-423D-9F53-7ED6CD89AE57}" destId="{275601F2-30A2-47EC-A663-BAE67A31E0CF}" srcOrd="1" destOrd="0" presId="urn:microsoft.com/office/officeart/2005/8/layout/process3"/>
    <dgm:cxn modelId="{2BB78139-78BD-4D05-BF52-22D4A597878C}" srcId="{FDEDA34F-1DBC-4707-ACAF-5E440E890137}" destId="{34E1CD78-51DD-4155-B8F2-63EA739A766A}" srcOrd="3" destOrd="0" parTransId="{CD8939F0-F499-42F5-8ACD-79DA722B6EF9}" sibTransId="{68600333-3D02-4DFE-9A73-84D4BA20349D}"/>
    <dgm:cxn modelId="{0C719F3C-5016-474F-BF2C-EB71AB1C1273}" type="presOf" srcId="{85013F3F-7295-449F-AB13-A42B56DB30A5}" destId="{4E22354A-DAE2-4311-A922-BBE0CC59FD1E}" srcOrd="1" destOrd="0" presId="urn:microsoft.com/office/officeart/2005/8/layout/process3"/>
    <dgm:cxn modelId="{6ADE9A5B-9832-4A97-9054-31D83ED9C8EE}" type="presOf" srcId="{1A9E63D2-A7E7-461B-BABC-94A5B1B66545}" destId="{D30AB62E-DCE2-44B5-99EE-8C25A6D0C941}" srcOrd="0" destOrd="0" presId="urn:microsoft.com/office/officeart/2005/8/layout/process3"/>
    <dgm:cxn modelId="{1FEA9E5B-2167-4131-93CC-FB460FD9D095}" type="presOf" srcId="{1BB392DA-BF7D-423D-9F53-7ED6CD89AE57}" destId="{244F9B56-0CCA-4E0F-B72F-3B451F7B94BD}" srcOrd="0" destOrd="0" presId="urn:microsoft.com/office/officeart/2005/8/layout/process3"/>
    <dgm:cxn modelId="{BB1B5541-D09F-459C-BC6C-28A166521EA8}" srcId="{1A9E63D2-A7E7-461B-BABC-94A5B1B66545}" destId="{1BB392DA-BF7D-423D-9F53-7ED6CD89AE57}" srcOrd="1" destOrd="0" parTransId="{B7908F4F-4C57-494D-8EFB-4868C10F02B5}" sibTransId="{A67F4C37-E82C-45C8-A710-6C46A02AA341}"/>
    <dgm:cxn modelId="{4C7B9261-EAFD-4A9F-88F5-4BF16290DAF9}" srcId="{84F26469-1087-4E38-97EF-9C97740A7AE0}" destId="{1FCE13C9-1B19-4786-8B4D-EEE21BE46DDB}" srcOrd="0" destOrd="0" parTransId="{8754B20A-84BC-4E62-BAE3-B2B9695005FD}" sibTransId="{1A50AD0C-1168-4928-A8FF-6F9F96E7B80F}"/>
    <dgm:cxn modelId="{760E4F64-2B09-4157-B6B1-041FAB162A80}" srcId="{CAEA2C2D-5F65-4C1D-B3A9-670F3120AA15}" destId="{62C2B184-E8D3-46DE-A364-2E0A3F7BCED4}" srcOrd="1" destOrd="0" parTransId="{F56BBB6C-AE6E-40E9-8900-A0AAB042F2A3}" sibTransId="{FE5D7725-A64E-47F8-8D67-E86C81C9D0B3}"/>
    <dgm:cxn modelId="{C3994167-E773-41FB-9C16-D60EFDDCCE8D}" srcId="{1A9E63D2-A7E7-461B-BABC-94A5B1B66545}" destId="{84F26469-1087-4E38-97EF-9C97740A7AE0}" srcOrd="0" destOrd="0" parTransId="{4F1E668E-34A7-41A0-9BB4-1CDB93E88A64}" sibTransId="{7A80F247-BAEE-4979-9BD2-92F7FDB9D638}"/>
    <dgm:cxn modelId="{0B981B68-A81B-4DB3-A758-FDC06AF81236}" type="presOf" srcId="{34E1CD78-51DD-4155-B8F2-63EA739A766A}" destId="{F567EFDB-9C66-4C5F-9305-5FB097F17144}" srcOrd="0" destOrd="3" presId="urn:microsoft.com/office/officeart/2005/8/layout/process3"/>
    <dgm:cxn modelId="{1AB4C269-2D42-418E-AE13-928DE0AD787D}" type="presOf" srcId="{CAEA2C2D-5F65-4C1D-B3A9-670F3120AA15}" destId="{DCEE3B31-9DD2-4A25-803B-EE827B4D4DED}" srcOrd="0" destOrd="0" presId="urn:microsoft.com/office/officeart/2005/8/layout/process3"/>
    <dgm:cxn modelId="{F974B04D-AA3D-4061-BB63-B1C0F9A3C195}" type="presOf" srcId="{85013F3F-7295-449F-AB13-A42B56DB30A5}" destId="{12D9C410-53FF-4C09-B947-CC7E121CD27A}" srcOrd="0" destOrd="0" presId="urn:microsoft.com/office/officeart/2005/8/layout/process3"/>
    <dgm:cxn modelId="{79A6F37C-8D88-4CFB-A4AE-F66B7D3050B7}" srcId="{FDEDA34F-1DBC-4707-ACAF-5E440E890137}" destId="{C1A3F29D-A41D-4F15-B9D5-CB041E674BE3}" srcOrd="2" destOrd="0" parTransId="{4307681F-5309-4A99-B003-80BECFE176F2}" sibTransId="{9CA3AACA-165C-4889-8AFD-70FC52EA5C15}"/>
    <dgm:cxn modelId="{0609487F-1DCA-4F5F-9918-F6A2AEEFEEE2}" srcId="{CAEA2C2D-5F65-4C1D-B3A9-670F3120AA15}" destId="{300F09CF-C267-44EC-BBF4-E5FDB21B6FD4}" srcOrd="0" destOrd="0" parTransId="{541E7CC2-AB02-44EF-BB5F-3AFE2A350327}" sibTransId="{D3612357-DDBE-4C9B-912F-2CBCA436BC9E}"/>
    <dgm:cxn modelId="{1745EC87-B104-4185-9A7B-3E85880105AE}" type="presOf" srcId="{84F26469-1087-4E38-97EF-9C97740A7AE0}" destId="{C972E43F-8003-4068-A003-E716ABE65348}" srcOrd="1" destOrd="0" presId="urn:microsoft.com/office/officeart/2005/8/layout/process3"/>
    <dgm:cxn modelId="{5C94268D-B1B4-44F0-A0EB-1CC26169E74E}" type="presOf" srcId="{FDEDA34F-1DBC-4707-ACAF-5E440E890137}" destId="{E558093E-36FE-4781-9D45-33FAE64C059F}" srcOrd="1" destOrd="0" presId="urn:microsoft.com/office/officeart/2005/8/layout/process3"/>
    <dgm:cxn modelId="{42EC4991-13E4-4C9B-A8B4-F3F7ED86F046}" type="presOf" srcId="{A67F4C37-E82C-45C8-A710-6C46A02AA341}" destId="{CCDF1C7C-82EB-4771-B068-775B6BAFDD94}" srcOrd="1" destOrd="0" presId="urn:microsoft.com/office/officeart/2005/8/layout/process3"/>
    <dgm:cxn modelId="{F402AE9A-EBAC-4D48-A467-435C312129BA}" srcId="{1A9E63D2-A7E7-461B-BABC-94A5B1B66545}" destId="{FDEDA34F-1DBC-4707-ACAF-5E440E890137}" srcOrd="2" destOrd="0" parTransId="{B0ECE665-E099-486E-BBF2-F0EE21298EC8}" sibTransId="{85013F3F-7295-449F-AB13-A42B56DB30A5}"/>
    <dgm:cxn modelId="{20E8D09B-3066-4B8A-98A2-06189F5FECF9}" srcId="{1A9E63D2-A7E7-461B-BABC-94A5B1B66545}" destId="{CAEA2C2D-5F65-4C1D-B3A9-670F3120AA15}" srcOrd="3" destOrd="0" parTransId="{D1818B8E-A471-467C-8342-311E29BA8033}" sibTransId="{A8D532F4-F852-479A-A7E5-A11F80DCFB5E}"/>
    <dgm:cxn modelId="{BC9AB59C-971E-471D-9707-3F7FA4613E08}" type="presOf" srcId="{360F3A40-27E4-4B2E-BDEC-6FA47050B5B8}" destId="{24BC2E15-F416-4F1E-92E0-CBF5422D0F6A}" srcOrd="0" destOrd="1" presId="urn:microsoft.com/office/officeart/2005/8/layout/process3"/>
    <dgm:cxn modelId="{FC20B4A5-0F64-417E-8085-49FD212004DE}" type="presOf" srcId="{1FCE13C9-1B19-4786-8B4D-EEE21BE46DDB}" destId="{783375D6-0505-4D15-885C-E9C3A02D6F73}" srcOrd="0" destOrd="0" presId="urn:microsoft.com/office/officeart/2005/8/layout/process3"/>
    <dgm:cxn modelId="{125880A6-B2B1-4EA0-96CF-2A5984FD285B}" srcId="{FDEDA34F-1DBC-4707-ACAF-5E440E890137}" destId="{4ED7D948-8993-4A20-A9AE-F5D1AB0F7C2D}" srcOrd="0" destOrd="0" parTransId="{B1B5E619-2FE5-4DFA-8ECB-522FEC02B109}" sibTransId="{0B48D0C0-5FCC-43B2-ADA3-42A3FEE756DB}"/>
    <dgm:cxn modelId="{0C9112C2-9247-40E6-AC00-1259C351F787}" type="presOf" srcId="{52DDD4BA-4EEC-448F-8373-AF0FDB70BB24}" destId="{24BC2E15-F416-4F1E-92E0-CBF5422D0F6A}" srcOrd="0" destOrd="0" presId="urn:microsoft.com/office/officeart/2005/8/layout/process3"/>
    <dgm:cxn modelId="{88B194CF-5EB7-45F8-AFB3-AA0FDF6D9FD2}" type="presOf" srcId="{C1A3F29D-A41D-4F15-B9D5-CB041E674BE3}" destId="{F567EFDB-9C66-4C5F-9305-5FB097F17144}" srcOrd="0" destOrd="2" presId="urn:microsoft.com/office/officeart/2005/8/layout/process3"/>
    <dgm:cxn modelId="{3A2FA4CF-EDFF-4F32-A862-9D0793FB803F}" srcId="{FDEDA34F-1DBC-4707-ACAF-5E440E890137}" destId="{FE421957-C99C-483E-9290-2560D5CA097F}" srcOrd="1" destOrd="0" parTransId="{A2F9248C-AA0C-469A-B883-8BB2009CE3C8}" sibTransId="{26E5BDC9-589E-4D35-AA00-F25F1203EE00}"/>
    <dgm:cxn modelId="{2DE85AD3-E8F8-43E9-8B60-91231F69DB52}" type="presOf" srcId="{FE421957-C99C-483E-9290-2560D5CA097F}" destId="{F567EFDB-9C66-4C5F-9305-5FB097F17144}" srcOrd="0" destOrd="1" presId="urn:microsoft.com/office/officeart/2005/8/layout/process3"/>
    <dgm:cxn modelId="{1922D1D5-C191-4779-9FC1-CB986FD15349}" srcId="{1BB392DA-BF7D-423D-9F53-7ED6CD89AE57}" destId="{360F3A40-27E4-4B2E-BDEC-6FA47050B5B8}" srcOrd="1" destOrd="0" parTransId="{8C8D1F18-0261-4664-BFA1-EF5A2FD180C3}" sibTransId="{3F232C79-E940-41A7-8172-68A8824E1F32}"/>
    <dgm:cxn modelId="{E31757E4-8332-46CD-BC2A-BDB5F4C4913A}" type="presOf" srcId="{7A80F247-BAEE-4979-9BD2-92F7FDB9D638}" destId="{94F84469-135E-4C8E-9495-F104C31C4C35}" srcOrd="0" destOrd="0" presId="urn:microsoft.com/office/officeart/2005/8/layout/process3"/>
    <dgm:cxn modelId="{5AEB11E8-C7CA-4B47-BA25-203667EB8604}" type="presOf" srcId="{7A80F247-BAEE-4979-9BD2-92F7FDB9D638}" destId="{5E39629C-C330-4F51-8012-BB8E1C525790}" srcOrd="1" destOrd="0" presId="urn:microsoft.com/office/officeart/2005/8/layout/process3"/>
    <dgm:cxn modelId="{FE599AE9-9B0E-497E-9C82-0339ACDDD541}" type="presOf" srcId="{4ED7D948-8993-4A20-A9AE-F5D1AB0F7C2D}" destId="{F567EFDB-9C66-4C5F-9305-5FB097F17144}" srcOrd="0" destOrd="0" presId="urn:microsoft.com/office/officeart/2005/8/layout/process3"/>
    <dgm:cxn modelId="{45285CF9-57CA-4DA8-AD2C-86CF1DA3651F}" type="presOf" srcId="{300F09CF-C267-44EC-BBF4-E5FDB21B6FD4}" destId="{E4206187-1885-4A05-A8E9-BB4FB3EBEF65}" srcOrd="0" destOrd="0" presId="urn:microsoft.com/office/officeart/2005/8/layout/process3"/>
    <dgm:cxn modelId="{A89A9FCC-0CF8-4039-899C-F94A903A7C71}" type="presParOf" srcId="{D30AB62E-DCE2-44B5-99EE-8C25A6D0C941}" destId="{016C9655-6882-49AC-ABD2-57CA290C8243}" srcOrd="0" destOrd="0" presId="urn:microsoft.com/office/officeart/2005/8/layout/process3"/>
    <dgm:cxn modelId="{256333FB-E274-4C1A-B9F9-40D187842F5A}" type="presParOf" srcId="{016C9655-6882-49AC-ABD2-57CA290C8243}" destId="{50792350-EC44-4CA3-8501-C493EADAAA0A}" srcOrd="0" destOrd="0" presId="urn:microsoft.com/office/officeart/2005/8/layout/process3"/>
    <dgm:cxn modelId="{E799BD80-2DB8-4041-8F88-E1E3C72B2E1A}" type="presParOf" srcId="{016C9655-6882-49AC-ABD2-57CA290C8243}" destId="{C972E43F-8003-4068-A003-E716ABE65348}" srcOrd="1" destOrd="0" presId="urn:microsoft.com/office/officeart/2005/8/layout/process3"/>
    <dgm:cxn modelId="{E7B3BCE0-A4BB-4027-8480-CF720737579F}" type="presParOf" srcId="{016C9655-6882-49AC-ABD2-57CA290C8243}" destId="{783375D6-0505-4D15-885C-E9C3A02D6F73}" srcOrd="2" destOrd="0" presId="urn:microsoft.com/office/officeart/2005/8/layout/process3"/>
    <dgm:cxn modelId="{0DBE5F13-77CB-497F-9C84-1752A26C1536}" type="presParOf" srcId="{D30AB62E-DCE2-44B5-99EE-8C25A6D0C941}" destId="{94F84469-135E-4C8E-9495-F104C31C4C35}" srcOrd="1" destOrd="0" presId="urn:microsoft.com/office/officeart/2005/8/layout/process3"/>
    <dgm:cxn modelId="{08526E4F-6312-4429-A472-757BD83A5D71}" type="presParOf" srcId="{94F84469-135E-4C8E-9495-F104C31C4C35}" destId="{5E39629C-C330-4F51-8012-BB8E1C525790}" srcOrd="0" destOrd="0" presId="urn:microsoft.com/office/officeart/2005/8/layout/process3"/>
    <dgm:cxn modelId="{E644DE6A-E712-4D07-9796-03AF7CD3FAA1}" type="presParOf" srcId="{D30AB62E-DCE2-44B5-99EE-8C25A6D0C941}" destId="{2BC179F2-4AC3-4E10-8E56-3436644505F9}" srcOrd="2" destOrd="0" presId="urn:microsoft.com/office/officeart/2005/8/layout/process3"/>
    <dgm:cxn modelId="{C9CF09F5-E954-44F8-A8EA-6B269D0C3EE5}" type="presParOf" srcId="{2BC179F2-4AC3-4E10-8E56-3436644505F9}" destId="{244F9B56-0CCA-4E0F-B72F-3B451F7B94BD}" srcOrd="0" destOrd="0" presId="urn:microsoft.com/office/officeart/2005/8/layout/process3"/>
    <dgm:cxn modelId="{2BC68809-0C65-4EBD-BEAC-59AA3EA665EA}" type="presParOf" srcId="{2BC179F2-4AC3-4E10-8E56-3436644505F9}" destId="{275601F2-30A2-47EC-A663-BAE67A31E0CF}" srcOrd="1" destOrd="0" presId="urn:microsoft.com/office/officeart/2005/8/layout/process3"/>
    <dgm:cxn modelId="{1E5BD691-6766-4931-AAF3-C7CA017884D8}" type="presParOf" srcId="{2BC179F2-4AC3-4E10-8E56-3436644505F9}" destId="{24BC2E15-F416-4F1E-92E0-CBF5422D0F6A}" srcOrd="2" destOrd="0" presId="urn:microsoft.com/office/officeart/2005/8/layout/process3"/>
    <dgm:cxn modelId="{2EC28426-FB52-4F3C-8985-C60933984274}" type="presParOf" srcId="{D30AB62E-DCE2-44B5-99EE-8C25A6D0C941}" destId="{B889AF41-77BE-49A0-A9CC-68CA6A35DA13}" srcOrd="3" destOrd="0" presId="urn:microsoft.com/office/officeart/2005/8/layout/process3"/>
    <dgm:cxn modelId="{1169D28C-188E-402F-9AE4-DC5B6F8B2A73}" type="presParOf" srcId="{B889AF41-77BE-49A0-A9CC-68CA6A35DA13}" destId="{CCDF1C7C-82EB-4771-B068-775B6BAFDD94}" srcOrd="0" destOrd="0" presId="urn:microsoft.com/office/officeart/2005/8/layout/process3"/>
    <dgm:cxn modelId="{2575B827-75B4-4CB7-B474-F553DEE23AD6}" type="presParOf" srcId="{D30AB62E-DCE2-44B5-99EE-8C25A6D0C941}" destId="{4D1FC1ED-EF4D-4BD7-875B-B4AEC829C2D0}" srcOrd="4" destOrd="0" presId="urn:microsoft.com/office/officeart/2005/8/layout/process3"/>
    <dgm:cxn modelId="{7FD0BEEA-09BB-4334-B197-8C52AF7F8B93}" type="presParOf" srcId="{4D1FC1ED-EF4D-4BD7-875B-B4AEC829C2D0}" destId="{694D52D9-0522-4277-8CAF-88AE637F3E1F}" srcOrd="0" destOrd="0" presId="urn:microsoft.com/office/officeart/2005/8/layout/process3"/>
    <dgm:cxn modelId="{72FAD3E4-28CD-476E-AEEB-86D931CD4590}" type="presParOf" srcId="{4D1FC1ED-EF4D-4BD7-875B-B4AEC829C2D0}" destId="{E558093E-36FE-4781-9D45-33FAE64C059F}" srcOrd="1" destOrd="0" presId="urn:microsoft.com/office/officeart/2005/8/layout/process3"/>
    <dgm:cxn modelId="{C1EAB28E-8DC9-445D-9205-CC7BB888101F}" type="presParOf" srcId="{4D1FC1ED-EF4D-4BD7-875B-B4AEC829C2D0}" destId="{F567EFDB-9C66-4C5F-9305-5FB097F17144}" srcOrd="2" destOrd="0" presId="urn:microsoft.com/office/officeart/2005/8/layout/process3"/>
    <dgm:cxn modelId="{7C6AE0C4-9D5F-4D3B-8F35-C0966C12BE92}" type="presParOf" srcId="{D30AB62E-DCE2-44B5-99EE-8C25A6D0C941}" destId="{12D9C410-53FF-4C09-B947-CC7E121CD27A}" srcOrd="5" destOrd="0" presId="urn:microsoft.com/office/officeart/2005/8/layout/process3"/>
    <dgm:cxn modelId="{7C464882-20BB-432B-9E49-91D01A2F1EE1}" type="presParOf" srcId="{12D9C410-53FF-4C09-B947-CC7E121CD27A}" destId="{4E22354A-DAE2-4311-A922-BBE0CC59FD1E}" srcOrd="0" destOrd="0" presId="urn:microsoft.com/office/officeart/2005/8/layout/process3"/>
    <dgm:cxn modelId="{FE901CEF-D65D-4BD1-93E7-3BB710F15338}" type="presParOf" srcId="{D30AB62E-DCE2-44B5-99EE-8C25A6D0C941}" destId="{171ED2EB-B82F-411D-B208-C5DC9F8D8204}" srcOrd="6" destOrd="0" presId="urn:microsoft.com/office/officeart/2005/8/layout/process3"/>
    <dgm:cxn modelId="{00C343F8-1947-4E55-BD87-5338EDB3F83D}" type="presParOf" srcId="{171ED2EB-B82F-411D-B208-C5DC9F8D8204}" destId="{DCEE3B31-9DD2-4A25-803B-EE827B4D4DED}" srcOrd="0" destOrd="0" presId="urn:microsoft.com/office/officeart/2005/8/layout/process3"/>
    <dgm:cxn modelId="{68D1F027-6177-44B5-822B-9A4DE0F6FBCF}" type="presParOf" srcId="{171ED2EB-B82F-411D-B208-C5DC9F8D8204}" destId="{176F8B79-86B4-494A-882E-DD3AEBA5D3A9}" srcOrd="1" destOrd="0" presId="urn:microsoft.com/office/officeart/2005/8/layout/process3"/>
    <dgm:cxn modelId="{D4541206-BE4D-4DCA-BF2B-4CDE705E0162}" type="presParOf" srcId="{171ED2EB-B82F-411D-B208-C5DC9F8D8204}" destId="{E4206187-1885-4A05-A8E9-BB4FB3EBEF6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Additional data preprocessing is definitely worth exploring, such as misspelling correction, stemming and lemmatizing, etc.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Hyperparameter tuning isn’t implemented in this study. As a result, the performance achieved is likely not close to optimal. It’s strongly recommended to incorporate tuning as a future exploration topic. 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It’s recommended to extend the training set to the original data set that has 2 million reviews, which is a lot more than what this study uses. It’s expected that the accuracy can increase to some extent with more training data. 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https://www.linkedin.com/in/mike-shi-pe-cem-14029a26/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GitHub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https://github.com/stonewatertx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2000" b="0" i="0" dirty="0">
              <a:solidFill>
                <a:schemeClr val="tx2"/>
              </a:solidFill>
            </a:rPr>
            <a:t>stonewatertx</a:t>
          </a:r>
          <a:r>
            <a:rPr lang="en-US" sz="1600" b="0" i="0" dirty="0">
              <a:solidFill>
                <a:schemeClr val="tx2"/>
              </a:solidFill>
            </a:rPr>
            <a:t>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3"/>
      <dgm:spPr>
        <a:noFill/>
        <a:ln>
          <a:noFill/>
        </a:ln>
      </dgm:spPr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3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2E43F-8003-4068-A003-E716ABE65348}">
      <dsp:nvSpPr>
        <dsp:cNvPr id="0" name=""/>
        <dsp:cNvSpPr/>
      </dsp:nvSpPr>
      <dsp:spPr>
        <a:xfrm>
          <a:off x="1456" y="1135021"/>
          <a:ext cx="1830469" cy="998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</a:p>
      </dsp:txBody>
      <dsp:txXfrm>
        <a:off x="1456" y="1135021"/>
        <a:ext cx="1830469" cy="665379"/>
      </dsp:txXfrm>
    </dsp:sp>
    <dsp:sp modelId="{783375D6-0505-4D15-885C-E9C3A02D6F73}">
      <dsp:nvSpPr>
        <dsp:cNvPr id="0" name=""/>
        <dsp:cNvSpPr/>
      </dsp:nvSpPr>
      <dsp:spPr>
        <a:xfrm>
          <a:off x="376372" y="1800401"/>
          <a:ext cx="1830469" cy="1457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Tokenization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Count vectors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Sequentialization and padding (RNN)</a:t>
          </a:r>
        </a:p>
      </dsp:txBody>
      <dsp:txXfrm>
        <a:off x="419075" y="1843104"/>
        <a:ext cx="1745063" cy="1372593"/>
      </dsp:txXfrm>
    </dsp:sp>
    <dsp:sp modelId="{94F84469-135E-4C8E-9495-F104C31C4C35}">
      <dsp:nvSpPr>
        <dsp:cNvPr id="0" name=""/>
        <dsp:cNvSpPr/>
      </dsp:nvSpPr>
      <dsp:spPr>
        <a:xfrm>
          <a:off x="2109418" y="1239844"/>
          <a:ext cx="588284" cy="45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09418" y="1330991"/>
        <a:ext cx="451564" cy="273439"/>
      </dsp:txXfrm>
    </dsp:sp>
    <dsp:sp modelId="{275601F2-30A2-47EC-A663-BAE67A31E0CF}">
      <dsp:nvSpPr>
        <dsp:cNvPr id="0" name=""/>
        <dsp:cNvSpPr/>
      </dsp:nvSpPr>
      <dsp:spPr>
        <a:xfrm>
          <a:off x="2941896" y="1135021"/>
          <a:ext cx="1830469" cy="998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/ Test data split</a:t>
          </a:r>
        </a:p>
      </dsp:txBody>
      <dsp:txXfrm>
        <a:off x="2941896" y="1135021"/>
        <a:ext cx="1830469" cy="665379"/>
      </dsp:txXfrm>
    </dsp:sp>
    <dsp:sp modelId="{24BC2E15-F416-4F1E-92E0-CBF5422D0F6A}">
      <dsp:nvSpPr>
        <dsp:cNvPr id="0" name=""/>
        <dsp:cNvSpPr/>
      </dsp:nvSpPr>
      <dsp:spPr>
        <a:xfrm>
          <a:off x="3316811" y="1800401"/>
          <a:ext cx="1830469" cy="1457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Training set – 20,000 reviews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set – 10,000 reviews</a:t>
          </a:r>
        </a:p>
      </dsp:txBody>
      <dsp:txXfrm>
        <a:off x="3359514" y="1843104"/>
        <a:ext cx="1745063" cy="1372593"/>
      </dsp:txXfrm>
    </dsp:sp>
    <dsp:sp modelId="{B889AF41-77BE-49A0-A9CC-68CA6A35DA13}">
      <dsp:nvSpPr>
        <dsp:cNvPr id="0" name=""/>
        <dsp:cNvSpPr/>
      </dsp:nvSpPr>
      <dsp:spPr>
        <a:xfrm>
          <a:off x="5049857" y="1239844"/>
          <a:ext cx="588284" cy="45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49857" y="1330991"/>
        <a:ext cx="451564" cy="273439"/>
      </dsp:txXfrm>
    </dsp:sp>
    <dsp:sp modelId="{E558093E-36FE-4781-9D45-33FAE64C059F}">
      <dsp:nvSpPr>
        <dsp:cNvPr id="0" name=""/>
        <dsp:cNvSpPr/>
      </dsp:nvSpPr>
      <dsp:spPr>
        <a:xfrm>
          <a:off x="5882335" y="1135021"/>
          <a:ext cx="1830469" cy="998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fitting</a:t>
          </a:r>
        </a:p>
      </dsp:txBody>
      <dsp:txXfrm>
        <a:off x="5882335" y="1135021"/>
        <a:ext cx="1830469" cy="665379"/>
      </dsp:txXfrm>
    </dsp:sp>
    <dsp:sp modelId="{F567EFDB-9C66-4C5F-9305-5FB097F17144}">
      <dsp:nvSpPr>
        <dsp:cNvPr id="0" name=""/>
        <dsp:cNvSpPr/>
      </dsp:nvSpPr>
      <dsp:spPr>
        <a:xfrm>
          <a:off x="6257250" y="1800401"/>
          <a:ext cx="1830469" cy="1457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Logistic Regression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Random Forest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RNN</a:t>
          </a:r>
        </a:p>
      </dsp:txBody>
      <dsp:txXfrm>
        <a:off x="6299953" y="1843104"/>
        <a:ext cx="1745063" cy="1372593"/>
      </dsp:txXfrm>
    </dsp:sp>
    <dsp:sp modelId="{12D9C410-53FF-4C09-B947-CC7E121CD27A}">
      <dsp:nvSpPr>
        <dsp:cNvPr id="0" name=""/>
        <dsp:cNvSpPr/>
      </dsp:nvSpPr>
      <dsp:spPr>
        <a:xfrm>
          <a:off x="7990297" y="1239844"/>
          <a:ext cx="588284" cy="4557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90297" y="1330991"/>
        <a:ext cx="451564" cy="273439"/>
      </dsp:txXfrm>
    </dsp:sp>
    <dsp:sp modelId="{176F8B79-86B4-494A-882E-DD3AEBA5D3A9}">
      <dsp:nvSpPr>
        <dsp:cNvPr id="0" name=""/>
        <dsp:cNvSpPr/>
      </dsp:nvSpPr>
      <dsp:spPr>
        <a:xfrm>
          <a:off x="8822774" y="1135021"/>
          <a:ext cx="1830469" cy="998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prediction and validation</a:t>
          </a:r>
        </a:p>
      </dsp:txBody>
      <dsp:txXfrm>
        <a:off x="8822774" y="1135021"/>
        <a:ext cx="1830469" cy="665379"/>
      </dsp:txXfrm>
    </dsp:sp>
    <dsp:sp modelId="{E4206187-1885-4A05-A8E9-BB4FB3EBEF65}">
      <dsp:nvSpPr>
        <dsp:cNvPr id="0" name=""/>
        <dsp:cNvSpPr/>
      </dsp:nvSpPr>
      <dsp:spPr>
        <a:xfrm>
          <a:off x="9197690" y="1800401"/>
          <a:ext cx="1830469" cy="1457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Accuracy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time</a:t>
          </a:r>
        </a:p>
      </dsp:txBody>
      <dsp:txXfrm>
        <a:off x="9240393" y="1843104"/>
        <a:ext cx="1745063" cy="1372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Additional data preprocessing is definitely worth exploring, such as misspelling correction, stemming and lemmatizing, etc. </a:t>
          </a: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Hyperparameter tuning isn’t implemented in this study. As a result, the performance achieved is likely not close to optimal. It’s strongly recommended to incorporate tuning as a future exploration topic. </a:t>
          </a: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It’s recommended to extend the training set to the original data set that has 2 million reviews, which is a lot more than what this study uses. It’s expected that the accuracy can increase to some extent with more training data. </a:t>
          </a:r>
        </a:p>
      </dsp:txBody>
      <dsp:txXfrm>
        <a:off x="0" y="3500111"/>
        <a:ext cx="5341938" cy="174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90"/>
          <a:ext cx="4510087" cy="108581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28460" y="245999"/>
          <a:ext cx="597200" cy="59720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254121" y="1690"/>
          <a:ext cx="3167864" cy="115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10" tIns="122210" rIns="122210" bIns="1222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https://www.linkedin.com/in/mike-shi-pe-cem-14029a26/</a:t>
          </a:r>
        </a:p>
      </dsp:txBody>
      <dsp:txXfrm>
        <a:off x="1254121" y="1690"/>
        <a:ext cx="3167864" cy="1154743"/>
      </dsp:txXfrm>
    </dsp:sp>
    <dsp:sp modelId="{A7FEDAED-2CDA-4D2F-883D-8D7438E3B422}">
      <dsp:nvSpPr>
        <dsp:cNvPr id="0" name=""/>
        <dsp:cNvSpPr/>
      </dsp:nvSpPr>
      <dsp:spPr>
        <a:xfrm>
          <a:off x="0" y="1436371"/>
          <a:ext cx="4510087" cy="108581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328460" y="1680681"/>
          <a:ext cx="597200" cy="597200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1254121" y="1436371"/>
          <a:ext cx="3167864" cy="115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10" tIns="122210" rIns="122210" bIns="1222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GitHub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https://github.com/stonewatertx</a:t>
          </a:r>
        </a:p>
      </dsp:txBody>
      <dsp:txXfrm>
        <a:off x="1254121" y="1436371"/>
        <a:ext cx="3167864" cy="1154743"/>
      </dsp:txXfrm>
    </dsp:sp>
    <dsp:sp modelId="{712D2B29-4977-4B70-ABE9-215A9E804015}">
      <dsp:nvSpPr>
        <dsp:cNvPr id="0" name=""/>
        <dsp:cNvSpPr/>
      </dsp:nvSpPr>
      <dsp:spPr>
        <a:xfrm>
          <a:off x="0" y="2871053"/>
          <a:ext cx="4510087" cy="108581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28460" y="3115362"/>
          <a:ext cx="597200" cy="59720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254121" y="2871053"/>
          <a:ext cx="3167864" cy="115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10" tIns="122210" rIns="122210" bIns="1222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2000" b="0" i="0" kern="1200" dirty="0">
              <a:solidFill>
                <a:schemeClr val="tx2"/>
              </a:solidFill>
            </a:rPr>
            <a:t>stonewatertx</a:t>
          </a:r>
          <a:r>
            <a:rPr lang="en-US" sz="1600" b="0" i="0" kern="1200" dirty="0">
              <a:solidFill>
                <a:schemeClr val="tx2"/>
              </a:solidFill>
            </a:rPr>
            <a:t>@email.com</a:t>
          </a:r>
        </a:p>
      </dsp:txBody>
      <dsp:txXfrm>
        <a:off x="1254121" y="2871053"/>
        <a:ext cx="3167864" cy="115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8/29/2021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8/29/2021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8/29/2021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kritanjalijain/amazon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AMAZON REVIEW POLARITY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104421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Prepared by Mike (Xiangnan) Shi</a:t>
            </a:r>
          </a:p>
          <a:p>
            <a:r>
              <a:rPr lang="en-US" dirty="0">
                <a:solidFill>
                  <a:schemeClr val="bg1"/>
                </a:solidFill>
              </a:rPr>
              <a:t>Mentor: Blake </a:t>
            </a:r>
            <a:r>
              <a:rPr lang="en-US" dirty="0" err="1">
                <a:solidFill>
                  <a:schemeClr val="bg1"/>
                </a:solidFill>
              </a:rPr>
              <a:t>arensdorf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3FC9540-D98A-47A8-8C0A-D25EBD6FCDDD}"/>
              </a:ext>
            </a:extLst>
          </p:cNvPr>
          <p:cNvSpPr txBox="1">
            <a:spLocks/>
          </p:cNvSpPr>
          <p:nvPr/>
        </p:nvSpPr>
        <p:spPr>
          <a:xfrm>
            <a:off x="581194" y="2495445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Springboard data science capstone project #3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Word cloud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639915" y="1541898"/>
            <a:ext cx="9594654" cy="15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word cloud maps are generated to show the 50 most frequent words in positive and negative review titles. </a:t>
            </a:r>
          </a:p>
          <a:p>
            <a:pPr lvl="1"/>
            <a:r>
              <a:rPr lang="en-US" dirty="0"/>
              <a:t>Unlike the scatter text plot before, the word cloud maps don’t show the relative frequency of a word in positive reviews comparing to negative reviews. </a:t>
            </a:r>
          </a:p>
          <a:p>
            <a:pPr lvl="1"/>
            <a:r>
              <a:rPr lang="en-US" dirty="0"/>
              <a:t>Some words just appear a lot in both types of reviews, such as book, good, buy, read, etc.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625E22-3D16-48D1-9BA4-74EB8830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05" y="3686301"/>
            <a:ext cx="3732837" cy="21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952003-B439-4C46-B2EE-499CF7A5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32" y="3686301"/>
            <a:ext cx="3732837" cy="213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2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264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103EF-A109-4B97-B6DE-9E82F20C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5E9AF7-BFD6-4123-9564-0F78440F8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495013"/>
              </p:ext>
            </p:extLst>
          </p:nvPr>
        </p:nvGraphicFramePr>
        <p:xfrm>
          <a:off x="699125" y="1661020"/>
          <a:ext cx="11029616" cy="439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46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5716970" cy="4467523"/>
          </a:xfrm>
        </p:spPr>
        <p:txBody>
          <a:bodyPr>
            <a:normAutofit/>
          </a:bodyPr>
          <a:lstStyle/>
          <a:p>
            <a:r>
              <a:rPr lang="en-US" dirty="0"/>
              <a:t>The accuracy ranges from 0.79 to 0.90.</a:t>
            </a:r>
          </a:p>
          <a:p>
            <a:r>
              <a:rPr lang="en-US" dirty="0"/>
              <a:t>Using review body for inputs has better result than using review title alone. </a:t>
            </a:r>
          </a:p>
          <a:p>
            <a:r>
              <a:rPr lang="en-US" dirty="0"/>
              <a:t>The performance of all models seem to be very close without much hyperparameter tuning done. </a:t>
            </a:r>
          </a:p>
          <a:p>
            <a:r>
              <a:rPr lang="en-US" dirty="0"/>
              <a:t>Model run time can vary greatly depending on the method picked and parameter setting.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26A5BF-A2B3-44DD-A89A-3BD116D6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91527"/>
              </p:ext>
            </p:extLst>
          </p:nvPr>
        </p:nvGraphicFramePr>
        <p:xfrm>
          <a:off x="1844351" y="4413350"/>
          <a:ext cx="7411616" cy="201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8652">
                  <a:extLst>
                    <a:ext uri="{9D8B030D-6E8A-4147-A177-3AD203B41FA5}">
                      <a16:colId xmlns:a16="http://schemas.microsoft.com/office/drawing/2014/main" val="3269304642"/>
                    </a:ext>
                  </a:extLst>
                </a:gridCol>
                <a:gridCol w="1285568">
                  <a:extLst>
                    <a:ext uri="{9D8B030D-6E8A-4147-A177-3AD203B41FA5}">
                      <a16:colId xmlns:a16="http://schemas.microsoft.com/office/drawing/2014/main" val="22937405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55561757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14727003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01055629"/>
                    </a:ext>
                  </a:extLst>
                </a:gridCol>
              </a:tblGrid>
              <a:tr h="576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Model_Accuracy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(Title)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Model_Accuracy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(Body)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Model_Accuracy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Title&amp;Body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Model_Run_Time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(secs)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067714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Naive_Bayes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0.79988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0.866187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0.883888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0.212183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054728"/>
                  </a:ext>
                </a:extLst>
              </a:tr>
              <a:tr h="307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Logistic_Regression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0.805681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0.874487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0.89539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12.955616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534082"/>
                  </a:ext>
                </a:extLst>
              </a:tr>
              <a:tr h="363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Random_Forest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0.794279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0.832683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0.855586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78.578343</a:t>
                      </a:r>
                      <a:endParaRPr lang="en-US" sz="11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015662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RNN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0.805381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0.862886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0.89529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Depending on epochs</a:t>
                      </a:r>
                      <a:endParaRPr lang="en-US" sz="11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37711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3768F348-1949-405C-82F9-E93E0624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07" y="1349006"/>
            <a:ext cx="3543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6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FUTURE research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4668517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38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7309321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3D0B51-37A8-4060-ADC1-16A3EF3750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25038" r="25038"/>
          <a:stretch>
            <a:fillRect/>
          </a:stretch>
        </p:blipFill>
        <p:spPr/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B6102FBF-5693-4564-AF5A-14823174B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6143" y="3676255"/>
            <a:ext cx="742506" cy="7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138E6-8853-4133-ABE6-6EE8C58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29895-9C54-4B1E-9F12-72341453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5461"/>
            <a:ext cx="11029615" cy="4957893"/>
          </a:xfrm>
        </p:spPr>
        <p:txBody>
          <a:bodyPr>
            <a:normAutofit/>
          </a:bodyPr>
          <a:lstStyle/>
          <a:p>
            <a:r>
              <a:rPr lang="en-US" dirty="0"/>
              <a:t>Goal: Develop a model to classify Amazon reviews as positive or negative.</a:t>
            </a:r>
          </a:p>
          <a:p>
            <a:r>
              <a:rPr lang="en-US" dirty="0"/>
              <a:t>Tool: Python,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Define the problem</a:t>
            </a:r>
          </a:p>
          <a:p>
            <a:pPr lvl="1"/>
            <a:r>
              <a:rPr lang="en-US" dirty="0"/>
              <a:t>Collect, clean and explore the data</a:t>
            </a:r>
          </a:p>
          <a:p>
            <a:pPr lvl="1"/>
            <a:r>
              <a:rPr lang="en-US" dirty="0"/>
              <a:t>Create and train models based on training set</a:t>
            </a:r>
          </a:p>
          <a:p>
            <a:pPr lvl="1"/>
            <a:r>
              <a:rPr lang="en-US" dirty="0"/>
              <a:t>Validate the models using test set and evaluate the performance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8DCCB-D2B4-45C9-A238-C0F4827E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86D03-6463-444A-94FF-012CE7B4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Context: </a:t>
            </a:r>
          </a:p>
          <a:p>
            <a:pPr lvl="1"/>
            <a:r>
              <a:rPr lang="en-US" dirty="0"/>
              <a:t>Given a large volume of customer reviews, how many of them are positive or negative? 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Business owners, product managers, marketing. </a:t>
            </a:r>
          </a:p>
          <a:p>
            <a:pPr marL="306000" lvl="1"/>
            <a:r>
              <a:rPr lang="en-US" sz="1800" dirty="0"/>
              <a:t>Scope of solution</a:t>
            </a:r>
          </a:p>
          <a:p>
            <a:pPr lvl="1"/>
            <a:r>
              <a:rPr lang="en-US" dirty="0"/>
              <a:t>Build different models that can take review text data as input and predict sentiment</a:t>
            </a:r>
          </a:p>
          <a:p>
            <a:pPr lvl="1"/>
            <a:r>
              <a:rPr lang="en-US" dirty="0"/>
              <a:t>Compare the performance of different models  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Source: https://www.kaggle.com/kritanjalijain/amazon-reviews</a:t>
            </a:r>
          </a:p>
        </p:txBody>
      </p:sp>
    </p:spTree>
    <p:extLst>
      <p:ext uri="{BB962C8B-B14F-4D97-AF65-F5344CB8AC3E}">
        <p14:creationId xmlns:p14="http://schemas.microsoft.com/office/powerpoint/2010/main" val="5448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296247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3091F-4B1E-47C1-84D5-C60181F8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C70EDF4-63C8-454F-8808-8074D47186E7}"/>
              </a:ext>
            </a:extLst>
          </p:cNvPr>
          <p:cNvSpPr txBox="1">
            <a:spLocks/>
          </p:cNvSpPr>
          <p:nvPr/>
        </p:nvSpPr>
        <p:spPr>
          <a:xfrm>
            <a:off x="581192" y="1325461"/>
            <a:ext cx="11029615" cy="217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https://www.kaggle.com/kritanjalijain/amazon-reviews</a:t>
            </a:r>
            <a:endParaRPr lang="en-US" dirty="0"/>
          </a:p>
          <a:p>
            <a:r>
              <a:rPr lang="en-US" dirty="0"/>
              <a:t>Original data set has 2 million customer reviews on Amazon. A subset of 30,000 reviews were used for this study. </a:t>
            </a:r>
          </a:p>
          <a:p>
            <a:r>
              <a:rPr lang="en-US" dirty="0"/>
              <a:t>Target: label (1-negative, 2-postive, 50/50 split)</a:t>
            </a:r>
          </a:p>
          <a:p>
            <a:r>
              <a:rPr lang="en-US" dirty="0"/>
              <a:t>Feature: review title, review body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CA7F61-C5DF-4A39-888E-8484634C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5" y="3863872"/>
            <a:ext cx="5972175" cy="17811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238C3F-8851-4BBD-9234-897C854F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88" y="3498209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1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Bodoni SvtyTwo ITC TT-Book"/>
              </a:rPr>
              <a:t>Review length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556023" y="1801535"/>
            <a:ext cx="5272177" cy="482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Review title</a:t>
            </a:r>
          </a:p>
          <a:p>
            <a:pPr lvl="2"/>
            <a:r>
              <a:rPr lang="en-US" dirty="0"/>
              <a:t>Most review titles are 2-6 words long.</a:t>
            </a:r>
          </a:p>
          <a:p>
            <a:pPr lvl="2"/>
            <a:r>
              <a:rPr lang="en-US" dirty="0"/>
              <a:t>There isn’t obvious difference between positive and negative reviews in terms of review length.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6300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Review body</a:t>
            </a:r>
          </a:p>
          <a:p>
            <a:pPr lvl="2"/>
            <a:r>
              <a:rPr lang="en-US" dirty="0"/>
              <a:t>Most review bodies are 30-110 words long.</a:t>
            </a:r>
          </a:p>
          <a:p>
            <a:pPr lvl="2"/>
            <a:r>
              <a:rPr lang="en-US" dirty="0"/>
              <a:t>An interesting fact is that negative reviews tend to be a little longer than positive reviews.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C0518E-FF10-4797-BB98-1FCE3C208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00" y="1657699"/>
            <a:ext cx="3398728" cy="22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843633-530C-4AFA-9DBF-DC519E36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00" y="4113576"/>
            <a:ext cx="3398728" cy="22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6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Bodoni SvtyTwo ITC TT-Book"/>
              </a:rPr>
              <a:t>Word frequency in negative vs positive reviews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6512A1C-5663-43F5-8CBA-3BF4507FB16C}"/>
              </a:ext>
            </a:extLst>
          </p:cNvPr>
          <p:cNvSpPr txBox="1">
            <a:spLocks/>
          </p:cNvSpPr>
          <p:nvPr/>
        </p:nvSpPr>
        <p:spPr>
          <a:xfrm>
            <a:off x="447619" y="1661564"/>
            <a:ext cx="3939823" cy="3422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the bottom right, words appear more frequently in negative reviews, such as ‘disappointment’, ‘poor’, etc.</a:t>
            </a:r>
          </a:p>
          <a:p>
            <a:r>
              <a:rPr lang="en-US" dirty="0"/>
              <a:t>On the upper left, words appear more frequently in positive reviews, such as ‘solid’, ‘awesome’,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scatter points are denser when they are close to bottom left, which means there’re more infrequent words than frequent words.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BD516F-5782-41B8-B73B-24C999C32D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2668" y="1661565"/>
            <a:ext cx="7071713" cy="4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40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1027</TotalTime>
  <Words>708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 Light</vt:lpstr>
      <vt:lpstr>Arial</vt:lpstr>
      <vt:lpstr>Calibri</vt:lpstr>
      <vt:lpstr>Garamond</vt:lpstr>
      <vt:lpstr>Wingdings 2</vt:lpstr>
      <vt:lpstr>DividendVTI</vt:lpstr>
      <vt:lpstr> AMAZON REVIEW POLARITY CLASSIFICATION</vt:lpstr>
      <vt:lpstr>Outline</vt:lpstr>
      <vt:lpstr>Project overview</vt:lpstr>
      <vt:lpstr>Problem statement</vt:lpstr>
      <vt:lpstr>Problem statement</vt:lpstr>
      <vt:lpstr>exploratory data analysis (EDA)</vt:lpstr>
      <vt:lpstr>Data overview</vt:lpstr>
      <vt:lpstr>Review length</vt:lpstr>
      <vt:lpstr>Word frequency in negative vs positive reviews</vt:lpstr>
      <vt:lpstr>Word cloud</vt:lpstr>
      <vt:lpstr>Modeling</vt:lpstr>
      <vt:lpstr>modeling</vt:lpstr>
      <vt:lpstr>Performance summary</vt:lpstr>
      <vt:lpstr>FUTURE research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#2  Building energy forecast</dc:title>
  <dc:creator>Xiangnan Shi</dc:creator>
  <cp:lastModifiedBy>Xiangnan Shi</cp:lastModifiedBy>
  <cp:revision>46</cp:revision>
  <dcterms:created xsi:type="dcterms:W3CDTF">2021-06-29T03:32:48Z</dcterms:created>
  <dcterms:modified xsi:type="dcterms:W3CDTF">2021-08-29T19:45:08Z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