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52372-DF48-4ACD-82F7-0B5F49DF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DD9BE5-84FA-4D9F-92B6-578DBCA0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D1293-C82E-43FD-A7B2-394DB45C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2112F-634B-4FF9-A08C-6EC2FB17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CA3F3-42C0-4916-B488-FFD86757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0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A9BB1-0801-4ECE-BAA4-B43BF032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A5996-652D-4866-B2A4-E22D11F20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0751B-5FDF-4227-9E2D-A8AB7DFF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13662-D345-448C-A52D-BAA8E4D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28BC3-1460-4DF5-9D44-2D9E03D0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56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A20C0B-AC5A-40AD-B244-55F89F5DF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11DD8B-3DDC-48BF-81EF-62533D80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F39D8-F228-4AD1-AD12-B5FD5A7A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EC191-7EEE-47A1-9FBB-25D292B8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51F96-0296-4D58-9F21-1DCED898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53F0E-A3C2-4470-99DF-FCB7DA58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65006-2965-44B6-AE3B-28B28B4C1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811D3-BEE9-4C4A-9CC0-93AC7774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2D122-E388-4217-AE23-8D8B5D50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99DC9-86E4-4523-922B-C19CF9C5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0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68CE7-F050-49B9-AE0B-953F265B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D5FA8-58B7-48BB-A555-5BBB8FF68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59D49-1748-479A-8ACC-3B3FE1C1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461F4-48DD-47EF-B2E8-6B18AE4D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7324-1A3C-4923-9DD5-75B78F67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84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1B85B-5D66-4B70-9042-EE332D45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1B644-ABF8-4981-9B4A-49C965C4F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C0F44-1B47-4166-BBC4-0A787AB34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A1462-3C7F-46C7-A8AD-AE139B9C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E3F6C-DE28-45BD-BCCD-41B07D00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23DBA-0AE5-4A10-B4E1-269019EB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4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B1023-73EF-45BC-B1D7-0B3B6E7D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89B41-11B9-4487-8DBE-4155397B8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177FC3-4B50-455F-A567-E50F13AB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6867B8-20DF-4E34-83DC-F1DD44FFF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A8D4FE-B237-45BA-A65D-1E5BAB605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247C70-AE6E-4EFD-B049-27EE31B0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9BE9EE-AF61-4B3E-9311-6591DD70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700EAD-7575-4B4F-9F8B-2C33307D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9E71A-2FF3-401B-B930-8C12F7EF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F17064-6686-45DA-A4DC-5C55D5C7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52610-B1AA-4DA8-9DD3-B553B346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672ADE-6D77-4434-912E-AA839303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1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CDBAD7-431D-41AE-867F-DA8EDEB1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7B2CA-766B-42EC-B05A-27FBCF5A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098FC-0552-4CE8-8D1C-01D34A2C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3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F411F-619F-48D2-BFD1-97C374A4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57837-2E7D-42D7-A633-61319C0D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FF761-FE09-4B09-97B4-830FFAB09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B2352-F2AD-4AC4-8EE1-4E320F37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837D8-D207-404F-8241-27A84A3B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F5C33-2953-4DDA-A6C2-C7B1F6E3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0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31044-F836-4775-8A8B-C9F37117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A7007D-4C0E-4850-8E08-D4E5B6CA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25B05-67B0-4A4C-AC18-0A0FC4EC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F82069-C1D2-4E91-96D8-5CC0CC94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E74C1-7E0C-4136-BB1E-0ABCEF61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D3F47F-5265-4021-90AD-727DFFEC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9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7D5721-E0DA-46A6-B25E-C0C12A1C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DD3E0-48A1-469D-8170-D0D88881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634BB-C1D0-463C-A6B1-BE90D5249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D847-4A3E-4376-9B13-97F2FA85F115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3247E-6BC6-4CD9-9B05-A74C9550D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8A678-6312-4485-81BF-4B7E29BD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F4A72-310A-44F3-A021-2D92C2656B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8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CE0FA7-FC02-4A65-90AA-56B2F86FCDE7}"/>
              </a:ext>
            </a:extLst>
          </p:cNvPr>
          <p:cNvSpPr txBox="1"/>
          <p:nvPr/>
        </p:nvSpPr>
        <p:spPr>
          <a:xfrm>
            <a:off x="784654" y="124889"/>
            <a:ext cx="209447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定义源结构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104E2B-844D-4362-811E-D3205727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61" y="45267"/>
            <a:ext cx="3352079" cy="7747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FF38A5-E80A-47EE-8DDE-DDD36C5E9A45}"/>
              </a:ext>
            </a:extLst>
          </p:cNvPr>
          <p:cNvSpPr txBox="1"/>
          <p:nvPr/>
        </p:nvSpPr>
        <p:spPr>
          <a:xfrm>
            <a:off x="784654" y="981625"/>
            <a:ext cx="209447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定义源结构包含的字段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49FE52-24A8-45E8-9AA0-F66853A4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461" y="981625"/>
            <a:ext cx="4204696" cy="12402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282435-1E4E-4F49-928D-28C08253D7B3}"/>
              </a:ext>
            </a:extLst>
          </p:cNvPr>
          <p:cNvSpPr txBox="1"/>
          <p:nvPr/>
        </p:nvSpPr>
        <p:spPr>
          <a:xfrm>
            <a:off x="784654" y="2493269"/>
            <a:ext cx="209447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源结构映射到目标结构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10099B-7B28-4301-A887-0862DAA78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462" y="2383386"/>
            <a:ext cx="5852512" cy="8288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94DEF1-6CEC-4B27-8BA5-DC6D9810F30C}"/>
              </a:ext>
            </a:extLst>
          </p:cNvPr>
          <p:cNvSpPr txBox="1"/>
          <p:nvPr/>
        </p:nvSpPr>
        <p:spPr>
          <a:xfrm>
            <a:off x="735226" y="2797812"/>
            <a:ext cx="21933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0000"/>
                </a:solidFill>
              </a:rPr>
              <a:t>ZAS01SOURCE</a:t>
            </a:r>
            <a:r>
              <a:rPr lang="zh-CN" altLang="en-US" sz="1050" dirty="0">
                <a:solidFill>
                  <a:srgbClr val="FF0000"/>
                </a:solidFill>
              </a:rPr>
              <a:t>映射到</a:t>
            </a:r>
            <a:r>
              <a:rPr lang="en-US" altLang="zh-CN" sz="1050" dirty="0">
                <a:solidFill>
                  <a:srgbClr val="FF0000"/>
                </a:solidFill>
              </a:rPr>
              <a:t>ZAS01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3BAFA3-9B32-4873-944F-5159E4FD4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461" y="3350171"/>
            <a:ext cx="5690142" cy="35078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3F6882-CACC-4315-BE7E-54BF4B2FF1AB}"/>
              </a:ext>
            </a:extLst>
          </p:cNvPr>
          <p:cNvSpPr txBox="1"/>
          <p:nvPr/>
        </p:nvSpPr>
        <p:spPr>
          <a:xfrm>
            <a:off x="784654" y="3417534"/>
            <a:ext cx="209447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字段映射</a:t>
            </a:r>
          </a:p>
        </p:txBody>
      </p:sp>
    </p:spTree>
    <p:extLst>
      <p:ext uri="{BB962C8B-B14F-4D97-AF65-F5344CB8AC3E}">
        <p14:creationId xmlns:p14="http://schemas.microsoft.com/office/powerpoint/2010/main" val="316749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oa936</dc:creator>
  <cp:lastModifiedBy>oa936</cp:lastModifiedBy>
  <cp:revision>2</cp:revision>
  <dcterms:created xsi:type="dcterms:W3CDTF">2020-11-24T09:01:17Z</dcterms:created>
  <dcterms:modified xsi:type="dcterms:W3CDTF">2020-11-24T09:47:24Z</dcterms:modified>
</cp:coreProperties>
</file>