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1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DE557-45A0-49C2-ADB5-F638E9EB0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4158A9-5E39-4879-90D5-BD610628E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036D2B-9B36-438F-B911-3DF674BF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48F5-02B0-4694-AD77-2341D9FE1DEE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A1B624-FC7F-4192-9FF0-3F991D7C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ACEB9E-6EE3-46B5-BDB2-698094B5A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709F-2AF7-4744-BD04-9B9FF6484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7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B1064-9DF5-4355-A934-24E24E979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E5EA9E-3E78-4AEA-9E6C-F49350482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9E52DE-EEF8-48BE-925C-0AD72956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48F5-02B0-4694-AD77-2341D9FE1DEE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16778F-D494-4762-9744-9728FDE8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2A9B8-B951-46A1-84A0-A5644A0E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709F-2AF7-4744-BD04-9B9FF6484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58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3E3118-E751-4280-9422-4E34A077F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9F3B76-4D69-4E09-A396-29134620B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07DC4A-FB3E-4E1F-8EED-1EE052A9B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48F5-02B0-4694-AD77-2341D9FE1DEE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2BF951-D044-4408-B75C-6CD33314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33B617-2826-40A5-A103-B3A8B6508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709F-2AF7-4744-BD04-9B9FF6484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56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84818-B03A-491B-BAE4-F412EEFF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CA480C-D282-45E9-A38A-9781026A1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53C9E-A474-4CFE-9A02-AA8255ED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48F5-02B0-4694-AD77-2341D9FE1DEE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FA90DE-E74F-4F3F-962D-7601AA46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8E6A3C-1C45-4DAB-8B95-4A9E20DE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709F-2AF7-4744-BD04-9B9FF6484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1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CDDB1-0A6D-4057-83DC-1BCBB0A9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B66687-4940-41E0-B65C-CC39E0BDE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1A6218-3369-40ED-A9EB-6A6387CD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48F5-02B0-4694-AD77-2341D9FE1DEE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76D124-C3A1-4E89-B264-E0588EF07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695AE-6D87-4C06-AFBF-20D70231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709F-2AF7-4744-BD04-9B9FF6484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95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D7CBB-088C-463B-8905-37EAA203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B4827F-42FD-4ED3-93A9-123CCD4C0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72F1EF-29E1-4DAB-B45F-132D758EC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24C48C-CDA2-45E9-9DB9-A22462EB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48F5-02B0-4694-AD77-2341D9FE1DEE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3B5023-1D4A-4934-ACB1-1D03F6AC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E28F05-D0EB-4D79-A1BB-388EC8CA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709F-2AF7-4744-BD04-9B9FF6484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30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DF766-0229-4323-8363-5BDC3677A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228EFD-5799-477A-AA9E-7620732C0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0F05BB-2D63-49BA-8A45-F69C5576B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2EBA84-C937-4BD4-91DB-29C798524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F369B9-54CD-4B88-9D23-0BA3FD36E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CA540A-1A26-4623-A1A4-3D0AD4499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48F5-02B0-4694-AD77-2341D9FE1DEE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E308B5-5FB2-4C67-B1D9-87B579BC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888BFA-62CA-44A5-BC60-CDAED219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709F-2AF7-4744-BD04-9B9FF6484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49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97073-F7D2-4D40-8EA2-46767C0B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01D4B7-B82D-45C1-B15B-6DE54D83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48F5-02B0-4694-AD77-2341D9FE1DEE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12D868-3B7C-4CB5-9847-3CACD4E3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58ACA9-0BDD-43B5-9973-6CCAA311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709F-2AF7-4744-BD04-9B9FF6484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89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2D2578-5A6D-4538-957D-96C95134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48F5-02B0-4694-AD77-2341D9FE1DEE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EAB087-863B-4212-A9E8-77838B53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B81136-9960-46E1-A956-AF832585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709F-2AF7-4744-BD04-9B9FF6484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41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A24C2-C742-4E32-B399-997A53769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84676A-911F-4430-A42A-F293A87A2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15F50D-6BC5-4805-9995-0C3F79EB5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631CBF-295B-47BF-9B90-727474FC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48F5-02B0-4694-AD77-2341D9FE1DEE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644DA7-3F06-4A1E-A333-1D8926A5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6EC054-6178-4911-9C17-F7C20678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709F-2AF7-4744-BD04-9B9FF6484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07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7D124-4BCC-483B-A9F3-926682AA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E4BC66-5A5E-4E8E-9DEA-947DE369B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1EEF5C-091F-42AA-8FEC-6456EADF6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AE062D-89ED-41AB-BA10-5D3844E8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48F5-02B0-4694-AD77-2341D9FE1DEE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32365D-6AF3-4A41-8843-83B77A98A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69D4EC-8307-4C0F-A240-CF835172A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709F-2AF7-4744-BD04-9B9FF6484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92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6B6055-6F5B-4D65-8564-26D4E8F6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108F7C-3751-42E1-ACE4-48305160F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18A9C8-487A-4DCC-B877-3A3D94F27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A48F5-02B0-4694-AD77-2341D9FE1DEE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0958F7-CF52-4D2F-8AC5-2FCFF341F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E7FAEB-F351-4656-A72D-D3B355EAE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3709F-2AF7-4744-BD04-9B9FF6484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0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FC6B1BD-9120-4903-9F5B-F78D76930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33" y="432064"/>
            <a:ext cx="4645122" cy="58403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7C3285-6179-4ADB-8979-5C2193DBE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398" y="536338"/>
            <a:ext cx="4509781" cy="383331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D11EFA6-4771-43A4-81B4-C0960F0CA557}"/>
              </a:ext>
            </a:extLst>
          </p:cNvPr>
          <p:cNvSpPr/>
          <p:nvPr/>
        </p:nvSpPr>
        <p:spPr>
          <a:xfrm>
            <a:off x="398633" y="1740748"/>
            <a:ext cx="2240293" cy="216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F02501-7252-4D38-BA25-059B3BADBA8D}"/>
              </a:ext>
            </a:extLst>
          </p:cNvPr>
          <p:cNvSpPr/>
          <p:nvPr/>
        </p:nvSpPr>
        <p:spPr>
          <a:xfrm>
            <a:off x="8983834" y="1093893"/>
            <a:ext cx="1331954" cy="233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35121D4-A5AA-4C67-9D3D-67F64D144973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2638926" y="1210733"/>
            <a:ext cx="6344908" cy="63821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3A325413-4C4E-4C0C-B8E9-F2279020987E}"/>
              </a:ext>
            </a:extLst>
          </p:cNvPr>
          <p:cNvSpPr/>
          <p:nvPr/>
        </p:nvSpPr>
        <p:spPr>
          <a:xfrm>
            <a:off x="398632" y="2055707"/>
            <a:ext cx="3760195" cy="924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5237498-E08A-4790-B3D1-9F01910AA38D}"/>
              </a:ext>
            </a:extLst>
          </p:cNvPr>
          <p:cNvSpPr/>
          <p:nvPr/>
        </p:nvSpPr>
        <p:spPr>
          <a:xfrm>
            <a:off x="6030659" y="1699666"/>
            <a:ext cx="4142888" cy="1361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D11CC0D-D8FB-4ACC-BF1C-A13E821B0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398" y="4384894"/>
            <a:ext cx="4645122" cy="1774480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30AC13D7-7B40-4014-840C-A2485F2B6180}"/>
              </a:ext>
            </a:extLst>
          </p:cNvPr>
          <p:cNvSpPr/>
          <p:nvPr/>
        </p:nvSpPr>
        <p:spPr>
          <a:xfrm>
            <a:off x="398632" y="3032762"/>
            <a:ext cx="3760195" cy="548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5F293EE-192D-4677-9EDC-BA864D52F074}"/>
              </a:ext>
            </a:extLst>
          </p:cNvPr>
          <p:cNvSpPr/>
          <p:nvPr/>
        </p:nvSpPr>
        <p:spPr>
          <a:xfrm>
            <a:off x="6096000" y="4477393"/>
            <a:ext cx="4142888" cy="1361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FFFB054C-240B-4D89-B85F-F8BB83B58F57}"/>
              </a:ext>
            </a:extLst>
          </p:cNvPr>
          <p:cNvCxnSpPr>
            <a:stCxn id="22" idx="3"/>
          </p:cNvCxnSpPr>
          <p:nvPr/>
        </p:nvCxnSpPr>
        <p:spPr>
          <a:xfrm>
            <a:off x="4158827" y="3306772"/>
            <a:ext cx="1871832" cy="184154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E20D5152-4059-49A6-92DC-8FD068A2284D}"/>
              </a:ext>
            </a:extLst>
          </p:cNvPr>
          <p:cNvCxnSpPr>
            <a:stCxn id="17" idx="3"/>
          </p:cNvCxnSpPr>
          <p:nvPr/>
        </p:nvCxnSpPr>
        <p:spPr>
          <a:xfrm flipV="1">
            <a:off x="4158827" y="2517986"/>
            <a:ext cx="1871832" cy="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938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oa936</dc:creator>
  <cp:lastModifiedBy>oa936</cp:lastModifiedBy>
  <cp:revision>2</cp:revision>
  <dcterms:created xsi:type="dcterms:W3CDTF">2020-11-18T02:37:01Z</dcterms:created>
  <dcterms:modified xsi:type="dcterms:W3CDTF">2020-11-18T02:47:38Z</dcterms:modified>
</cp:coreProperties>
</file>