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60" r:id="rId8"/>
    <p:sldId id="259" r:id="rId9"/>
    <p:sldId id="258" r:id="rId10"/>
    <p:sldId id="265" r:id="rId11"/>
    <p:sldId id="270" r:id="rId12"/>
    <p:sldId id="268" r:id="rId13"/>
    <p:sldId id="271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3B8E5-88B8-41D5-94C9-4D0C1C98F183}" v="139" dt="2020-12-09T01:06:54.539"/>
    <p1510:client id="{19F9D709-C430-4BE1-AB2A-39C071C148C9}" v="372" dt="2020-12-07T22:06:13.741"/>
    <p1510:client id="{1E12B9ED-FE12-4342-924D-28EBB32169ED}" v="49" dt="2020-12-07T01:31:00.898"/>
    <p1510:client id="{42234914-1244-445A-829D-05B67003EE90}" v="338" dt="2020-12-09T04:20:27.674"/>
    <p1510:client id="{464951C6-3FF1-42E1-989A-D7A40AD6E121}" v="583" dt="2020-12-08T02:35:01.608"/>
    <p1510:client id="{4CC6B2A3-7D7A-427C-A562-89D4111078B7}" v="193" dt="2020-12-08T00:54:24.852"/>
    <p1510:client id="{4EFC7ABC-B87B-4B4B-BB3D-D13E81E1710E}" v="549" dt="2020-12-08T23:07:02.892"/>
    <p1510:client id="{5896568F-E22C-481A-A00F-2DCE600F11DB}" v="21" dt="2020-12-08T21:58:37.155"/>
    <p1510:client id="{6A59C51B-6012-4E5D-8F15-6CA6C9CF4FBA}" v="1303" dt="2020-12-08T23:45:39.639"/>
    <p1510:client id="{78687482-032B-4154-8C22-E9D76D740F25}" v="3" dt="2020-12-08T21:02:02.776"/>
    <p1510:client id="{859EFAC7-6F28-4611-A165-EF2942C78D1B}" v="121" dt="2020-12-09T00:46:46.705"/>
    <p1510:client id="{8CA8408F-725C-4566-97DD-92647A259253}" v="652" dt="2020-12-07T21:54:24.632"/>
    <p1510:client id="{92DF8506-1AA8-41D4-BED6-6B34A9EA8970}" v="464" dt="2020-12-09T05:14:07.966"/>
    <p1510:client id="{974FE6DC-F435-4D36-B607-170F3680ADE2}" v="24" dt="2020-12-08T22:37:09.166"/>
    <p1510:client id="{B1D9929A-8270-4F88-A3B4-AD69B1493D10}" v="4" dt="2020-12-08T22:50:47.375"/>
    <p1510:client id="{BDEEE166-EAAF-4ABB-95C3-B762C63EA58C}" v="22" dt="2020-12-09T01:14:25.408"/>
    <p1510:client id="{C5AF1C54-C23A-40E5-A2A2-5F8ACB0A71FA}" v="98" dt="2020-12-07T00:39:02.338"/>
    <p1510:client id="{D454481C-2E49-41B0-B29E-BA36835A7539}" v="785" dt="2020-12-08T22:50:42.553"/>
    <p1510:client id="{DF3C36CF-4347-4A33-BA4E-7E3DEF371D2C}" v="58" dt="2020-12-08T23:04:57.560"/>
    <p1510:client id="{EE12C30A-AA48-469D-B552-B0ABA1400FAD}" v="513" dt="2020-12-09T05:06:31.146"/>
    <p1510:client id="{F8D989AF-8ECD-4857-90C5-D54DEB7DE038}" v="4" dt="2020-12-07T23:38:2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YrAdjjHSw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xYrAdjjHSw?feature=oembed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Helping Hand</a:t>
            </a: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Final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 panose="020F0502020204030204"/>
              </a:rPr>
              <a:t>Team Members: </a:t>
            </a:r>
            <a:r>
              <a:rPr lang="en-US" sz="2000">
                <a:ea typeface="+mn-lt"/>
                <a:cs typeface="+mn-lt"/>
              </a:rPr>
              <a:t>Garðar Benediktsson, Lizzy Jackson, Harrison Dinius, Gabrielle Stoney, Jason Hansen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E88E5A-5EFD-F844-9A0E-4C4386B631D8}"/>
              </a:ext>
            </a:extLst>
          </p:cNvPr>
          <p:cNvSpPr/>
          <p:nvPr/>
        </p:nvSpPr>
        <p:spPr>
          <a:xfrm>
            <a:off x="-163287" y="365125"/>
            <a:ext cx="12605657" cy="13255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C47B5-F09B-436B-BB75-10FFF43C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Gabrielle - 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5BCBB9-06BE-4A07-870D-846B07F4F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128" y="1916680"/>
            <a:ext cx="5838825" cy="4191000"/>
          </a:xfrm>
        </p:spPr>
      </p:pic>
    </p:spTree>
    <p:extLst>
      <p:ext uri="{BB962C8B-B14F-4D97-AF65-F5344CB8AC3E}">
        <p14:creationId xmlns:p14="http://schemas.microsoft.com/office/powerpoint/2010/main" val="16450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726-9FC8-449D-BD2D-E39F9C1A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Jason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876-C046-4721-BD6D-AE236C61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Xcode contribution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Weights view: Interactive Radar Chart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Uses IOS charts framework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Debugging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Research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Social Brain Hypothesis + related journals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Xcode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IOS Charts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Programs to extract communication logs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Tested and found some with .csv results (iMazing, CopyTrans)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Documentation help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SRS, SDS, Test plan</a:t>
            </a:r>
            <a:endParaRPr lang="en-US" sz="1600"/>
          </a:p>
          <a:p>
            <a:endParaRPr lang="en-US" sz="16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6E58D960-69F1-4F68-9F50-BAD7B2D4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6" b="7378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182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55662-2FB3-4AB3-912E-F6264891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Sprint Review and Retrospective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0123-1407-462C-9CFC-67EC3B1A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cs typeface="Calibri"/>
              </a:rPr>
              <a:t>What's Left: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Implement a database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Implement notifications – surveys 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Integrate block number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Integrate weights display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Investigate Cloud Computing</a:t>
            </a:r>
          </a:p>
          <a:p>
            <a:pPr lvl="1"/>
            <a:r>
              <a:rPr lang="en-US" sz="1700" b="1">
                <a:solidFill>
                  <a:schemeClr val="bg1"/>
                </a:solidFill>
                <a:cs typeface="Calibri"/>
              </a:rPr>
              <a:t>What we need: </a:t>
            </a:r>
            <a:endParaRPr lang="en-US" sz="1700">
              <a:solidFill>
                <a:schemeClr val="bg1"/>
              </a:solidFill>
              <a:cs typeface="Calibri"/>
            </a:endParaRPr>
          </a:p>
          <a:p>
            <a:pPr lvl="2"/>
            <a:r>
              <a:rPr lang="en-US" sz="1700" b="1">
                <a:solidFill>
                  <a:schemeClr val="bg1"/>
                </a:solidFill>
                <a:cs typeface="Calibri"/>
              </a:rPr>
              <a:t>Funding for Apple Developer's license (notifications and surveys)</a:t>
            </a:r>
          </a:p>
          <a:p>
            <a:pPr lvl="2"/>
            <a:r>
              <a:rPr lang="en-US" sz="1700" b="1">
                <a:solidFill>
                  <a:schemeClr val="bg1"/>
                </a:solidFill>
                <a:cs typeface="Calibri"/>
              </a:rPr>
              <a:t>Funding for cloud computing service (algorithm and/or pulling data)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Strengths and Weaknesses</a:t>
            </a:r>
            <a:endParaRPr lang="en-US" sz="1700" b="1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Our team had solid communication and frequent meetings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Prioritize research so as many issues as possible may be avoided later</a:t>
            </a:r>
          </a:p>
          <a:p>
            <a:pPr lvl="1"/>
            <a:r>
              <a:rPr lang="en-US" sz="1700">
                <a:solidFill>
                  <a:schemeClr val="bg1"/>
                </a:solidFill>
                <a:cs typeface="Calibri"/>
              </a:rPr>
              <a:t>Designate a clear Scrum Master</a:t>
            </a:r>
          </a:p>
          <a:p>
            <a:pPr lvl="1"/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30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577611-2856-7648-8A14-0E1A78B32BD1}"/>
              </a:ext>
            </a:extLst>
          </p:cNvPr>
          <p:cNvSpPr/>
          <p:nvPr/>
        </p:nvSpPr>
        <p:spPr>
          <a:xfrm>
            <a:off x="-76200" y="-76200"/>
            <a:ext cx="3344985" cy="71083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8A33B-EAB7-4C62-8F4A-46F8A6D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7" y="8655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Scrum Board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6B45D02-4678-4816-9FB1-E4D87F8D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85" y="88226"/>
            <a:ext cx="8779973" cy="66818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D6366D-5425-4312-B5E3-D460E3CD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" y="1389063"/>
            <a:ext cx="3038475" cy="5295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dirty="0">
                <a:solidFill>
                  <a:schemeClr val="bg1"/>
                </a:solidFill>
                <a:cs typeface="Calibri"/>
              </a:rPr>
              <a:t>Sprint 3 was by far our strongest Sprint in terms of objectives completed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cs typeface="Calibri"/>
              </a:rPr>
              <a:t>Considerable work remains in the Product Backlog tasks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cs typeface="Calibri"/>
              </a:rPr>
              <a:t>This is not accounting for new tasks that will need to be made next semester</a:t>
            </a:r>
          </a:p>
        </p:txBody>
      </p:sp>
    </p:spTree>
    <p:extLst>
      <p:ext uri="{BB962C8B-B14F-4D97-AF65-F5344CB8AC3E}">
        <p14:creationId xmlns:p14="http://schemas.microsoft.com/office/powerpoint/2010/main" val="38498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38251-1F9A-4DFF-932B-1D529919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Demo Video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00B699-2F42-4E36-9004-3744BDDB4CB5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https://www.youtube.com/watch?v=zxYrAdjjHSw&amp;feature=youtu.be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6" name="Picture 6">
            <a:hlinkClick r:id="" action="ppaction://media"/>
            <a:extLst>
              <a:ext uri="{FF2B5EF4-FFF2-40B4-BE49-F238E27FC236}">
                <a16:creationId xmlns:a16="http://schemas.microsoft.com/office/drawing/2014/main" id="{9E13D2AB-5C7E-465F-93FF-B6F6601C80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25670-D8BA-4C20-9222-8FE039C1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Garðar Benediktsson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C55D-CBF4-481D-BCA9-0E044398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US" sz="2400" dirty="0">
                <a:ea typeface="+mn-lt"/>
                <a:cs typeface="+mn-lt"/>
              </a:rPr>
              <a:t>The app (</a:t>
            </a:r>
            <a:r>
              <a:rPr lang="en-US" sz="2400" dirty="0" err="1">
                <a:ea typeface="+mn-lt"/>
                <a:cs typeface="+mn-lt"/>
              </a:rPr>
              <a:t>Xcode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The main build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The app UI</a:t>
            </a:r>
            <a:endParaRPr lang="en-US" dirty="0">
              <a:cs typeface="Calibri" panose="020F0502020204030204"/>
            </a:endParaRP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Notifications</a:t>
            </a:r>
            <a:endParaRPr lang="en-US" dirty="0">
              <a:cs typeface="Calibri" panose="020F0502020204030204"/>
            </a:endParaRPr>
          </a:p>
          <a:p>
            <a:pPr marL="1371600" lvl="2" indent="-457200"/>
            <a:r>
              <a:rPr lang="en-US" sz="2400" dirty="0">
                <a:ea typeface="+mn-lt"/>
                <a:cs typeface="+mn-lt"/>
              </a:rPr>
              <a:t>Local and remote</a:t>
            </a:r>
            <a:endParaRPr lang="en-US" sz="2400" dirty="0">
              <a:cs typeface="Calibri" panose="020F0502020204030204"/>
            </a:endParaRP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Merging projects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sz="2400" dirty="0" err="1">
                <a:ea typeface="+mn-lt"/>
                <a:cs typeface="+mn-lt"/>
              </a:rPr>
              <a:t>HelpingHand</a:t>
            </a:r>
            <a:r>
              <a:rPr lang="en-US" sz="2400" dirty="0">
                <a:ea typeface="+mn-lt"/>
                <a:cs typeface="+mn-lt"/>
              </a:rPr>
              <a:t> for group members</a:t>
            </a:r>
            <a:endParaRPr lang="en-US" sz="2400" dirty="0">
              <a:cs typeface="Calibri" panose="020F0502020204030204"/>
            </a:endParaRP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Documents</a:t>
            </a:r>
            <a:endParaRPr lang="en-US" dirty="0">
              <a:cs typeface="Calibri" panose="020F0502020204030204"/>
            </a:endParaRP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Ideas and solutions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3747ACD-B8BC-1E46-BE2E-AEED7D624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 t="5028" r="20985"/>
          <a:stretch/>
        </p:blipFill>
        <p:spPr>
          <a:xfrm>
            <a:off x="7968342" y="772886"/>
            <a:ext cx="2612571" cy="54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8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1751-3A48-4DF1-BCA3-D33809ED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Lizzy  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A407-51B0-440B-82CE-E5B1ABE1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1092" y="1865629"/>
            <a:ext cx="6740279" cy="4330101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000">
                <a:cs typeface="Calibri"/>
              </a:rPr>
              <a:t>Created and edited SDD and SRS, to create a presentable version for the final sprint</a:t>
            </a:r>
          </a:p>
          <a:p>
            <a:pPr lvl="2"/>
            <a:r>
              <a:rPr lang="en-US">
                <a:ea typeface="+mn-lt"/>
                <a:cs typeface="+mn-lt"/>
              </a:rPr>
              <a:t>Created, then redrew design diagrams to be better understandable (used computerized design for this)</a:t>
            </a:r>
          </a:p>
          <a:p>
            <a:pPr lvl="2"/>
            <a:r>
              <a:rPr lang="en-US">
                <a:ea typeface="+mn-lt"/>
                <a:cs typeface="+mn-lt"/>
              </a:rPr>
              <a:t>Any comments from Dr. Akbas and Juan were reviewed and used to improve language </a:t>
            </a:r>
          </a:p>
          <a:p>
            <a:pPr lvl="1"/>
            <a:r>
              <a:rPr lang="en-US" sz="2000">
                <a:ea typeface="+mn-lt"/>
                <a:cs typeface="+mn-lt"/>
              </a:rPr>
              <a:t>Helped team members to research possibilities for allowing push notifications</a:t>
            </a:r>
          </a:p>
          <a:p>
            <a:pPr lvl="1"/>
            <a:r>
              <a:rPr lang="en-US" sz="2000">
                <a:cs typeface="Calibri"/>
              </a:rPr>
              <a:t>Helped team members with various issues </a:t>
            </a:r>
          </a:p>
          <a:p>
            <a:pPr lvl="2"/>
            <a:r>
              <a:rPr lang="en-US">
                <a:cs typeface="Calibri"/>
              </a:rPr>
              <a:t>Examples: finding a different way to get access to communication information, ideas and solutions</a:t>
            </a:r>
          </a:p>
          <a:p>
            <a:pPr lvl="1"/>
            <a:r>
              <a:rPr lang="en-US" sz="2000">
                <a:cs typeface="Calibri"/>
              </a:rPr>
              <a:t>Merged progress and ideas into documents to properly communicate ideas, solutions, and discussion to the costumer</a:t>
            </a: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F600F94-61E2-4090-A22C-8A349C88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" b="7285"/>
          <a:stretch/>
        </p:blipFill>
        <p:spPr>
          <a:xfrm>
            <a:off x="7021741" y="484632"/>
            <a:ext cx="4504150" cy="2770632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A5082FC-E737-4B73-915C-0061CD7C6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" b="8474"/>
          <a:stretch/>
        </p:blipFill>
        <p:spPr>
          <a:xfrm>
            <a:off x="7021741" y="3731370"/>
            <a:ext cx="4684864" cy="22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6680-D04E-4AF7-AE65-11FC2A3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3C51-1000-44E9-BB6B-6B147701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67413" cy="4906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Block Number View</a:t>
            </a:r>
          </a:p>
          <a:p>
            <a:pPr lvl="1"/>
            <a:r>
              <a:rPr lang="en-US">
                <a:cs typeface="Calibri"/>
              </a:rPr>
              <a:t>Pull contacts from the user's iPhone</a:t>
            </a:r>
          </a:p>
          <a:p>
            <a:pPr lvl="1"/>
            <a:r>
              <a:rPr lang="en-US">
                <a:cs typeface="Calibri"/>
              </a:rPr>
              <a:t>Permission to access contact data</a:t>
            </a:r>
          </a:p>
          <a:p>
            <a:r>
              <a:rPr lang="en-US">
                <a:cs typeface="Calibri"/>
              </a:rPr>
              <a:t>Research conducted</a:t>
            </a:r>
          </a:p>
          <a:p>
            <a:pPr lvl="1"/>
            <a:r>
              <a:rPr lang="en-US">
                <a:cs typeface="Calibri"/>
              </a:rPr>
              <a:t>Cloud service for accessing data</a:t>
            </a:r>
          </a:p>
          <a:p>
            <a:pPr lvl="1"/>
            <a:r>
              <a:rPr lang="en-US">
                <a:cs typeface="Calibri"/>
              </a:rPr>
              <a:t>How to work around Apple's privacy policy for this semester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Extract contact data logs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iBackup Viewer was used to export call/Facetime history to a csv</a:t>
            </a:r>
            <a:endParaRPr lang="en-US"/>
          </a:p>
          <a:p>
            <a:pPr lvl="1"/>
            <a:r>
              <a:rPr lang="en-US">
                <a:cs typeface="Calibri"/>
              </a:rPr>
              <a:t>Python script for pulling message history not completed</a:t>
            </a:r>
          </a:p>
          <a:p>
            <a:r>
              <a:rPr lang="en-US">
                <a:cs typeface="Calibri"/>
              </a:rPr>
              <a:t>Aided in documentation creation</a:t>
            </a:r>
            <a:endParaRPr lang="en-US"/>
          </a:p>
          <a:p>
            <a:pPr lvl="1"/>
            <a:r>
              <a:rPr lang="en-US">
                <a:cs typeface="Calibri"/>
              </a:rPr>
              <a:t>Also logged meeting notes on GitHub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E59728-0860-4ADD-866F-C4F1A701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22121" r="69" b="6061"/>
          <a:stretch/>
        </p:blipFill>
        <p:spPr>
          <a:xfrm>
            <a:off x="6772526" y="4965088"/>
            <a:ext cx="5207926" cy="171346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4455981-6B58-40CA-B85F-7A205FB36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40" b="-153"/>
          <a:stretch/>
        </p:blipFill>
        <p:spPr>
          <a:xfrm>
            <a:off x="6774807" y="227026"/>
            <a:ext cx="5209543" cy="46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D8E7-70CC-4127-BAD4-7D774FA7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Gabrielle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320D869-B6B5-4549-BC72-11AA721E7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2342" b="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F4AD-915E-40BB-A6B3-FC19E2F1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Algorithm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Trust = (FOM*DOC – time) + trust0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Trust0 = FOM*DOC</a:t>
            </a: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7AC4-CE53-4FC1-A080-1E232BE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Gabrielle – File Reading</a:t>
            </a:r>
          </a:p>
        </p:txBody>
      </p:sp>
      <p:pic>
        <p:nvPicPr>
          <p:cNvPr id="4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AB9BD6E6-6AB3-49BC-8108-51BC39C63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93" r="-2" b="1047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852943F-0D19-4943-B090-6DAD3C2F6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0" b="2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CAC2-26F0-472C-8712-CD2F4F63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5" y="637762"/>
            <a:ext cx="4305889" cy="3570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Gabrielle - File Read Cont.</a:t>
            </a:r>
            <a:endParaRPr lang="en-US" sz="3200">
              <a:cs typeface="Calibri Light"/>
            </a:endParaRPr>
          </a:p>
        </p:txBody>
      </p:sp>
      <p:pic>
        <p:nvPicPr>
          <p:cNvPr id="4" name="Picture 4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C929CA68-12DC-4205-A2F7-7D9AC03E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2" r="2" b="28420"/>
          <a:stretch/>
        </p:blipFill>
        <p:spPr>
          <a:xfrm>
            <a:off x="1155546" y="637762"/>
            <a:ext cx="4284407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98898C-0C17-E545-A6CC-8FE540BB22BD}"/>
              </a:ext>
            </a:extLst>
          </p:cNvPr>
          <p:cNvSpPr/>
          <p:nvPr/>
        </p:nvSpPr>
        <p:spPr>
          <a:xfrm>
            <a:off x="-163287" y="365125"/>
            <a:ext cx="12605657" cy="13255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F63F6-3EB3-4B67-889F-141365E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Gabrielle - 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E0C5633-4B2D-42E4-9554-C486BC56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66" y="1923607"/>
            <a:ext cx="5619750" cy="4191000"/>
          </a:xfrm>
        </p:spPr>
      </p:pic>
    </p:spTree>
    <p:extLst>
      <p:ext uri="{BB962C8B-B14F-4D97-AF65-F5344CB8AC3E}">
        <p14:creationId xmlns:p14="http://schemas.microsoft.com/office/powerpoint/2010/main" val="64696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CB10B58816F4FAC4EE2407297C9FD" ma:contentTypeVersion="9" ma:contentTypeDescription="Create a new document." ma:contentTypeScope="" ma:versionID="2de00704f55e59cd97c17aa369b5f1b8">
  <xsd:schema xmlns:xsd="http://www.w3.org/2001/XMLSchema" xmlns:xs="http://www.w3.org/2001/XMLSchema" xmlns:p="http://schemas.microsoft.com/office/2006/metadata/properties" xmlns:ns2="deabf8be-7d5a-43ce-b85d-3d024626ffd1" targetNamespace="http://schemas.microsoft.com/office/2006/metadata/properties" ma:root="true" ma:fieldsID="2dab9678ae086e34b14082bc33ae478b" ns2:_="">
    <xsd:import namespace="deabf8be-7d5a-43ce-b85d-3d024626f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bf8be-7d5a-43ce-b85d-3d024626f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10C8A-8FCA-4C90-8BF6-B95DB84B2A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27C328-0EBF-4BA1-B46B-3C007B29E6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0341AE-C667-4748-80C2-D5B9B180CBDB}">
  <ds:schemaRefs>
    <ds:schemaRef ds:uri="deabf8be-7d5a-43ce-b85d-3d024626ff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439</Words>
  <Application>Microsoft Macintosh PowerPoint</Application>
  <PresentationFormat>Widescreen</PresentationFormat>
  <Paragraphs>77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Helping Hand Final Demo</vt:lpstr>
      <vt:lpstr>Sprint Demo Video</vt:lpstr>
      <vt:lpstr>Garðar Benediktsson</vt:lpstr>
      <vt:lpstr>Lizzy   </vt:lpstr>
      <vt:lpstr>Harrison</vt:lpstr>
      <vt:lpstr>Gabrielle</vt:lpstr>
      <vt:lpstr>Gabrielle – File Reading</vt:lpstr>
      <vt:lpstr>Gabrielle - File Read Cont.</vt:lpstr>
      <vt:lpstr>Gabrielle - Results</vt:lpstr>
      <vt:lpstr>Gabrielle - Results</vt:lpstr>
      <vt:lpstr>Jason</vt:lpstr>
      <vt:lpstr>Sprint Review and Retrospective</vt:lpstr>
      <vt:lpstr>Scrum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Helping Hand Final Demo</dc:title>
  <dc:creator>Benediktsson, Gardar</dc:creator>
  <cp:lastModifiedBy>Benediktsson, Gardar</cp:lastModifiedBy>
  <cp:revision>1</cp:revision>
  <dcterms:created xsi:type="dcterms:W3CDTF">2020-12-09T11:55:14Z</dcterms:created>
  <dcterms:modified xsi:type="dcterms:W3CDTF">2020-12-09T11:58:54Z</dcterms:modified>
</cp:coreProperties>
</file>