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3" r:id="rId6"/>
    <p:sldId id="257" r:id="rId7"/>
    <p:sldId id="260" r:id="rId8"/>
    <p:sldId id="259" r:id="rId9"/>
    <p:sldId id="258" r:id="rId10"/>
    <p:sldId id="265" r:id="rId11"/>
    <p:sldId id="270" r:id="rId12"/>
    <p:sldId id="268" r:id="rId13"/>
    <p:sldId id="271" r:id="rId14"/>
    <p:sldId id="261" r:id="rId15"/>
    <p:sldId id="26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D3B8E5-88B8-41D5-94C9-4D0C1C98F183}" v="139" dt="2020-12-09T01:06:54.539"/>
    <p1510:client id="{19F9D709-C430-4BE1-AB2A-39C071C148C9}" v="372" dt="2020-12-07T22:06:13.741"/>
    <p1510:client id="{1E12B9ED-FE12-4342-924D-28EBB32169ED}" v="49" dt="2020-12-07T01:31:00.898"/>
    <p1510:client id="{42234914-1244-445A-829D-05B67003EE90}" v="338" dt="2020-12-09T04:20:27.674"/>
    <p1510:client id="{464951C6-3FF1-42E1-989A-D7A40AD6E121}" v="583" dt="2020-12-08T02:35:01.608"/>
    <p1510:client id="{4CC6B2A3-7D7A-427C-A562-89D4111078B7}" v="193" dt="2020-12-08T00:54:24.852"/>
    <p1510:client id="{4EFC7ABC-B87B-4B4B-BB3D-D13E81E1710E}" v="549" dt="2020-12-08T23:07:02.892"/>
    <p1510:client id="{5896568F-E22C-481A-A00F-2DCE600F11DB}" v="21" dt="2020-12-08T21:58:37.155"/>
    <p1510:client id="{6A59C51B-6012-4E5D-8F15-6CA6C9CF4FBA}" v="1303" dt="2020-12-08T23:45:39.639"/>
    <p1510:client id="{78687482-032B-4154-8C22-E9D76D740F25}" v="3" dt="2020-12-08T21:02:02.776"/>
    <p1510:client id="{859EFAC7-6F28-4611-A165-EF2942C78D1B}" v="121" dt="2020-12-09T00:46:46.705"/>
    <p1510:client id="{8CA8408F-725C-4566-97DD-92647A259253}" v="652" dt="2020-12-07T21:54:24.632"/>
    <p1510:client id="{92DF8506-1AA8-41D4-BED6-6B34A9EA8970}" v="464" dt="2020-12-09T05:14:07.966"/>
    <p1510:client id="{974FE6DC-F435-4D36-B607-170F3680ADE2}" v="24" dt="2020-12-08T22:37:09.166"/>
    <p1510:client id="{B1D9929A-8270-4F88-A3B4-AD69B1493D10}" v="4" dt="2020-12-08T22:50:47.375"/>
    <p1510:client id="{BDEEE166-EAAF-4ABB-95C3-B762C63EA58C}" v="22" dt="2020-12-09T01:14:25.408"/>
    <p1510:client id="{C5AF1C54-C23A-40E5-A2A2-5F8ACB0A71FA}" v="98" dt="2020-12-07T00:39:02.338"/>
    <p1510:client id="{D454481C-2E49-41B0-B29E-BA36835A7539}" v="785" dt="2020-12-08T22:50:42.553"/>
    <p1510:client id="{DF3C36CF-4347-4A33-BA4E-7E3DEF371D2C}" v="58" dt="2020-12-08T23:04:57.560"/>
    <p1510:client id="{EE12C30A-AA48-469D-B552-B0ABA1400FAD}" v="513" dt="2020-12-09T05:06:31.146"/>
    <p1510:client id="{F8D989AF-8ECD-4857-90C5-D54DEB7DE038}" v="4" dt="2020-12-07T23:38:21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en, Jason L." userId="S::hansej15@my.erau.edu::d267db1e-7a4a-4c7d-95d1-62c5d0461234" providerId="AD" clId="Web-{B1D9929A-8270-4F88-A3B4-AD69B1493D10}"/>
    <pc:docChg chg="modSld">
      <pc:chgData name="Hansen, Jason L." userId="S::hansej15@my.erau.edu::d267db1e-7a4a-4c7d-95d1-62c5d0461234" providerId="AD" clId="Web-{B1D9929A-8270-4F88-A3B4-AD69B1493D10}" dt="2020-12-08T22:50:47.375" v="2" actId="14100"/>
      <pc:docMkLst>
        <pc:docMk/>
      </pc:docMkLst>
      <pc:sldChg chg="addSp modSp">
        <pc:chgData name="Hansen, Jason L." userId="S::hansej15@my.erau.edu::d267db1e-7a4a-4c7d-95d1-62c5d0461234" providerId="AD" clId="Web-{B1D9929A-8270-4F88-A3B4-AD69B1493D10}" dt="2020-12-08T22:50:47.375" v="2" actId="14100"/>
        <pc:sldMkLst>
          <pc:docMk/>
          <pc:sldMk cId="981820108" sldId="261"/>
        </pc:sldMkLst>
        <pc:picChg chg="add mod">
          <ac:chgData name="Hansen, Jason L." userId="S::hansej15@my.erau.edu::d267db1e-7a4a-4c7d-95d1-62c5d0461234" providerId="AD" clId="Web-{B1D9929A-8270-4F88-A3B4-AD69B1493D10}" dt="2020-12-08T22:50:47.375" v="2" actId="14100"/>
          <ac:picMkLst>
            <pc:docMk/>
            <pc:sldMk cId="981820108" sldId="261"/>
            <ac:picMk id="4" creationId="{6E58D960-69F1-4F68-9F50-BAD7B2D43906}"/>
          </ac:picMkLst>
        </pc:picChg>
      </pc:sldChg>
    </pc:docChg>
  </pc:docChgLst>
  <pc:docChgLst>
    <pc:chgData name="Jackson, Elizabeth D." userId="S::jackse10@my.erau.edu::c1f1810b-6c81-49e1-997e-e6398e652a43" providerId="AD" clId="Web-{8CA8408F-725C-4566-97DD-92647A259253}"/>
    <pc:docChg chg="modSld">
      <pc:chgData name="Jackson, Elizabeth D." userId="S::jackse10@my.erau.edu::c1f1810b-6c81-49e1-997e-e6398e652a43" providerId="AD" clId="Web-{8CA8408F-725C-4566-97DD-92647A259253}" dt="2020-12-07T21:54:24.632" v="650" actId="20577"/>
      <pc:docMkLst>
        <pc:docMk/>
      </pc:docMkLst>
      <pc:sldChg chg="modSp">
        <pc:chgData name="Jackson, Elizabeth D." userId="S::jackse10@my.erau.edu::c1f1810b-6c81-49e1-997e-e6398e652a43" providerId="AD" clId="Web-{8CA8408F-725C-4566-97DD-92647A259253}" dt="2020-12-07T21:54:24.632" v="650" actId="20577"/>
        <pc:sldMkLst>
          <pc:docMk/>
          <pc:sldMk cId="534390589" sldId="260"/>
        </pc:sldMkLst>
        <pc:spChg chg="mod">
          <ac:chgData name="Jackson, Elizabeth D." userId="S::jackse10@my.erau.edu::c1f1810b-6c81-49e1-997e-e6398e652a43" providerId="AD" clId="Web-{8CA8408F-725C-4566-97DD-92647A259253}" dt="2020-12-07T21:54:24.632" v="650" actId="20577"/>
          <ac:spMkLst>
            <pc:docMk/>
            <pc:sldMk cId="534390589" sldId="260"/>
            <ac:spMk id="3" creationId="{8DE8A407-51B0-440B-82CE-E5B1ABE1E4AF}"/>
          </ac:spMkLst>
        </pc:spChg>
      </pc:sldChg>
    </pc:docChg>
  </pc:docChgLst>
  <pc:docChgLst>
    <pc:chgData name="Jackson, Elizabeth D." userId="S::jackse10@my.erau.edu::c1f1810b-6c81-49e1-997e-e6398e652a43" providerId="AD" clId="Web-{19F9D709-C430-4BE1-AB2A-39C071C148C9}"/>
    <pc:docChg chg="modSld">
      <pc:chgData name="Jackson, Elizabeth D." userId="S::jackse10@my.erau.edu::c1f1810b-6c81-49e1-997e-e6398e652a43" providerId="AD" clId="Web-{19F9D709-C430-4BE1-AB2A-39C071C148C9}" dt="2020-12-07T22:06:13.741" v="371" actId="20577"/>
      <pc:docMkLst>
        <pc:docMk/>
      </pc:docMkLst>
      <pc:sldChg chg="modSp">
        <pc:chgData name="Jackson, Elizabeth D." userId="S::jackse10@my.erau.edu::c1f1810b-6c81-49e1-997e-e6398e652a43" providerId="AD" clId="Web-{19F9D709-C430-4BE1-AB2A-39C071C148C9}" dt="2020-12-07T22:06:13.726" v="370" actId="20577"/>
        <pc:sldMkLst>
          <pc:docMk/>
          <pc:sldMk cId="534390589" sldId="260"/>
        </pc:sldMkLst>
        <pc:spChg chg="mod">
          <ac:chgData name="Jackson, Elizabeth D." userId="S::jackse10@my.erau.edu::c1f1810b-6c81-49e1-997e-e6398e652a43" providerId="AD" clId="Web-{19F9D709-C430-4BE1-AB2A-39C071C148C9}" dt="2020-12-07T22:06:13.726" v="370" actId="20577"/>
          <ac:spMkLst>
            <pc:docMk/>
            <pc:sldMk cId="534390589" sldId="260"/>
            <ac:spMk id="3" creationId="{8DE8A407-51B0-440B-82CE-E5B1ABE1E4AF}"/>
          </ac:spMkLst>
        </pc:spChg>
      </pc:sldChg>
    </pc:docChg>
  </pc:docChgLst>
  <pc:docChgLst>
    <pc:chgData name="Dinius, Harrison G." userId="S::diniush@my.erau.edu::3c9cdf6d-9555-4898-a711-30b854cba3b9" providerId="AD" clId="Web-{EE12C30A-AA48-469D-B552-B0ABA1400FAD}"/>
    <pc:docChg chg="modSld">
      <pc:chgData name="Dinius, Harrison G." userId="S::diniush@my.erau.edu::3c9cdf6d-9555-4898-a711-30b854cba3b9" providerId="AD" clId="Web-{EE12C30A-AA48-469D-B552-B0ABA1400FAD}" dt="2020-12-09T05:06:31.146" v="511" actId="1076"/>
      <pc:docMkLst>
        <pc:docMk/>
      </pc:docMkLst>
      <pc:sldChg chg="addSp delSp modSp mod setBg">
        <pc:chgData name="Dinius, Harrison G." userId="S::diniush@my.erau.edu::3c9cdf6d-9555-4898-a711-30b854cba3b9" providerId="AD" clId="Web-{EE12C30A-AA48-469D-B552-B0ABA1400FAD}" dt="2020-12-09T04:21:33.631" v="119" actId="20577"/>
        <pc:sldMkLst>
          <pc:docMk/>
          <pc:sldMk cId="1202140479" sldId="259"/>
        </pc:sldMkLst>
        <pc:spChg chg="mod">
          <ac:chgData name="Dinius, Harrison G." userId="S::diniush@my.erau.edu::3c9cdf6d-9555-4898-a711-30b854cba3b9" providerId="AD" clId="Web-{EE12C30A-AA48-469D-B552-B0ABA1400FAD}" dt="2020-12-09T04:11:31.430" v="14"/>
          <ac:spMkLst>
            <pc:docMk/>
            <pc:sldMk cId="1202140479" sldId="259"/>
            <ac:spMk id="2" creationId="{D8DF6680-D04E-4AF7-AE65-11FC2A36F2BC}"/>
          </ac:spMkLst>
        </pc:spChg>
        <pc:spChg chg="mod">
          <ac:chgData name="Dinius, Harrison G." userId="S::diniush@my.erau.edu::3c9cdf6d-9555-4898-a711-30b854cba3b9" providerId="AD" clId="Web-{EE12C30A-AA48-469D-B552-B0ABA1400FAD}" dt="2020-12-09T04:21:33.631" v="119" actId="20577"/>
          <ac:spMkLst>
            <pc:docMk/>
            <pc:sldMk cId="1202140479" sldId="259"/>
            <ac:spMk id="3" creationId="{4B1D3C51-1000-44E9-BB6B-6B147701AC0F}"/>
          </ac:spMkLst>
        </pc:spChg>
        <pc:spChg chg="add del">
          <ac:chgData name="Dinius, Harrison G." userId="S::diniush@my.erau.edu::3c9cdf6d-9555-4898-a711-30b854cba3b9" providerId="AD" clId="Web-{EE12C30A-AA48-469D-B552-B0ABA1400FAD}" dt="2020-12-09T04:10:50.444" v="3"/>
          <ac:spMkLst>
            <pc:docMk/>
            <pc:sldMk cId="1202140479" sldId="259"/>
            <ac:spMk id="9" creationId="{9427AF5F-9A0E-42B7-A252-FD64C9885F9C}"/>
          </ac:spMkLst>
        </pc:spChg>
        <pc:spChg chg="add del">
          <ac:chgData name="Dinius, Harrison G." userId="S::diniush@my.erau.edu::3c9cdf6d-9555-4898-a711-30b854cba3b9" providerId="AD" clId="Web-{EE12C30A-AA48-469D-B552-B0ABA1400FAD}" dt="2020-12-09T04:11:31.430" v="14"/>
          <ac:spMkLst>
            <pc:docMk/>
            <pc:sldMk cId="1202140479" sldId="259"/>
            <ac:spMk id="10" creationId="{231BF440-39FA-4087-84CC-2EEC0BBDAF29}"/>
          </ac:spMkLst>
        </pc:spChg>
        <pc:spChg chg="add del">
          <ac:chgData name="Dinius, Harrison G." userId="S::diniush@my.erau.edu::3c9cdf6d-9555-4898-a711-30b854cba3b9" providerId="AD" clId="Web-{EE12C30A-AA48-469D-B552-B0ABA1400FAD}" dt="2020-12-09T04:11:31.430" v="14"/>
          <ac:spMkLst>
            <pc:docMk/>
            <pc:sldMk cId="1202140479" sldId="259"/>
            <ac:spMk id="12" creationId="{F04E4CBA-303B-48BD-8451-C2701CB0EEBF}"/>
          </ac:spMkLst>
        </pc:spChg>
        <pc:spChg chg="add del">
          <ac:chgData name="Dinius, Harrison G." userId="S::diniush@my.erau.edu::3c9cdf6d-9555-4898-a711-30b854cba3b9" providerId="AD" clId="Web-{EE12C30A-AA48-469D-B552-B0ABA1400FAD}" dt="2020-12-09T04:11:31.430" v="14"/>
          <ac:spMkLst>
            <pc:docMk/>
            <pc:sldMk cId="1202140479" sldId="259"/>
            <ac:spMk id="14" creationId="{F6CA58B3-AFCC-4A40-9882-50D5080879B0}"/>
          </ac:spMkLst>
        </pc:spChg>
        <pc:spChg chg="add del">
          <ac:chgData name="Dinius, Harrison G." userId="S::diniush@my.erau.edu::3c9cdf6d-9555-4898-a711-30b854cba3b9" providerId="AD" clId="Web-{EE12C30A-AA48-469D-B552-B0ABA1400FAD}" dt="2020-12-09T04:11:31.430" v="14"/>
          <ac:spMkLst>
            <pc:docMk/>
            <pc:sldMk cId="1202140479" sldId="259"/>
            <ac:spMk id="16" creationId="{75C56826-D4E5-42ED-8529-079651CB3005}"/>
          </ac:spMkLst>
        </pc:spChg>
        <pc:spChg chg="add del">
          <ac:chgData name="Dinius, Harrison G." userId="S::diniush@my.erau.edu::3c9cdf6d-9555-4898-a711-30b854cba3b9" providerId="AD" clId="Web-{EE12C30A-AA48-469D-B552-B0ABA1400FAD}" dt="2020-12-09T04:11:31.430" v="14"/>
          <ac:spMkLst>
            <pc:docMk/>
            <pc:sldMk cId="1202140479" sldId="259"/>
            <ac:spMk id="18" creationId="{82095FCE-EF05-4443-B97A-85DEE3A5CA17}"/>
          </ac:spMkLst>
        </pc:spChg>
        <pc:spChg chg="add del">
          <ac:chgData name="Dinius, Harrison G." userId="S::diniush@my.erau.edu::3c9cdf6d-9555-4898-a711-30b854cba3b9" providerId="AD" clId="Web-{EE12C30A-AA48-469D-B552-B0ABA1400FAD}" dt="2020-12-09T04:11:31.430" v="14"/>
          <ac:spMkLst>
            <pc:docMk/>
            <pc:sldMk cId="1202140479" sldId="259"/>
            <ac:spMk id="20" creationId="{CA00AE6B-AA30-4CF8-BA6F-339B780AD76C}"/>
          </ac:spMkLst>
        </pc:spChg>
        <pc:picChg chg="add mod ord modCrop">
          <ac:chgData name="Dinius, Harrison G." userId="S::diniush@my.erau.edu::3c9cdf6d-9555-4898-a711-30b854cba3b9" providerId="AD" clId="Web-{EE12C30A-AA48-469D-B552-B0ABA1400FAD}" dt="2020-12-09T04:13:37.198" v="33" actId="14100"/>
          <ac:picMkLst>
            <pc:docMk/>
            <pc:sldMk cId="1202140479" sldId="259"/>
            <ac:picMk id="4" creationId="{AAE59728-0860-4ADD-866F-C4F1A7016BEE}"/>
          </ac:picMkLst>
        </pc:picChg>
        <pc:picChg chg="add mod ord modCrop">
          <ac:chgData name="Dinius, Harrison G." userId="S::diniush@my.erau.edu::3c9cdf6d-9555-4898-a711-30b854cba3b9" providerId="AD" clId="Web-{EE12C30A-AA48-469D-B552-B0ABA1400FAD}" dt="2020-12-09T04:13:01.822" v="31"/>
          <ac:picMkLst>
            <pc:docMk/>
            <pc:sldMk cId="1202140479" sldId="259"/>
            <ac:picMk id="5" creationId="{E4455981-6B58-40CA-B85F-7A205FB367D9}"/>
          </ac:picMkLst>
        </pc:picChg>
      </pc:sldChg>
      <pc:sldChg chg="addSp delSp modSp mod setBg">
        <pc:chgData name="Dinius, Harrison G." userId="S::diniush@my.erau.edu::3c9cdf6d-9555-4898-a711-30b854cba3b9" providerId="AD" clId="Web-{EE12C30A-AA48-469D-B552-B0ABA1400FAD}" dt="2020-12-09T05:06:31.146" v="511" actId="1076"/>
        <pc:sldMkLst>
          <pc:docMk/>
          <pc:sldMk cId="3849890932" sldId="266"/>
        </pc:sldMkLst>
        <pc:spChg chg="mod">
          <ac:chgData name="Dinius, Harrison G." userId="S::diniush@my.erau.edu::3c9cdf6d-9555-4898-a711-30b854cba3b9" providerId="AD" clId="Web-{EE12C30A-AA48-469D-B552-B0ABA1400FAD}" dt="2020-12-09T05:02:22.077" v="144" actId="1076"/>
          <ac:spMkLst>
            <pc:docMk/>
            <pc:sldMk cId="3849890932" sldId="266"/>
            <ac:spMk id="2" creationId="{D228A33B-EAB7-4C62-8F4A-46F8A6D433D0}"/>
          </ac:spMkLst>
        </pc:spChg>
        <pc:spChg chg="del">
          <ac:chgData name="Dinius, Harrison G." userId="S::diniush@my.erau.edu::3c9cdf6d-9555-4898-a711-30b854cba3b9" providerId="AD" clId="Web-{EE12C30A-AA48-469D-B552-B0ABA1400FAD}" dt="2020-12-09T05:00:37.559" v="122"/>
          <ac:spMkLst>
            <pc:docMk/>
            <pc:sldMk cId="3849890932" sldId="266"/>
            <ac:spMk id="3" creationId="{DEC6C0A5-ED5B-4123-9DAF-CC8ADAB14FBB}"/>
          </ac:spMkLst>
        </pc:spChg>
        <pc:spChg chg="add del mod">
          <ac:chgData name="Dinius, Harrison G." userId="S::diniush@my.erau.edu::3c9cdf6d-9555-4898-a711-30b854cba3b9" providerId="AD" clId="Web-{EE12C30A-AA48-469D-B552-B0ABA1400FAD}" dt="2020-12-09T05:03:33.626" v="153"/>
          <ac:spMkLst>
            <pc:docMk/>
            <pc:sldMk cId="3849890932" sldId="266"/>
            <ac:spMk id="6" creationId="{48DB5D7C-630E-41F5-8319-23DDEC7E7D1C}"/>
          </ac:spMkLst>
        </pc:spChg>
        <pc:spChg chg="add mod">
          <ac:chgData name="Dinius, Harrison G." userId="S::diniush@my.erau.edu::3c9cdf6d-9555-4898-a711-30b854cba3b9" providerId="AD" clId="Web-{EE12C30A-AA48-469D-B552-B0ABA1400FAD}" dt="2020-12-09T05:06:31.146" v="511" actId="1076"/>
          <ac:spMkLst>
            <pc:docMk/>
            <pc:sldMk cId="3849890932" sldId="266"/>
            <ac:spMk id="7" creationId="{66D6366D-5425-4312-B5E3-D460E3CDEB5A}"/>
          </ac:spMkLst>
        </pc:spChg>
        <pc:spChg chg="add del">
          <ac:chgData name="Dinius, Harrison G." userId="S::diniush@my.erau.edu::3c9cdf6d-9555-4898-a711-30b854cba3b9" providerId="AD" clId="Web-{EE12C30A-AA48-469D-B552-B0ABA1400FAD}" dt="2020-12-09T05:00:50.294" v="127"/>
          <ac:spMkLst>
            <pc:docMk/>
            <pc:sldMk cId="3849890932" sldId="266"/>
            <ac:spMk id="9" creationId="{53F29798-D584-4792-9B62-3F5F5C36D619}"/>
          </ac:spMkLst>
        </pc:spChg>
        <pc:picChg chg="add del mod">
          <ac:chgData name="Dinius, Harrison G." userId="S::diniush@my.erau.edu::3c9cdf6d-9555-4898-a711-30b854cba3b9" providerId="AD" clId="Web-{EE12C30A-AA48-469D-B552-B0ABA1400FAD}" dt="2020-12-09T05:02:00.374" v="137"/>
          <ac:picMkLst>
            <pc:docMk/>
            <pc:sldMk cId="3849890932" sldId="266"/>
            <ac:picMk id="4" creationId="{ED93AFD3-4625-4A84-A023-93B82B09D876}"/>
          </ac:picMkLst>
        </pc:picChg>
        <pc:picChg chg="add mod">
          <ac:chgData name="Dinius, Harrison G." userId="S::diniush@my.erau.edu::3c9cdf6d-9555-4898-a711-30b854cba3b9" providerId="AD" clId="Web-{EE12C30A-AA48-469D-B552-B0ABA1400FAD}" dt="2020-12-09T05:02:34.484" v="148" actId="1076"/>
          <ac:picMkLst>
            <pc:docMk/>
            <pc:sldMk cId="3849890932" sldId="266"/>
            <ac:picMk id="5" creationId="{C6B45D02-4678-4816-9FB1-E4D87F8D257F}"/>
          </ac:picMkLst>
        </pc:picChg>
      </pc:sldChg>
    </pc:docChg>
  </pc:docChgLst>
  <pc:docChgLst>
    <pc:chgData name="Benediktsson, Gardar" userId="S::benedikg@my.erau.edu::37d9d02a-d768-4527-bac0-4ff9272f0313" providerId="AD" clId="Web-{C5AF1C54-C23A-40E5-A2A2-5F8ACB0A71FA}"/>
    <pc:docChg chg="addSld modSld">
      <pc:chgData name="Benediktsson, Gardar" userId="S::benedikg@my.erau.edu::37d9d02a-d768-4527-bac0-4ff9272f0313" providerId="AD" clId="Web-{C5AF1C54-C23A-40E5-A2A2-5F8ACB0A71FA}" dt="2020-12-07T00:39:01.120" v="88" actId="20577"/>
      <pc:docMkLst>
        <pc:docMk/>
      </pc:docMkLst>
      <pc:sldChg chg="modSp">
        <pc:chgData name="Benediktsson, Gardar" userId="S::benedikg@my.erau.edu::37d9d02a-d768-4527-bac0-4ff9272f0313" providerId="AD" clId="Web-{C5AF1C54-C23A-40E5-A2A2-5F8ACB0A71FA}" dt="2020-12-07T00:36:30.732" v="0" actId="20577"/>
        <pc:sldMkLst>
          <pc:docMk/>
          <pc:sldMk cId="109857222" sldId="256"/>
        </pc:sldMkLst>
        <pc:spChg chg="mod">
          <ac:chgData name="Benediktsson, Gardar" userId="S::benedikg@my.erau.edu::37d9d02a-d768-4527-bac0-4ff9272f0313" providerId="AD" clId="Web-{C5AF1C54-C23A-40E5-A2A2-5F8ACB0A71FA}" dt="2020-12-07T00:36:30.732" v="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Benediktsson, Gardar" userId="S::benedikg@my.erau.edu::37d9d02a-d768-4527-bac0-4ff9272f0313" providerId="AD" clId="Web-{C5AF1C54-C23A-40E5-A2A2-5F8ACB0A71FA}" dt="2020-12-07T00:37:28.498" v="22" actId="20577"/>
        <pc:sldMkLst>
          <pc:docMk/>
          <pc:sldMk cId="829288771" sldId="257"/>
        </pc:sldMkLst>
        <pc:spChg chg="mod">
          <ac:chgData name="Benediktsson, Gardar" userId="S::benedikg@my.erau.edu::37d9d02a-d768-4527-bac0-4ff9272f0313" providerId="AD" clId="Web-{C5AF1C54-C23A-40E5-A2A2-5F8ACB0A71FA}" dt="2020-12-07T00:37:28.498" v="22" actId="20577"/>
          <ac:spMkLst>
            <pc:docMk/>
            <pc:sldMk cId="829288771" sldId="257"/>
            <ac:spMk id="2" creationId="{D0C25670-D8BA-4C20-9222-8FE039C1E360}"/>
          </ac:spMkLst>
        </pc:spChg>
      </pc:sldChg>
      <pc:sldChg chg="modSp new">
        <pc:chgData name="Benediktsson, Gardar" userId="S::benedikg@my.erau.edu::37d9d02a-d768-4527-bac0-4ff9272f0313" providerId="AD" clId="Web-{C5AF1C54-C23A-40E5-A2A2-5F8ACB0A71FA}" dt="2020-12-07T00:38:07.810" v="45" actId="20577"/>
        <pc:sldMkLst>
          <pc:docMk/>
          <pc:sldMk cId="3942379824" sldId="258"/>
        </pc:sldMkLst>
        <pc:spChg chg="mod">
          <ac:chgData name="Benediktsson, Gardar" userId="S::benedikg@my.erau.edu::37d9d02a-d768-4527-bac0-4ff9272f0313" providerId="AD" clId="Web-{C5AF1C54-C23A-40E5-A2A2-5F8ACB0A71FA}" dt="2020-12-07T00:38:07.810" v="45" actId="20577"/>
          <ac:spMkLst>
            <pc:docMk/>
            <pc:sldMk cId="3942379824" sldId="258"/>
            <ac:spMk id="2" creationId="{7296D8E7-70CC-4127-BAD4-7D774FA780B2}"/>
          </ac:spMkLst>
        </pc:spChg>
      </pc:sldChg>
      <pc:sldChg chg="modSp new">
        <pc:chgData name="Benediktsson, Gardar" userId="S::benedikg@my.erau.edu::37d9d02a-d768-4527-bac0-4ff9272f0313" providerId="AD" clId="Web-{C5AF1C54-C23A-40E5-A2A2-5F8ACB0A71FA}" dt="2020-12-07T00:38:04.420" v="42" actId="20577"/>
        <pc:sldMkLst>
          <pc:docMk/>
          <pc:sldMk cId="1202140479" sldId="259"/>
        </pc:sldMkLst>
        <pc:spChg chg="mod">
          <ac:chgData name="Benediktsson, Gardar" userId="S::benedikg@my.erau.edu::37d9d02a-d768-4527-bac0-4ff9272f0313" providerId="AD" clId="Web-{C5AF1C54-C23A-40E5-A2A2-5F8ACB0A71FA}" dt="2020-12-07T00:38:04.420" v="42" actId="20577"/>
          <ac:spMkLst>
            <pc:docMk/>
            <pc:sldMk cId="1202140479" sldId="259"/>
            <ac:spMk id="2" creationId="{D8DF6680-D04E-4AF7-AE65-11FC2A36F2BC}"/>
          </ac:spMkLst>
        </pc:spChg>
      </pc:sldChg>
      <pc:sldChg chg="modSp new">
        <pc:chgData name="Benediktsson, Gardar" userId="S::benedikg@my.erau.edu::37d9d02a-d768-4527-bac0-4ff9272f0313" providerId="AD" clId="Web-{C5AF1C54-C23A-40E5-A2A2-5F8ACB0A71FA}" dt="2020-12-07T00:37:55.685" v="27" actId="20577"/>
        <pc:sldMkLst>
          <pc:docMk/>
          <pc:sldMk cId="534390589" sldId="260"/>
        </pc:sldMkLst>
        <pc:spChg chg="mod">
          <ac:chgData name="Benediktsson, Gardar" userId="S::benedikg@my.erau.edu::37d9d02a-d768-4527-bac0-4ff9272f0313" providerId="AD" clId="Web-{C5AF1C54-C23A-40E5-A2A2-5F8ACB0A71FA}" dt="2020-12-07T00:37:55.685" v="27" actId="20577"/>
          <ac:spMkLst>
            <pc:docMk/>
            <pc:sldMk cId="534390589" sldId="260"/>
            <ac:spMk id="2" creationId="{C02C1751-3A48-4DF1-BCA3-D33809EDE167}"/>
          </ac:spMkLst>
        </pc:spChg>
      </pc:sldChg>
      <pc:sldChg chg="modSp new">
        <pc:chgData name="Benediktsson, Gardar" userId="S::benedikg@my.erau.edu::37d9d02a-d768-4527-bac0-4ff9272f0313" providerId="AD" clId="Web-{C5AF1C54-C23A-40E5-A2A2-5F8ACB0A71FA}" dt="2020-12-07T00:38:19.279" v="50" actId="20577"/>
        <pc:sldMkLst>
          <pc:docMk/>
          <pc:sldMk cId="981820108" sldId="261"/>
        </pc:sldMkLst>
        <pc:spChg chg="mod">
          <ac:chgData name="Benediktsson, Gardar" userId="S::benedikg@my.erau.edu::37d9d02a-d768-4527-bac0-4ff9272f0313" providerId="AD" clId="Web-{C5AF1C54-C23A-40E5-A2A2-5F8ACB0A71FA}" dt="2020-12-07T00:38:19.279" v="50" actId="20577"/>
          <ac:spMkLst>
            <pc:docMk/>
            <pc:sldMk cId="981820108" sldId="261"/>
            <ac:spMk id="2" creationId="{0617C726-9FC8-449D-BD2D-E39F9C1A30AD}"/>
          </ac:spMkLst>
        </pc:spChg>
      </pc:sldChg>
      <pc:sldChg chg="modSp new">
        <pc:chgData name="Benediktsson, Gardar" userId="S::benedikg@my.erau.edu::37d9d02a-d768-4527-bac0-4ff9272f0313" providerId="AD" clId="Web-{C5AF1C54-C23A-40E5-A2A2-5F8ACB0A71FA}" dt="2020-12-07T00:38:58.894" v="86" actId="20577"/>
        <pc:sldMkLst>
          <pc:docMk/>
          <pc:sldMk cId="610305728" sldId="262"/>
        </pc:sldMkLst>
        <pc:spChg chg="mod">
          <ac:chgData name="Benediktsson, Gardar" userId="S::benedikg@my.erau.edu::37d9d02a-d768-4527-bac0-4ff9272f0313" providerId="AD" clId="Web-{C5AF1C54-C23A-40E5-A2A2-5F8ACB0A71FA}" dt="2020-12-07T00:38:58.894" v="86" actId="20577"/>
          <ac:spMkLst>
            <pc:docMk/>
            <pc:sldMk cId="610305728" sldId="262"/>
            <ac:spMk id="2" creationId="{B0D55662-2FB3-4AB3-912E-F62648914522}"/>
          </ac:spMkLst>
        </pc:spChg>
      </pc:sldChg>
    </pc:docChg>
  </pc:docChgLst>
  <pc:docChgLst>
    <pc:chgData name="Benediktsson, Gardar" userId="S::benedikg@my.erau.edu::37d9d02a-d768-4527-bac0-4ff9272f0313" providerId="AD" clId="Web-{BDEEE166-EAAF-4ABB-95C3-B762C63EA58C}"/>
    <pc:docChg chg="modSld">
      <pc:chgData name="Benediktsson, Gardar" userId="S::benedikg@my.erau.edu::37d9d02a-d768-4527-bac0-4ff9272f0313" providerId="AD" clId="Web-{BDEEE166-EAAF-4ABB-95C3-B762C63EA58C}" dt="2020-12-09T01:14:25.408" v="21" actId="20577"/>
      <pc:docMkLst>
        <pc:docMk/>
      </pc:docMkLst>
      <pc:sldChg chg="addSp delSp modSp">
        <pc:chgData name="Benediktsson, Gardar" userId="S::benedikg@my.erau.edu::37d9d02a-d768-4527-bac0-4ff9272f0313" providerId="AD" clId="Web-{BDEEE166-EAAF-4ABB-95C3-B762C63EA58C}" dt="2020-12-09T01:14:24.705" v="18" actId="20577"/>
        <pc:sldMkLst>
          <pc:docMk/>
          <pc:sldMk cId="700326084" sldId="263"/>
        </pc:sldMkLst>
        <pc:spChg chg="add del mod">
          <ac:chgData name="Benediktsson, Gardar" userId="S::benedikg@my.erau.edu::37d9d02a-d768-4527-bac0-4ff9272f0313" providerId="AD" clId="Web-{BDEEE166-EAAF-4ABB-95C3-B762C63EA58C}" dt="2020-12-09T01:13:10.718" v="1"/>
          <ac:spMkLst>
            <pc:docMk/>
            <pc:sldMk cId="700326084" sldId="263"/>
            <ac:spMk id="5" creationId="{170F6E67-728F-46FE-A938-3DB3BFE9581A}"/>
          </ac:spMkLst>
        </pc:spChg>
        <pc:spChg chg="add mod">
          <ac:chgData name="Benediktsson, Gardar" userId="S::benedikg@my.erau.edu::37d9d02a-d768-4527-bac0-4ff9272f0313" providerId="AD" clId="Web-{BDEEE166-EAAF-4ABB-95C3-B762C63EA58C}" dt="2020-12-09T01:14:24.705" v="18" actId="20577"/>
          <ac:spMkLst>
            <pc:docMk/>
            <pc:sldMk cId="700326084" sldId="263"/>
            <ac:spMk id="7" creationId="{A800B699-2F42-4E36-9004-3744BDDB4CB5}"/>
          </ac:spMkLst>
        </pc:spChg>
        <pc:spChg chg="add del">
          <ac:chgData name="Benediktsson, Gardar" userId="S::benedikg@my.erau.edu::37d9d02a-d768-4527-bac0-4ff9272f0313" providerId="AD" clId="Web-{BDEEE166-EAAF-4ABB-95C3-B762C63EA58C}" dt="2020-12-09T01:14:00.798" v="8"/>
          <ac:spMkLst>
            <pc:docMk/>
            <pc:sldMk cId="700326084" sldId="263"/>
            <ac:spMk id="8" creationId="{D7B79B1F-A972-43E2-9661-F97587A15837}"/>
          </ac:spMkLst>
        </pc:spChg>
        <pc:picChg chg="del">
          <ac:chgData name="Benediktsson, Gardar" userId="S::benedikg@my.erau.edu::37d9d02a-d768-4527-bac0-4ff9272f0313" providerId="AD" clId="Web-{BDEEE166-EAAF-4ABB-95C3-B762C63EA58C}" dt="2020-12-09T01:12:29.030" v="0"/>
          <ac:picMkLst>
            <pc:docMk/>
            <pc:sldMk cId="700326084" sldId="263"/>
            <ac:picMk id="4" creationId="{ECEB3054-BCA1-4BEE-84BA-8598039D6660}"/>
          </ac:picMkLst>
        </pc:picChg>
        <pc:picChg chg="add mod ord">
          <ac:chgData name="Benediktsson, Gardar" userId="S::benedikg@my.erau.edu::37d9d02a-d768-4527-bac0-4ff9272f0313" providerId="AD" clId="Web-{BDEEE166-EAAF-4ABB-95C3-B762C63EA58C}" dt="2020-12-09T01:13:44.969" v="5" actId="1076"/>
          <ac:picMkLst>
            <pc:docMk/>
            <pc:sldMk cId="700326084" sldId="263"/>
            <ac:picMk id="6" creationId="{9E13D2AB-5C7E-465F-93FF-B6F6601C801B}"/>
          </ac:picMkLst>
        </pc:picChg>
      </pc:sldChg>
    </pc:docChg>
  </pc:docChgLst>
  <pc:docChgLst>
    <pc:chgData name="Stoney, Gabrielle M." userId="S::stoneyg@my.erau.edu::1c26f8b0-37b1-43b1-a52b-05b9f05ab76d" providerId="AD" clId="Web-{1E12B9ED-FE12-4342-924D-28EBB32169ED}"/>
    <pc:docChg chg="addSld modSld">
      <pc:chgData name="Stoney, Gabrielle M." userId="S::stoneyg@my.erau.edu::1c26f8b0-37b1-43b1-a52b-05b9f05ab76d" providerId="AD" clId="Web-{1E12B9ED-FE12-4342-924D-28EBB32169ED}" dt="2020-12-07T01:31:00.085" v="45" actId="20577"/>
      <pc:docMkLst>
        <pc:docMk/>
      </pc:docMkLst>
      <pc:sldChg chg="modSp">
        <pc:chgData name="Stoney, Gabrielle M." userId="S::stoneyg@my.erau.edu::1c26f8b0-37b1-43b1-a52b-05b9f05ab76d" providerId="AD" clId="Web-{1E12B9ED-FE12-4342-924D-28EBB32169ED}" dt="2020-12-07T01:29:26.458" v="8" actId="20577"/>
        <pc:sldMkLst>
          <pc:docMk/>
          <pc:sldMk cId="3942379824" sldId="258"/>
        </pc:sldMkLst>
        <pc:spChg chg="mod">
          <ac:chgData name="Stoney, Gabrielle M." userId="S::stoneyg@my.erau.edu::1c26f8b0-37b1-43b1-a52b-05b9f05ab76d" providerId="AD" clId="Web-{1E12B9ED-FE12-4342-924D-28EBB32169ED}" dt="2020-12-07T01:29:26.458" v="8" actId="20577"/>
          <ac:spMkLst>
            <pc:docMk/>
            <pc:sldMk cId="3942379824" sldId="258"/>
            <ac:spMk id="2" creationId="{7296D8E7-70CC-4127-BAD4-7D774FA780B2}"/>
          </ac:spMkLst>
        </pc:spChg>
      </pc:sldChg>
      <pc:sldChg chg="modSp new">
        <pc:chgData name="Stoney, Gabrielle M." userId="S::stoneyg@my.erau.edu::1c26f8b0-37b1-43b1-a52b-05b9f05ab76d" providerId="AD" clId="Web-{1E12B9ED-FE12-4342-924D-28EBB32169ED}" dt="2020-12-07T01:30:59.132" v="43" actId="20577"/>
        <pc:sldMkLst>
          <pc:docMk/>
          <pc:sldMk cId="700326084" sldId="263"/>
        </pc:sldMkLst>
        <pc:spChg chg="mod">
          <ac:chgData name="Stoney, Gabrielle M." userId="S::stoneyg@my.erau.edu::1c26f8b0-37b1-43b1-a52b-05b9f05ab76d" providerId="AD" clId="Web-{1E12B9ED-FE12-4342-924D-28EBB32169ED}" dt="2020-12-07T01:30:59.132" v="43" actId="20577"/>
          <ac:spMkLst>
            <pc:docMk/>
            <pc:sldMk cId="700326084" sldId="263"/>
            <ac:spMk id="2" creationId="{DAB38251-1F9A-4DFF-932B-1D5299190A46}"/>
          </ac:spMkLst>
        </pc:spChg>
      </pc:sldChg>
    </pc:docChg>
  </pc:docChgLst>
  <pc:docChgLst>
    <pc:chgData clId="Web-{C5AF1C54-C23A-40E5-A2A2-5F8ACB0A71FA}"/>
    <pc:docChg chg="modSld">
      <pc:chgData name="" userId="" providerId="" clId="Web-{C5AF1C54-C23A-40E5-A2A2-5F8ACB0A71FA}" dt="2020-12-07T00:36:22.842" v="3" actId="20577"/>
      <pc:docMkLst>
        <pc:docMk/>
      </pc:docMkLst>
      <pc:sldChg chg="modSp">
        <pc:chgData name="" userId="" providerId="" clId="Web-{C5AF1C54-C23A-40E5-A2A2-5F8ACB0A71FA}" dt="2020-12-07T00:36:22.842" v="2" actId="20577"/>
        <pc:sldMkLst>
          <pc:docMk/>
          <pc:sldMk cId="109857222" sldId="256"/>
        </pc:sldMkLst>
        <pc:spChg chg="mod">
          <ac:chgData name="" userId="" providerId="" clId="Web-{C5AF1C54-C23A-40E5-A2A2-5F8ACB0A71FA}" dt="2020-12-07T00:36:22.842" v="2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Jackson, Elizabeth D." userId="S::jackse10@my.erau.edu::c1f1810b-6c81-49e1-997e-e6398e652a43" providerId="AD" clId="Web-{5896568F-E22C-481A-A00F-2DCE600F11DB}"/>
    <pc:docChg chg="modSld">
      <pc:chgData name="Jackson, Elizabeth D." userId="S::jackse10@my.erau.edu::c1f1810b-6c81-49e1-997e-e6398e652a43" providerId="AD" clId="Web-{5896568F-E22C-481A-A00F-2DCE600F11DB}" dt="2020-12-08T21:58:37.155" v="20" actId="20577"/>
      <pc:docMkLst>
        <pc:docMk/>
      </pc:docMkLst>
      <pc:sldChg chg="modSp">
        <pc:chgData name="Jackson, Elizabeth D." userId="S::jackse10@my.erau.edu::c1f1810b-6c81-49e1-997e-e6398e652a43" providerId="AD" clId="Web-{5896568F-E22C-481A-A00F-2DCE600F11DB}" dt="2020-12-08T21:58:37.155" v="19" actId="20577"/>
        <pc:sldMkLst>
          <pc:docMk/>
          <pc:sldMk cId="534390589" sldId="260"/>
        </pc:sldMkLst>
        <pc:spChg chg="mod">
          <ac:chgData name="Jackson, Elizabeth D." userId="S::jackse10@my.erau.edu::c1f1810b-6c81-49e1-997e-e6398e652a43" providerId="AD" clId="Web-{5896568F-E22C-481A-A00F-2DCE600F11DB}" dt="2020-12-08T21:58:37.155" v="19" actId="20577"/>
          <ac:spMkLst>
            <pc:docMk/>
            <pc:sldMk cId="534390589" sldId="260"/>
            <ac:spMk id="2" creationId="{C02C1751-3A48-4DF1-BCA3-D33809EDE167}"/>
          </ac:spMkLst>
        </pc:spChg>
        <pc:spChg chg="mod">
          <ac:chgData name="Jackson, Elizabeth D." userId="S::jackse10@my.erau.edu::c1f1810b-6c81-49e1-997e-e6398e652a43" providerId="AD" clId="Web-{5896568F-E22C-481A-A00F-2DCE600F11DB}" dt="2020-12-08T21:58:08.404" v="16" actId="14100"/>
          <ac:spMkLst>
            <pc:docMk/>
            <pc:sldMk cId="534390589" sldId="260"/>
            <ac:spMk id="3" creationId="{8DE8A407-51B0-440B-82CE-E5B1ABE1E4AF}"/>
          </ac:spMkLst>
        </pc:spChg>
      </pc:sldChg>
    </pc:docChg>
  </pc:docChgLst>
  <pc:docChgLst>
    <pc:chgData name="Hansen, Jason L." userId="S::hansej15@my.erau.edu::d267db1e-7a4a-4c7d-95d1-62c5d0461234" providerId="AD" clId="Web-{78687482-032B-4154-8C22-E9D76D740F25}"/>
    <pc:docChg chg="modSld">
      <pc:chgData name="Hansen, Jason L." userId="S::hansej15@my.erau.edu::d267db1e-7a4a-4c7d-95d1-62c5d0461234" providerId="AD" clId="Web-{78687482-032B-4154-8C22-E9D76D740F25}" dt="2020-12-08T21:02:02.776" v="2" actId="20577"/>
      <pc:docMkLst>
        <pc:docMk/>
      </pc:docMkLst>
      <pc:sldChg chg="modSp">
        <pc:chgData name="Hansen, Jason L." userId="S::hansej15@my.erau.edu::d267db1e-7a4a-4c7d-95d1-62c5d0461234" providerId="AD" clId="Web-{78687482-032B-4154-8C22-E9D76D740F25}" dt="2020-12-08T21:02:00.932" v="1" actId="20577"/>
        <pc:sldMkLst>
          <pc:docMk/>
          <pc:sldMk cId="981820108" sldId="261"/>
        </pc:sldMkLst>
        <pc:spChg chg="mod">
          <ac:chgData name="Hansen, Jason L." userId="S::hansej15@my.erau.edu::d267db1e-7a4a-4c7d-95d1-62c5d0461234" providerId="AD" clId="Web-{78687482-032B-4154-8C22-E9D76D740F25}" dt="2020-12-08T21:02:00.932" v="1" actId="20577"/>
          <ac:spMkLst>
            <pc:docMk/>
            <pc:sldMk cId="981820108" sldId="261"/>
            <ac:spMk id="3" creationId="{77776876-C046-4721-BD6D-AE236C615D47}"/>
          </ac:spMkLst>
        </pc:spChg>
      </pc:sldChg>
    </pc:docChg>
  </pc:docChgLst>
  <pc:docChgLst>
    <pc:chgData name="Dinius, Harrison G." userId="S::diniush@my.erau.edu::3c9cdf6d-9555-4898-a711-30b854cba3b9" providerId="AD" clId="Web-{92DF8506-1AA8-41D4-BED6-6B34A9EA8970}"/>
    <pc:docChg chg="modSld">
      <pc:chgData name="Dinius, Harrison G." userId="S::diniush@my.erau.edu::3c9cdf6d-9555-4898-a711-30b854cba3b9" providerId="AD" clId="Web-{92DF8506-1AA8-41D4-BED6-6B34A9EA8970}" dt="2020-12-09T05:14:07.966" v="459" actId="20577"/>
      <pc:docMkLst>
        <pc:docMk/>
      </pc:docMkLst>
      <pc:sldChg chg="modSp">
        <pc:chgData name="Dinius, Harrison G." userId="S::diniush@my.erau.edu::3c9cdf6d-9555-4898-a711-30b854cba3b9" providerId="AD" clId="Web-{92DF8506-1AA8-41D4-BED6-6B34A9EA8970}" dt="2020-12-09T05:14:07.966" v="458" actId="20577"/>
        <pc:sldMkLst>
          <pc:docMk/>
          <pc:sldMk cId="610305728" sldId="262"/>
        </pc:sldMkLst>
        <pc:spChg chg="mod">
          <ac:chgData name="Dinius, Harrison G." userId="S::diniush@my.erau.edu::3c9cdf6d-9555-4898-a711-30b854cba3b9" providerId="AD" clId="Web-{92DF8506-1AA8-41D4-BED6-6B34A9EA8970}" dt="2020-12-09T05:14:07.966" v="458" actId="20577"/>
          <ac:spMkLst>
            <pc:docMk/>
            <pc:sldMk cId="610305728" sldId="262"/>
            <ac:spMk id="3" creationId="{AD910123-1407-462C-9CFC-67EC3B1A1B3B}"/>
          </ac:spMkLst>
        </pc:spChg>
      </pc:sldChg>
    </pc:docChg>
  </pc:docChgLst>
  <pc:docChgLst>
    <pc:chgData name="Stoney, Gabrielle M." userId="S::stoneyg@my.erau.edu::1c26f8b0-37b1-43b1-a52b-05b9f05ab76d" providerId="AD" clId="Web-{4EFC7ABC-B87B-4B4B-BB3D-D13E81E1710E}"/>
    <pc:docChg chg="addSld delSld modSld">
      <pc:chgData name="Stoney, Gabrielle M." userId="S::stoneyg@my.erau.edu::1c26f8b0-37b1-43b1-a52b-05b9f05ab76d" providerId="AD" clId="Web-{4EFC7ABC-B87B-4B4B-BB3D-D13E81E1710E}" dt="2020-12-08T23:07:02.892" v="541" actId="20577"/>
      <pc:docMkLst>
        <pc:docMk/>
      </pc:docMkLst>
      <pc:sldChg chg="addSp delSp modSp mod setBg">
        <pc:chgData name="Stoney, Gabrielle M." userId="S::stoneyg@my.erau.edu::1c26f8b0-37b1-43b1-a52b-05b9f05ab76d" providerId="AD" clId="Web-{4EFC7ABC-B87B-4B4B-BB3D-D13E81E1710E}" dt="2020-12-08T22:57:25.335" v="353"/>
        <pc:sldMkLst>
          <pc:docMk/>
          <pc:sldMk cId="3942379824" sldId="258"/>
        </pc:sldMkLst>
        <pc:spChg chg="mod">
          <ac:chgData name="Stoney, Gabrielle M." userId="S::stoneyg@my.erau.edu::1c26f8b0-37b1-43b1-a52b-05b9f05ab76d" providerId="AD" clId="Web-{4EFC7ABC-B87B-4B4B-BB3D-D13E81E1710E}" dt="2020-12-08T22:57:25.335" v="353"/>
          <ac:spMkLst>
            <pc:docMk/>
            <pc:sldMk cId="3942379824" sldId="258"/>
            <ac:spMk id="2" creationId="{7296D8E7-70CC-4127-BAD4-7D774FA780B2}"/>
          </ac:spMkLst>
        </pc:spChg>
        <pc:spChg chg="mod ord">
          <ac:chgData name="Stoney, Gabrielle M." userId="S::stoneyg@my.erau.edu::1c26f8b0-37b1-43b1-a52b-05b9f05ab76d" providerId="AD" clId="Web-{4EFC7ABC-B87B-4B4B-BB3D-D13E81E1710E}" dt="2020-12-08T22:57:25.335" v="353"/>
          <ac:spMkLst>
            <pc:docMk/>
            <pc:sldMk cId="3942379824" sldId="258"/>
            <ac:spMk id="3" creationId="{C708F4AD-915E-40BB-A6B3-FC19E2F1D820}"/>
          </ac:spMkLst>
        </pc:spChg>
        <pc:spChg chg="add">
          <ac:chgData name="Stoney, Gabrielle M." userId="S::stoneyg@my.erau.edu::1c26f8b0-37b1-43b1-a52b-05b9f05ab76d" providerId="AD" clId="Web-{4EFC7ABC-B87B-4B4B-BB3D-D13E81E1710E}" dt="2020-12-08T22:57:25.335" v="353"/>
          <ac:spMkLst>
            <pc:docMk/>
            <pc:sldMk cId="3942379824" sldId="258"/>
            <ac:spMk id="6" creationId="{F56F5174-31D9-4DBB-AAB7-A1FD7BDB1352}"/>
          </ac:spMkLst>
        </pc:spChg>
        <pc:spChg chg="add">
          <ac:chgData name="Stoney, Gabrielle M." userId="S::stoneyg@my.erau.edu::1c26f8b0-37b1-43b1-a52b-05b9f05ab76d" providerId="AD" clId="Web-{4EFC7ABC-B87B-4B4B-BB3D-D13E81E1710E}" dt="2020-12-08T22:57:25.335" v="353"/>
          <ac:spMkLst>
            <pc:docMk/>
            <pc:sldMk cId="3942379824" sldId="258"/>
            <ac:spMk id="8" creationId="{F9A95BEE-6BB1-4A28-A8E6-A34B2E42EF87}"/>
          </ac:spMkLst>
        </pc:spChg>
        <pc:spChg chg="add del">
          <ac:chgData name="Stoney, Gabrielle M." userId="S::stoneyg@my.erau.edu::1c26f8b0-37b1-43b1-a52b-05b9f05ab76d" providerId="AD" clId="Web-{4EFC7ABC-B87B-4B4B-BB3D-D13E81E1710E}" dt="2020-12-08T22:57:12.381" v="348"/>
          <ac:spMkLst>
            <pc:docMk/>
            <pc:sldMk cId="3942379824" sldId="258"/>
            <ac:spMk id="9" creationId="{F56F5174-31D9-4DBB-AAB7-A1FD7BDB1352}"/>
          </ac:spMkLst>
        </pc:spChg>
        <pc:spChg chg="add del">
          <ac:chgData name="Stoney, Gabrielle M." userId="S::stoneyg@my.erau.edu::1c26f8b0-37b1-43b1-a52b-05b9f05ab76d" providerId="AD" clId="Web-{4EFC7ABC-B87B-4B4B-BB3D-D13E81E1710E}" dt="2020-12-08T22:57:12.381" v="348"/>
          <ac:spMkLst>
            <pc:docMk/>
            <pc:sldMk cId="3942379824" sldId="258"/>
            <ac:spMk id="13" creationId="{F9A95BEE-6BB1-4A28-A8E6-A34B2E42EF87}"/>
          </ac:spMkLst>
        </pc:spChg>
        <pc:picChg chg="add mod">
          <ac:chgData name="Stoney, Gabrielle M." userId="S::stoneyg@my.erau.edu::1c26f8b0-37b1-43b1-a52b-05b9f05ab76d" providerId="AD" clId="Web-{4EFC7ABC-B87B-4B4B-BB3D-D13E81E1710E}" dt="2020-12-08T22:57:25.335" v="353"/>
          <ac:picMkLst>
            <pc:docMk/>
            <pc:sldMk cId="3942379824" sldId="258"/>
            <ac:picMk id="4" creationId="{9320D869-B6B5-4549-BC72-11AA721E7EB1}"/>
          </ac:picMkLst>
        </pc:picChg>
        <pc:picChg chg="add">
          <ac:chgData name="Stoney, Gabrielle M." userId="S::stoneyg@my.erau.edu::1c26f8b0-37b1-43b1-a52b-05b9f05ab76d" providerId="AD" clId="Web-{4EFC7ABC-B87B-4B4B-BB3D-D13E81E1710E}" dt="2020-12-08T22:57:25.335" v="353"/>
          <ac:picMkLst>
            <pc:docMk/>
            <pc:sldMk cId="3942379824" sldId="258"/>
            <ac:picMk id="7" creationId="{AE113210-7872-481A-ADE6-3A05CCAF5EB2}"/>
          </ac:picMkLst>
        </pc:picChg>
        <pc:picChg chg="add del">
          <ac:chgData name="Stoney, Gabrielle M." userId="S::stoneyg@my.erau.edu::1c26f8b0-37b1-43b1-a52b-05b9f05ab76d" providerId="AD" clId="Web-{4EFC7ABC-B87B-4B4B-BB3D-D13E81E1710E}" dt="2020-12-08T22:57:12.381" v="348"/>
          <ac:picMkLst>
            <pc:docMk/>
            <pc:sldMk cId="3942379824" sldId="258"/>
            <ac:picMk id="11" creationId="{AE113210-7872-481A-ADE6-3A05CCAF5EB2}"/>
          </ac:picMkLst>
        </pc:picChg>
      </pc:sldChg>
      <pc:sldChg chg="addSp modSp new del mod setBg">
        <pc:chgData name="Stoney, Gabrielle M." userId="S::stoneyg@my.erau.edu::1c26f8b0-37b1-43b1-a52b-05b9f05ab76d" providerId="AD" clId="Web-{4EFC7ABC-B87B-4B4B-BB3D-D13E81E1710E}" dt="2020-12-08T23:01:43.136" v="409"/>
        <pc:sldMkLst>
          <pc:docMk/>
          <pc:sldMk cId="1145498160" sldId="264"/>
        </pc:sldMkLst>
        <pc:spChg chg="mod">
          <ac:chgData name="Stoney, Gabrielle M." userId="S::stoneyg@my.erau.edu::1c26f8b0-37b1-43b1-a52b-05b9f05ab76d" providerId="AD" clId="Web-{4EFC7ABC-B87B-4B4B-BB3D-D13E81E1710E}" dt="2020-12-08T22:58:37.664" v="386"/>
          <ac:spMkLst>
            <pc:docMk/>
            <pc:sldMk cId="1145498160" sldId="264"/>
            <ac:spMk id="2" creationId="{D54AD538-01B2-4FC2-A7D2-23DEAE6B2EA1}"/>
          </ac:spMkLst>
        </pc:spChg>
        <pc:spChg chg="mod">
          <ac:chgData name="Stoney, Gabrielle M." userId="S::stoneyg@my.erau.edu::1c26f8b0-37b1-43b1-a52b-05b9f05ab76d" providerId="AD" clId="Web-{4EFC7ABC-B87B-4B4B-BB3D-D13E81E1710E}" dt="2020-12-08T22:58:37.664" v="386"/>
          <ac:spMkLst>
            <pc:docMk/>
            <pc:sldMk cId="1145498160" sldId="264"/>
            <ac:spMk id="3" creationId="{87A7C557-3EC1-41A6-AC2C-B81148914E2E}"/>
          </ac:spMkLst>
        </pc:spChg>
        <pc:spChg chg="add">
          <ac:chgData name="Stoney, Gabrielle M." userId="S::stoneyg@my.erau.edu::1c26f8b0-37b1-43b1-a52b-05b9f05ab76d" providerId="AD" clId="Web-{4EFC7ABC-B87B-4B4B-BB3D-D13E81E1710E}" dt="2020-12-08T22:58:37.664" v="386"/>
          <ac:spMkLst>
            <pc:docMk/>
            <pc:sldMk cId="1145498160" sldId="264"/>
            <ac:spMk id="9" creationId="{201CC55D-ED54-4C5C-95E6-10947BD1103B}"/>
          </ac:spMkLst>
        </pc:spChg>
        <pc:spChg chg="add">
          <ac:chgData name="Stoney, Gabrielle M." userId="S::stoneyg@my.erau.edu::1c26f8b0-37b1-43b1-a52b-05b9f05ab76d" providerId="AD" clId="Web-{4EFC7ABC-B87B-4B4B-BB3D-D13E81E1710E}" dt="2020-12-08T22:58:37.664" v="386"/>
          <ac:spMkLst>
            <pc:docMk/>
            <pc:sldMk cId="1145498160" sldId="264"/>
            <ac:spMk id="15" creationId="{3873B707-463F-40B0-8227-E8CC6C67EB25}"/>
          </ac:spMkLst>
        </pc:spChg>
        <pc:spChg chg="add">
          <ac:chgData name="Stoney, Gabrielle M." userId="S::stoneyg@my.erau.edu::1c26f8b0-37b1-43b1-a52b-05b9f05ab76d" providerId="AD" clId="Web-{4EFC7ABC-B87B-4B4B-BB3D-D13E81E1710E}" dt="2020-12-08T22:58:37.664" v="386"/>
          <ac:spMkLst>
            <pc:docMk/>
            <pc:sldMk cId="1145498160" sldId="264"/>
            <ac:spMk id="17" creationId="{C13237C8-E62C-4F0D-A318-BD6FB6C2D138}"/>
          </ac:spMkLst>
        </pc:spChg>
        <pc:spChg chg="add">
          <ac:chgData name="Stoney, Gabrielle M." userId="S::stoneyg@my.erau.edu::1c26f8b0-37b1-43b1-a52b-05b9f05ab76d" providerId="AD" clId="Web-{4EFC7ABC-B87B-4B4B-BB3D-D13E81E1710E}" dt="2020-12-08T22:58:37.664" v="386"/>
          <ac:spMkLst>
            <pc:docMk/>
            <pc:sldMk cId="1145498160" sldId="264"/>
            <ac:spMk id="19" creationId="{19C9EAEA-39D0-4B0E-A0EB-51E7B26740B1}"/>
          </ac:spMkLst>
        </pc:spChg>
        <pc:grpChg chg="add">
          <ac:chgData name="Stoney, Gabrielle M." userId="S::stoneyg@my.erau.edu::1c26f8b0-37b1-43b1-a52b-05b9f05ab76d" providerId="AD" clId="Web-{4EFC7ABC-B87B-4B4B-BB3D-D13E81E1710E}" dt="2020-12-08T22:58:37.664" v="386"/>
          <ac:grpSpMkLst>
            <pc:docMk/>
            <pc:sldMk cId="1145498160" sldId="264"/>
            <ac:grpSpMk id="11" creationId="{1DE889C7-FAD6-4397-98E2-05D503484459}"/>
          </ac:grpSpMkLst>
        </pc:grpChg>
        <pc:picChg chg="add mod">
          <ac:chgData name="Stoney, Gabrielle M." userId="S::stoneyg@my.erau.edu::1c26f8b0-37b1-43b1-a52b-05b9f05ab76d" providerId="AD" clId="Web-{4EFC7ABC-B87B-4B4B-BB3D-D13E81E1710E}" dt="2020-12-08T22:58:37.664" v="386"/>
          <ac:picMkLst>
            <pc:docMk/>
            <pc:sldMk cId="1145498160" sldId="264"/>
            <ac:picMk id="4" creationId="{4D22C539-9128-43DA-952A-8458F846E9AA}"/>
          </ac:picMkLst>
        </pc:picChg>
      </pc:sldChg>
      <pc:sldChg chg="addSp delSp modSp new mod setBg setClrOvrMap">
        <pc:chgData name="Stoney, Gabrielle M." userId="S::stoneyg@my.erau.edu::1c26f8b0-37b1-43b1-a52b-05b9f05ab76d" providerId="AD" clId="Web-{4EFC7ABC-B87B-4B4B-BB3D-D13E81E1710E}" dt="2020-12-08T23:02:39.137" v="439"/>
        <pc:sldMkLst>
          <pc:docMk/>
          <pc:sldMk cId="576692319" sldId="265"/>
        </pc:sldMkLst>
        <pc:spChg chg="mod">
          <ac:chgData name="Stoney, Gabrielle M." userId="S::stoneyg@my.erau.edu::1c26f8b0-37b1-43b1-a52b-05b9f05ab76d" providerId="AD" clId="Web-{4EFC7ABC-B87B-4B4B-BB3D-D13E81E1710E}" dt="2020-12-08T23:02:39.137" v="439"/>
          <ac:spMkLst>
            <pc:docMk/>
            <pc:sldMk cId="576692319" sldId="265"/>
            <ac:spMk id="2" creationId="{CB607AC4-CE53-4FC1-A080-1E232BEA6007}"/>
          </ac:spMkLst>
        </pc:spChg>
        <pc:spChg chg="del">
          <ac:chgData name="Stoney, Gabrielle M." userId="S::stoneyg@my.erau.edu::1c26f8b0-37b1-43b1-a52b-05b9f05ab76d" providerId="AD" clId="Web-{4EFC7ABC-B87B-4B4B-BB3D-D13E81E1710E}" dt="2020-12-08T23:02:10.590" v="434"/>
          <ac:spMkLst>
            <pc:docMk/>
            <pc:sldMk cId="576692319" sldId="265"/>
            <ac:spMk id="3" creationId="{3AB25087-8191-4092-8099-CA9933ECA495}"/>
          </ac:spMkLst>
        </pc:spChg>
        <pc:picChg chg="add mod ord">
          <ac:chgData name="Stoney, Gabrielle M." userId="S::stoneyg@my.erau.edu::1c26f8b0-37b1-43b1-a52b-05b9f05ab76d" providerId="AD" clId="Web-{4EFC7ABC-B87B-4B4B-BB3D-D13E81E1710E}" dt="2020-12-08T23:02:39.137" v="439"/>
          <ac:picMkLst>
            <pc:docMk/>
            <pc:sldMk cId="576692319" sldId="265"/>
            <ac:picMk id="4" creationId="{AB9BD6E6-6AB3-49BC-8108-51BC39C636A0}"/>
          </ac:picMkLst>
        </pc:picChg>
        <pc:picChg chg="add mod">
          <ac:chgData name="Stoney, Gabrielle M." userId="S::stoneyg@my.erau.edu::1c26f8b0-37b1-43b1-a52b-05b9f05ab76d" providerId="AD" clId="Web-{4EFC7ABC-B87B-4B4B-BB3D-D13E81E1710E}" dt="2020-12-08T23:02:39.137" v="439"/>
          <ac:picMkLst>
            <pc:docMk/>
            <pc:sldMk cId="576692319" sldId="265"/>
            <ac:picMk id="5" creationId="{4852943F-0D19-4943-B090-6DAD3C2F60F4}"/>
          </ac:picMkLst>
        </pc:picChg>
        <pc:cxnChg chg="add">
          <ac:chgData name="Stoney, Gabrielle M." userId="S::stoneyg@my.erau.edu::1c26f8b0-37b1-43b1-a52b-05b9f05ab76d" providerId="AD" clId="Web-{4EFC7ABC-B87B-4B4B-BB3D-D13E81E1710E}" dt="2020-12-08T23:02:39.137" v="439"/>
          <ac:cxnSpMkLst>
            <pc:docMk/>
            <pc:sldMk cId="576692319" sldId="265"/>
            <ac:cxnSpMk id="10" creationId="{B6375111-306C-49EA-9DD1-79A2ED78FA30}"/>
          </ac:cxnSpMkLst>
        </pc:cxnChg>
      </pc:sldChg>
      <pc:sldChg chg="addSp delSp modSp new mod setBg setClrOvrMap">
        <pc:chgData name="Stoney, Gabrielle M." userId="S::stoneyg@my.erau.edu::1c26f8b0-37b1-43b1-a52b-05b9f05ab76d" providerId="AD" clId="Web-{4EFC7ABC-B87B-4B4B-BB3D-D13E81E1710E}" dt="2020-12-08T23:06:24.735" v="505" actId="1076"/>
        <pc:sldMkLst>
          <pc:docMk/>
          <pc:sldMk cId="1062745480" sldId="267"/>
        </pc:sldMkLst>
        <pc:spChg chg="mod">
          <ac:chgData name="Stoney, Gabrielle M." userId="S::stoneyg@my.erau.edu::1c26f8b0-37b1-43b1-a52b-05b9f05ab76d" providerId="AD" clId="Web-{4EFC7ABC-B87B-4B4B-BB3D-D13E81E1710E}" dt="2020-12-08T23:06:11.407" v="504"/>
          <ac:spMkLst>
            <pc:docMk/>
            <pc:sldMk cId="1062745480" sldId="267"/>
            <ac:spMk id="2" creationId="{7DE7C3FC-A695-472B-83B8-56A42EADB2F2}"/>
          </ac:spMkLst>
        </pc:spChg>
        <pc:spChg chg="del">
          <ac:chgData name="Stoney, Gabrielle M." userId="S::stoneyg@my.erau.edu::1c26f8b0-37b1-43b1-a52b-05b9f05ab76d" providerId="AD" clId="Web-{4EFC7ABC-B87B-4B4B-BB3D-D13E81E1710E}" dt="2020-12-08T23:04:08.311" v="494"/>
          <ac:spMkLst>
            <pc:docMk/>
            <pc:sldMk cId="1062745480" sldId="267"/>
            <ac:spMk id="3" creationId="{CDD7C463-142C-4A03-9E6A-7D7C44ACA5EF}"/>
          </ac:spMkLst>
        </pc:spChg>
        <pc:spChg chg="add mod">
          <ac:chgData name="Stoney, Gabrielle M." userId="S::stoneyg@my.erau.edu::1c26f8b0-37b1-43b1-a52b-05b9f05ab76d" providerId="AD" clId="Web-{4EFC7ABC-B87B-4B4B-BB3D-D13E81E1710E}" dt="2020-12-08T23:06:24.735" v="505" actId="1076"/>
          <ac:spMkLst>
            <pc:docMk/>
            <pc:sldMk cId="1062745480" sldId="267"/>
            <ac:spMk id="9" creationId="{486AFF54-B781-4EDC-91CB-EC468D2E5CCC}"/>
          </ac:spMkLst>
        </pc:spChg>
        <pc:spChg chg="add del">
          <ac:chgData name="Stoney, Gabrielle M." userId="S::stoneyg@my.erau.edu::1c26f8b0-37b1-43b1-a52b-05b9f05ab76d" providerId="AD" clId="Web-{4EFC7ABC-B87B-4B4B-BB3D-D13E81E1710E}" dt="2020-12-08T23:06:11.407" v="504"/>
          <ac:spMkLst>
            <pc:docMk/>
            <pc:sldMk cId="1062745480" sldId="267"/>
            <ac:spMk id="12" creationId="{42A5316D-ED2F-4F89-B4B4-8D9240B1A348}"/>
          </ac:spMkLst>
        </pc:spChg>
        <pc:spChg chg="add">
          <ac:chgData name="Stoney, Gabrielle M." userId="S::stoneyg@my.erau.edu::1c26f8b0-37b1-43b1-a52b-05b9f05ab76d" providerId="AD" clId="Web-{4EFC7ABC-B87B-4B4B-BB3D-D13E81E1710E}" dt="2020-12-08T23:06:11.407" v="504"/>
          <ac:spMkLst>
            <pc:docMk/>
            <pc:sldMk cId="1062745480" sldId="267"/>
            <ac:spMk id="17" creationId="{C62225A2-D3F0-45D1-9C47-B10375316553}"/>
          </ac:spMkLst>
        </pc:spChg>
        <pc:spChg chg="add">
          <ac:chgData name="Stoney, Gabrielle M." userId="S::stoneyg@my.erau.edu::1c26f8b0-37b1-43b1-a52b-05b9f05ab76d" providerId="AD" clId="Web-{4EFC7ABC-B87B-4B4B-BB3D-D13E81E1710E}" dt="2020-12-08T23:06:11.407" v="504"/>
          <ac:spMkLst>
            <pc:docMk/>
            <pc:sldMk cId="1062745480" sldId="267"/>
            <ac:spMk id="19" creationId="{1B9FBFA8-6AF4-4091-9C8B-DEC6D89338F0}"/>
          </ac:spMkLst>
        </pc:spChg>
        <pc:picChg chg="add mod ord">
          <ac:chgData name="Stoney, Gabrielle M." userId="S::stoneyg@my.erau.edu::1c26f8b0-37b1-43b1-a52b-05b9f05ab76d" providerId="AD" clId="Web-{4EFC7ABC-B87B-4B4B-BB3D-D13E81E1710E}" dt="2020-12-08T23:06:11.407" v="504"/>
          <ac:picMkLst>
            <pc:docMk/>
            <pc:sldMk cId="1062745480" sldId="267"/>
            <ac:picMk id="4" creationId="{AC6B70B7-B210-4EDA-9E49-280411D7B2B0}"/>
          </ac:picMkLst>
        </pc:picChg>
        <pc:picChg chg="add mod ord">
          <ac:chgData name="Stoney, Gabrielle M." userId="S::stoneyg@my.erau.edu::1c26f8b0-37b1-43b1-a52b-05b9f05ab76d" providerId="AD" clId="Web-{4EFC7ABC-B87B-4B4B-BB3D-D13E81E1710E}" dt="2020-12-08T23:06:11.407" v="504"/>
          <ac:picMkLst>
            <pc:docMk/>
            <pc:sldMk cId="1062745480" sldId="267"/>
            <ac:picMk id="5" creationId="{D5CD355E-4898-4C2C-919F-24AEEA0B1CF4}"/>
          </ac:picMkLst>
        </pc:picChg>
      </pc:sldChg>
      <pc:sldChg chg="modSp new">
        <pc:chgData name="Stoney, Gabrielle M." userId="S::stoneyg@my.erau.edu::1c26f8b0-37b1-43b1-a52b-05b9f05ab76d" providerId="AD" clId="Web-{4EFC7ABC-B87B-4B4B-BB3D-D13E81E1710E}" dt="2020-12-08T23:07:02.892" v="540" actId="20577"/>
        <pc:sldMkLst>
          <pc:docMk/>
          <pc:sldMk cId="646964573" sldId="268"/>
        </pc:sldMkLst>
        <pc:spChg chg="mod">
          <ac:chgData name="Stoney, Gabrielle M." userId="S::stoneyg@my.erau.edu::1c26f8b0-37b1-43b1-a52b-05b9f05ab76d" providerId="AD" clId="Web-{4EFC7ABC-B87B-4B4B-BB3D-D13E81E1710E}" dt="2020-12-08T23:07:02.892" v="540" actId="20577"/>
          <ac:spMkLst>
            <pc:docMk/>
            <pc:sldMk cId="646964573" sldId="268"/>
            <ac:spMk id="2" creationId="{F6DF63F6-3EB3-4B67-889F-141365EC9B12}"/>
          </ac:spMkLst>
        </pc:spChg>
      </pc:sldChg>
    </pc:docChg>
  </pc:docChgLst>
  <pc:docChgLst>
    <pc:chgData name="Jackson, Elizabeth D." userId="S::jackse10@my.erau.edu::c1f1810b-6c81-49e1-997e-e6398e652a43" providerId="AD" clId="Web-{DF3C36CF-4347-4A33-BA4E-7E3DEF371D2C}"/>
    <pc:docChg chg="modSld">
      <pc:chgData name="Jackson, Elizabeth D." userId="S::jackse10@my.erau.edu::c1f1810b-6c81-49e1-997e-e6398e652a43" providerId="AD" clId="Web-{DF3C36CF-4347-4A33-BA4E-7E3DEF371D2C}" dt="2020-12-08T23:04:57.560" v="57" actId="1076"/>
      <pc:docMkLst>
        <pc:docMk/>
      </pc:docMkLst>
      <pc:sldChg chg="addSp delSp modSp mod setBg setClrOvrMap">
        <pc:chgData name="Jackson, Elizabeth D." userId="S::jackse10@my.erau.edu::c1f1810b-6c81-49e1-997e-e6398e652a43" providerId="AD" clId="Web-{DF3C36CF-4347-4A33-BA4E-7E3DEF371D2C}" dt="2020-12-08T23:04:57.560" v="57" actId="1076"/>
        <pc:sldMkLst>
          <pc:docMk/>
          <pc:sldMk cId="534390589" sldId="260"/>
        </pc:sldMkLst>
        <pc:spChg chg="mod">
          <ac:chgData name="Jackson, Elizabeth D." userId="S::jackse10@my.erau.edu::c1f1810b-6c81-49e1-997e-e6398e652a43" providerId="AD" clId="Web-{DF3C36CF-4347-4A33-BA4E-7E3DEF371D2C}" dt="2020-12-08T23:04:18.590" v="44"/>
          <ac:spMkLst>
            <pc:docMk/>
            <pc:sldMk cId="534390589" sldId="260"/>
            <ac:spMk id="2" creationId="{C02C1751-3A48-4DF1-BCA3-D33809EDE167}"/>
          </ac:spMkLst>
        </pc:spChg>
        <pc:spChg chg="mod">
          <ac:chgData name="Jackson, Elizabeth D." userId="S::jackse10@my.erau.edu::c1f1810b-6c81-49e1-997e-e6398e652a43" providerId="AD" clId="Web-{DF3C36CF-4347-4A33-BA4E-7E3DEF371D2C}" dt="2020-12-08T23:04:57.560" v="57" actId="1076"/>
          <ac:spMkLst>
            <pc:docMk/>
            <pc:sldMk cId="534390589" sldId="260"/>
            <ac:spMk id="3" creationId="{8DE8A407-51B0-440B-82CE-E5B1ABE1E4AF}"/>
          </ac:spMkLst>
        </pc:spChg>
        <pc:spChg chg="add del">
          <ac:chgData name="Jackson, Elizabeth D." userId="S::jackse10@my.erau.edu::c1f1810b-6c81-49e1-997e-e6398e652a43" providerId="AD" clId="Web-{DF3C36CF-4347-4A33-BA4E-7E3DEF371D2C}" dt="2020-12-08T23:04:18.590" v="44"/>
          <ac:spMkLst>
            <pc:docMk/>
            <pc:sldMk cId="534390589" sldId="260"/>
            <ac:spMk id="10" creationId="{68A4132F-DEC6-4332-A00C-A11AD4519B6C}"/>
          </ac:spMkLst>
        </pc:spChg>
        <pc:spChg chg="add del">
          <ac:chgData name="Jackson, Elizabeth D." userId="S::jackse10@my.erau.edu::c1f1810b-6c81-49e1-997e-e6398e652a43" providerId="AD" clId="Web-{DF3C36CF-4347-4A33-BA4E-7E3DEF371D2C}" dt="2020-12-08T23:04:18.590" v="44"/>
          <ac:spMkLst>
            <pc:docMk/>
            <pc:sldMk cId="534390589" sldId="260"/>
            <ac:spMk id="12" creationId="{9B38642C-62C4-4E31-A5D3-BB1DD8CA3942}"/>
          </ac:spMkLst>
        </pc:spChg>
        <pc:spChg chg="add del">
          <ac:chgData name="Jackson, Elizabeth D." userId="S::jackse10@my.erau.edu::c1f1810b-6c81-49e1-997e-e6398e652a43" providerId="AD" clId="Web-{DF3C36CF-4347-4A33-BA4E-7E3DEF371D2C}" dt="2020-12-08T23:04:18.590" v="44"/>
          <ac:spMkLst>
            <pc:docMk/>
            <pc:sldMk cId="534390589" sldId="260"/>
            <ac:spMk id="14" creationId="{A9F66240-8C38-4069-A5C9-2D3FCD97EDAD}"/>
          </ac:spMkLst>
        </pc:spChg>
        <pc:spChg chg="add">
          <ac:chgData name="Jackson, Elizabeth D." userId="S::jackse10@my.erau.edu::c1f1810b-6c81-49e1-997e-e6398e652a43" providerId="AD" clId="Web-{DF3C36CF-4347-4A33-BA4E-7E3DEF371D2C}" dt="2020-12-08T23:04:18.590" v="44"/>
          <ac:spMkLst>
            <pc:docMk/>
            <pc:sldMk cId="534390589" sldId="260"/>
            <ac:spMk id="19" creationId="{C7FA33FF-088D-4F16-95A2-2C64D353DEA8}"/>
          </ac:spMkLst>
        </pc:spChg>
        <pc:spChg chg="add">
          <ac:chgData name="Jackson, Elizabeth D." userId="S::jackse10@my.erau.edu::c1f1810b-6c81-49e1-997e-e6398e652a43" providerId="AD" clId="Web-{DF3C36CF-4347-4A33-BA4E-7E3DEF371D2C}" dt="2020-12-08T23:04:18.590" v="44"/>
          <ac:spMkLst>
            <pc:docMk/>
            <pc:sldMk cId="534390589" sldId="260"/>
            <ac:spMk id="21" creationId="{A376EFB1-01CF-419F-ABF1-2AF02BBFCBD1}"/>
          </ac:spMkLst>
        </pc:spChg>
        <pc:spChg chg="add">
          <ac:chgData name="Jackson, Elizabeth D." userId="S::jackse10@my.erau.edu::c1f1810b-6c81-49e1-997e-e6398e652a43" providerId="AD" clId="Web-{DF3C36CF-4347-4A33-BA4E-7E3DEF371D2C}" dt="2020-12-08T23:04:18.590" v="44"/>
          <ac:spMkLst>
            <pc:docMk/>
            <pc:sldMk cId="534390589" sldId="260"/>
            <ac:spMk id="23" creationId="{FF9DEA15-78BD-4750-AA18-B9F28A6D5AB8}"/>
          </ac:spMkLst>
        </pc:spChg>
        <pc:picChg chg="add mod ord modCrop">
          <ac:chgData name="Jackson, Elizabeth D." userId="S::jackse10@my.erau.edu::c1f1810b-6c81-49e1-997e-e6398e652a43" providerId="AD" clId="Web-{DF3C36CF-4347-4A33-BA4E-7E3DEF371D2C}" dt="2020-12-08T23:04:18.590" v="44"/>
          <ac:picMkLst>
            <pc:docMk/>
            <pc:sldMk cId="534390589" sldId="260"/>
            <ac:picMk id="4" creationId="{8A5082FC-E737-4B73-915C-0061CD7C66B8}"/>
          </ac:picMkLst>
        </pc:picChg>
        <pc:picChg chg="add mod modCrop">
          <ac:chgData name="Jackson, Elizabeth D." userId="S::jackse10@my.erau.edu::c1f1810b-6c81-49e1-997e-e6398e652a43" providerId="AD" clId="Web-{DF3C36CF-4347-4A33-BA4E-7E3DEF371D2C}" dt="2020-12-08T23:04:18.590" v="44"/>
          <ac:picMkLst>
            <pc:docMk/>
            <pc:sldMk cId="534390589" sldId="260"/>
            <ac:picMk id="5" creationId="{FF600F94-61E2-4090-A22C-8A349C883196}"/>
          </ac:picMkLst>
        </pc:picChg>
      </pc:sldChg>
    </pc:docChg>
  </pc:docChgLst>
  <pc:docChgLst>
    <pc:chgData name="Stoney, Gabrielle M." userId="S::stoneyg@my.erau.edu::1c26f8b0-37b1-43b1-a52b-05b9f05ab76d" providerId="AD" clId="Web-{42234914-1244-445A-829D-05B67003EE90}"/>
    <pc:docChg chg="addSld delSld modSld sldOrd">
      <pc:chgData name="Stoney, Gabrielle M." userId="S::stoneyg@my.erau.edu::1c26f8b0-37b1-43b1-a52b-05b9f05ab76d" providerId="AD" clId="Web-{42234914-1244-445A-829D-05B67003EE90}" dt="2020-12-09T04:20:27.674" v="327" actId="20577"/>
      <pc:docMkLst>
        <pc:docMk/>
      </pc:docMkLst>
      <pc:sldChg chg="modSp">
        <pc:chgData name="Stoney, Gabrielle M." userId="S::stoneyg@my.erau.edu::1c26f8b0-37b1-43b1-a52b-05b9f05ab76d" providerId="AD" clId="Web-{42234914-1244-445A-829D-05B67003EE90}" dt="2020-12-09T04:10:12.642" v="122" actId="20577"/>
        <pc:sldMkLst>
          <pc:docMk/>
          <pc:sldMk cId="3942379824" sldId="258"/>
        </pc:sldMkLst>
        <pc:spChg chg="mod">
          <ac:chgData name="Stoney, Gabrielle M." userId="S::stoneyg@my.erau.edu::1c26f8b0-37b1-43b1-a52b-05b9f05ab76d" providerId="AD" clId="Web-{42234914-1244-445A-829D-05B67003EE90}" dt="2020-12-09T04:10:12.642" v="122" actId="20577"/>
          <ac:spMkLst>
            <pc:docMk/>
            <pc:sldMk cId="3942379824" sldId="258"/>
            <ac:spMk id="3" creationId="{C708F4AD-915E-40BB-A6B3-FC19E2F1D820}"/>
          </ac:spMkLst>
        </pc:spChg>
      </pc:sldChg>
      <pc:sldChg chg="modSp del">
        <pc:chgData name="Stoney, Gabrielle M." userId="S::stoneyg@my.erau.edu::1c26f8b0-37b1-43b1-a52b-05b9f05ab76d" providerId="AD" clId="Web-{42234914-1244-445A-829D-05B67003EE90}" dt="2020-12-09T04:20:16.736" v="313"/>
        <pc:sldMkLst>
          <pc:docMk/>
          <pc:sldMk cId="1062745480" sldId="267"/>
        </pc:sldMkLst>
        <pc:spChg chg="mod">
          <ac:chgData name="Stoney, Gabrielle M." userId="S::stoneyg@my.erau.edu::1c26f8b0-37b1-43b1-a52b-05b9f05ab76d" providerId="AD" clId="Web-{42234914-1244-445A-829D-05B67003EE90}" dt="2020-12-09T04:08:18.639" v="50" actId="20577"/>
          <ac:spMkLst>
            <pc:docMk/>
            <pc:sldMk cId="1062745480" sldId="267"/>
            <ac:spMk id="2" creationId="{7DE7C3FC-A695-472B-83B8-56A42EADB2F2}"/>
          </ac:spMkLst>
        </pc:spChg>
      </pc:sldChg>
      <pc:sldChg chg="addSp delSp modSp mod ord setBg setClrOvrMap">
        <pc:chgData name="Stoney, Gabrielle M." userId="S::stoneyg@my.erau.edu::1c26f8b0-37b1-43b1-a52b-05b9f05ab76d" providerId="AD" clId="Web-{42234914-1244-445A-829D-05B67003EE90}" dt="2020-12-09T04:20:04.251" v="312" actId="1076"/>
        <pc:sldMkLst>
          <pc:docMk/>
          <pc:sldMk cId="646964573" sldId="268"/>
        </pc:sldMkLst>
        <pc:spChg chg="mod">
          <ac:chgData name="Stoney, Gabrielle M." userId="S::stoneyg@my.erau.edu::1c26f8b0-37b1-43b1-a52b-05b9f05ab76d" providerId="AD" clId="Web-{42234914-1244-445A-829D-05B67003EE90}" dt="2020-12-09T04:19:10.062" v="278"/>
          <ac:spMkLst>
            <pc:docMk/>
            <pc:sldMk cId="646964573" sldId="268"/>
            <ac:spMk id="2" creationId="{F6DF63F6-3EB3-4B67-889F-141365EC9B12}"/>
          </ac:spMkLst>
        </pc:spChg>
        <pc:spChg chg="del">
          <ac:chgData name="Stoney, Gabrielle M." userId="S::stoneyg@my.erau.edu::1c26f8b0-37b1-43b1-a52b-05b9f05ab76d" providerId="AD" clId="Web-{42234914-1244-445A-829D-05B67003EE90}" dt="2020-12-09T04:16:09.745" v="269"/>
          <ac:spMkLst>
            <pc:docMk/>
            <pc:sldMk cId="646964573" sldId="268"/>
            <ac:spMk id="3" creationId="{52A90322-C7B3-4224-851D-A7C65789141C}"/>
          </ac:spMkLst>
        </pc:spChg>
        <pc:spChg chg="add del">
          <ac:chgData name="Stoney, Gabrielle M." userId="S::stoneyg@my.erau.edu::1c26f8b0-37b1-43b1-a52b-05b9f05ab76d" providerId="AD" clId="Web-{42234914-1244-445A-829D-05B67003EE90}" dt="2020-12-09T04:19:10.062" v="278"/>
          <ac:spMkLst>
            <pc:docMk/>
            <pc:sldMk cId="646964573" sldId="268"/>
            <ac:spMk id="11" creationId="{754912F1-3A85-4DC6-A4F2-1B1E10BC109A}"/>
          </ac:spMkLst>
        </pc:spChg>
        <pc:spChg chg="add del">
          <ac:chgData name="Stoney, Gabrielle M." userId="S::stoneyg@my.erau.edu::1c26f8b0-37b1-43b1-a52b-05b9f05ab76d" providerId="AD" clId="Web-{42234914-1244-445A-829D-05B67003EE90}" dt="2020-12-09T04:19:10.062" v="278"/>
          <ac:spMkLst>
            <pc:docMk/>
            <pc:sldMk cId="646964573" sldId="268"/>
            <ac:spMk id="14" creationId="{DC14B3F1-8CC5-4623-94B0-4445E3775D41}"/>
          </ac:spMkLst>
        </pc:spChg>
        <pc:picChg chg="add del">
          <ac:chgData name="Stoney, Gabrielle M." userId="S::stoneyg@my.erau.edu::1c26f8b0-37b1-43b1-a52b-05b9f05ab76d" providerId="AD" clId="Web-{42234914-1244-445A-829D-05B67003EE90}" dt="2020-12-09T04:07:57.888" v="10"/>
          <ac:picMkLst>
            <pc:docMk/>
            <pc:sldMk cId="646964573" sldId="268"/>
            <ac:picMk id="5" creationId="{AFC39F53-A009-4D90-A316-98E56611B302}"/>
          </ac:picMkLst>
        </pc:picChg>
        <pc:picChg chg="add mod ord">
          <ac:chgData name="Stoney, Gabrielle M." userId="S::stoneyg@my.erau.edu::1c26f8b0-37b1-43b1-a52b-05b9f05ab76d" providerId="AD" clId="Web-{42234914-1244-445A-829D-05B67003EE90}" dt="2020-12-09T04:20:04.251" v="312" actId="1076"/>
          <ac:picMkLst>
            <pc:docMk/>
            <pc:sldMk cId="646964573" sldId="268"/>
            <ac:picMk id="6" creationId="{FE0C5633-4B2D-42E4-9554-C486BC565A25}"/>
          </ac:picMkLst>
        </pc:picChg>
        <pc:picChg chg="add del mod">
          <ac:chgData name="Stoney, Gabrielle M." userId="S::stoneyg@my.erau.edu::1c26f8b0-37b1-43b1-a52b-05b9f05ab76d" providerId="AD" clId="Web-{42234914-1244-445A-829D-05B67003EE90}" dt="2020-12-09T04:19:42.579" v="310"/>
          <ac:picMkLst>
            <pc:docMk/>
            <pc:sldMk cId="646964573" sldId="268"/>
            <ac:picMk id="7" creationId="{CA65C636-4ACE-42B6-AB5D-5CD2EFB324D8}"/>
          </ac:picMkLst>
        </pc:picChg>
        <pc:cxnChg chg="add del">
          <ac:chgData name="Stoney, Gabrielle M." userId="S::stoneyg@my.erau.edu::1c26f8b0-37b1-43b1-a52b-05b9f05ab76d" providerId="AD" clId="Web-{42234914-1244-445A-829D-05B67003EE90}" dt="2020-12-09T04:19:10.062" v="278"/>
          <ac:cxnSpMkLst>
            <pc:docMk/>
            <pc:sldMk cId="646964573" sldId="268"/>
            <ac:cxnSpMk id="16" creationId="{B8EC0F70-6AFD-45BE-8F70-52888FC304F7}"/>
          </ac:cxnSpMkLst>
        </pc:cxnChg>
      </pc:sldChg>
      <pc:sldChg chg="addSp delSp modSp new del mod setBg">
        <pc:chgData name="Stoney, Gabrielle M." userId="S::stoneyg@my.erau.edu::1c26f8b0-37b1-43b1-a52b-05b9f05ab76d" providerId="AD" clId="Web-{42234914-1244-445A-829D-05B67003EE90}" dt="2020-12-09T04:13:17.506" v="214"/>
        <pc:sldMkLst>
          <pc:docMk/>
          <pc:sldMk cId="1790171311" sldId="269"/>
        </pc:sldMkLst>
        <pc:spChg chg="mod ord">
          <ac:chgData name="Stoney, Gabrielle M." userId="S::stoneyg@my.erau.edu::1c26f8b0-37b1-43b1-a52b-05b9f05ab76d" providerId="AD" clId="Web-{42234914-1244-445A-829D-05B67003EE90}" dt="2020-12-09T04:12:41.271" v="210"/>
          <ac:spMkLst>
            <pc:docMk/>
            <pc:sldMk cId="1790171311" sldId="269"/>
            <ac:spMk id="2" creationId="{DAC605EF-8478-49D2-BCA1-B4A9C7E06FA0}"/>
          </ac:spMkLst>
        </pc:spChg>
        <pc:spChg chg="add del">
          <ac:chgData name="Stoney, Gabrielle M." userId="S::stoneyg@my.erau.edu::1c26f8b0-37b1-43b1-a52b-05b9f05ab76d" providerId="AD" clId="Web-{42234914-1244-445A-829D-05B67003EE90}" dt="2020-12-09T04:12:19.833" v="208"/>
          <ac:spMkLst>
            <pc:docMk/>
            <pc:sldMk cId="1790171311" sldId="269"/>
            <ac:spMk id="3" creationId="{9F653FF2-BDCA-4F9C-8D5B-9F90AD907EAE}"/>
          </ac:spMkLst>
        </pc:spChg>
        <pc:spChg chg="add del">
          <ac:chgData name="Stoney, Gabrielle M." userId="S::stoneyg@my.erau.edu::1c26f8b0-37b1-43b1-a52b-05b9f05ab76d" providerId="AD" clId="Web-{42234914-1244-445A-829D-05B67003EE90}" dt="2020-12-09T04:12:41.271" v="210"/>
          <ac:spMkLst>
            <pc:docMk/>
            <pc:sldMk cId="1790171311" sldId="269"/>
            <ac:spMk id="6" creationId="{62542EEC-4F7C-4AE2-933E-EAC8EB3FA378}"/>
          </ac:spMkLst>
        </pc:spChg>
        <pc:spChg chg="add del">
          <ac:chgData name="Stoney, Gabrielle M." userId="S::stoneyg@my.erau.edu::1c26f8b0-37b1-43b1-a52b-05b9f05ab76d" providerId="AD" clId="Web-{42234914-1244-445A-829D-05B67003EE90}" dt="2020-12-09T04:12:41.271" v="210"/>
          <ac:spMkLst>
            <pc:docMk/>
            <pc:sldMk cId="1790171311" sldId="269"/>
            <ac:spMk id="7" creationId="{B81933D1-5615-42C7-9C0B-4EB7105CCE2D}"/>
          </ac:spMkLst>
        </pc:spChg>
        <pc:spChg chg="add del">
          <ac:chgData name="Stoney, Gabrielle M." userId="S::stoneyg@my.erau.edu::1c26f8b0-37b1-43b1-a52b-05b9f05ab76d" providerId="AD" clId="Web-{42234914-1244-445A-829D-05B67003EE90}" dt="2020-12-09T04:12:41.271" v="210"/>
          <ac:spMkLst>
            <pc:docMk/>
            <pc:sldMk cId="1790171311" sldId="269"/>
            <ac:spMk id="8" creationId="{19C9EAEA-39D0-4B0E-A0EB-51E7B26740B1}"/>
          </ac:spMkLst>
        </pc:spChg>
        <pc:spChg chg="add del">
          <ac:chgData name="Stoney, Gabrielle M." userId="S::stoneyg@my.erau.edu::1c26f8b0-37b1-43b1-a52b-05b9f05ab76d" providerId="AD" clId="Web-{42234914-1244-445A-829D-05B67003EE90}" dt="2020-12-09T04:12:13.161" v="206"/>
          <ac:spMkLst>
            <pc:docMk/>
            <pc:sldMk cId="1790171311" sldId="269"/>
            <ac:spMk id="9" creationId="{F9BB45BB-875C-46C4-8EB3-116E695470F8}"/>
          </ac:spMkLst>
        </pc:spChg>
        <pc:spChg chg="add del">
          <ac:chgData name="Stoney, Gabrielle M." userId="S::stoneyg@my.erau.edu::1c26f8b0-37b1-43b1-a52b-05b9f05ab76d" providerId="AD" clId="Web-{42234914-1244-445A-829D-05B67003EE90}" dt="2020-12-09T04:12:13.161" v="206"/>
          <ac:spMkLst>
            <pc:docMk/>
            <pc:sldMk cId="1790171311" sldId="269"/>
            <ac:spMk id="11" creationId="{8B3694B1-1312-4B28-814F-D678F40ECCC6}"/>
          </ac:spMkLst>
        </pc:spChg>
        <pc:spChg chg="add del">
          <ac:chgData name="Stoney, Gabrielle M." userId="S::stoneyg@my.erau.edu::1c26f8b0-37b1-43b1-a52b-05b9f05ab76d" providerId="AD" clId="Web-{42234914-1244-445A-829D-05B67003EE90}" dt="2020-12-09T04:12:13.161" v="206"/>
          <ac:spMkLst>
            <pc:docMk/>
            <pc:sldMk cId="1790171311" sldId="269"/>
            <ac:spMk id="13" creationId="{7D129406-7638-4F06-A449-C61BF912F7DD}"/>
          </ac:spMkLst>
        </pc:spChg>
        <pc:grpChg chg="add del">
          <ac:chgData name="Stoney, Gabrielle M." userId="S::stoneyg@my.erau.edu::1c26f8b0-37b1-43b1-a52b-05b9f05ab76d" providerId="AD" clId="Web-{42234914-1244-445A-829D-05B67003EE90}" dt="2020-12-09T04:12:41.271" v="210"/>
          <ac:grpSpMkLst>
            <pc:docMk/>
            <pc:sldMk cId="1790171311" sldId="269"/>
            <ac:grpSpMk id="15" creationId="{032D8612-31EB-44CF-A1D0-14FD4C705424}"/>
          </ac:grpSpMkLst>
        </pc:grpChg>
        <pc:picChg chg="add del mod ord">
          <ac:chgData name="Stoney, Gabrielle M." userId="S::stoneyg@my.erau.edu::1c26f8b0-37b1-43b1-a52b-05b9f05ab76d" providerId="AD" clId="Web-{42234914-1244-445A-829D-05B67003EE90}" dt="2020-12-09T04:12:46.833" v="212" actId="1076"/>
          <ac:picMkLst>
            <pc:docMk/>
            <pc:sldMk cId="1790171311" sldId="269"/>
            <ac:picMk id="4" creationId="{80564802-866D-4E71-BAB9-78A3E11F3B1D}"/>
          </ac:picMkLst>
        </pc:picChg>
      </pc:sldChg>
      <pc:sldChg chg="addSp delSp modSp new mod setBg">
        <pc:chgData name="Stoney, Gabrielle M." userId="S::stoneyg@my.erau.edu::1c26f8b0-37b1-43b1-a52b-05b9f05ab76d" providerId="AD" clId="Web-{42234914-1244-445A-829D-05B67003EE90}" dt="2020-12-09T04:20:27.674" v="326" actId="20577"/>
        <pc:sldMkLst>
          <pc:docMk/>
          <pc:sldMk cId="3426205361" sldId="270"/>
        </pc:sldMkLst>
        <pc:spChg chg="mod">
          <ac:chgData name="Stoney, Gabrielle M." userId="S::stoneyg@my.erau.edu::1c26f8b0-37b1-43b1-a52b-05b9f05ab76d" providerId="AD" clId="Web-{42234914-1244-445A-829D-05B67003EE90}" dt="2020-12-09T04:20:27.674" v="326" actId="20577"/>
          <ac:spMkLst>
            <pc:docMk/>
            <pc:sldMk cId="3426205361" sldId="270"/>
            <ac:spMk id="2" creationId="{3796CAC2-26F0-472C-8712-CD2F4F63E083}"/>
          </ac:spMkLst>
        </pc:spChg>
        <pc:spChg chg="del">
          <ac:chgData name="Stoney, Gabrielle M." userId="S::stoneyg@my.erau.edu::1c26f8b0-37b1-43b1-a52b-05b9f05ab76d" providerId="AD" clId="Web-{42234914-1244-445A-829D-05B67003EE90}" dt="2020-12-09T04:13:52.367" v="264"/>
          <ac:spMkLst>
            <pc:docMk/>
            <pc:sldMk cId="3426205361" sldId="270"/>
            <ac:spMk id="3" creationId="{4CF664AF-1DC4-4361-8437-E625F2F287BF}"/>
          </ac:spMkLst>
        </pc:spChg>
        <pc:spChg chg="add">
          <ac:chgData name="Stoney, Gabrielle M." userId="S::stoneyg@my.erau.edu::1c26f8b0-37b1-43b1-a52b-05b9f05ab76d" providerId="AD" clId="Web-{42234914-1244-445A-829D-05B67003EE90}" dt="2020-12-09T04:14:20.461" v="265"/>
          <ac:spMkLst>
            <pc:docMk/>
            <pc:sldMk cId="3426205361" sldId="270"/>
            <ac:spMk id="9" creationId="{C3896A03-3945-419A-B66B-4EE266EDD152}"/>
          </ac:spMkLst>
        </pc:spChg>
        <pc:spChg chg="add">
          <ac:chgData name="Stoney, Gabrielle M." userId="S::stoneyg@my.erau.edu::1c26f8b0-37b1-43b1-a52b-05b9f05ab76d" providerId="AD" clId="Web-{42234914-1244-445A-829D-05B67003EE90}" dt="2020-12-09T04:14:20.461" v="265"/>
          <ac:spMkLst>
            <pc:docMk/>
            <pc:sldMk cId="3426205361" sldId="270"/>
            <ac:spMk id="11" creationId="{B34F5AD2-EDBD-4BBD-A55C-EAFFD0C7097A}"/>
          </ac:spMkLst>
        </pc:spChg>
        <pc:picChg chg="add mod ord">
          <ac:chgData name="Stoney, Gabrielle M." userId="S::stoneyg@my.erau.edu::1c26f8b0-37b1-43b1-a52b-05b9f05ab76d" providerId="AD" clId="Web-{42234914-1244-445A-829D-05B67003EE90}" dt="2020-12-09T04:14:20.461" v="265"/>
          <ac:picMkLst>
            <pc:docMk/>
            <pc:sldMk cId="3426205361" sldId="270"/>
            <ac:picMk id="4" creationId="{C929CA68-12DC-4205-A2F7-7D9AC03E4E1E}"/>
          </ac:picMkLst>
        </pc:picChg>
      </pc:sldChg>
      <pc:sldChg chg="addSp delSp modSp new">
        <pc:chgData name="Stoney, Gabrielle M." userId="S::stoneyg@my.erau.edu::1c26f8b0-37b1-43b1-a52b-05b9f05ab76d" providerId="AD" clId="Web-{42234914-1244-445A-829D-05B67003EE90}" dt="2020-12-09T04:19:45.470" v="311"/>
        <pc:sldMkLst>
          <pc:docMk/>
          <pc:sldMk cId="1645013237" sldId="271"/>
        </pc:sldMkLst>
        <pc:spChg chg="mod">
          <ac:chgData name="Stoney, Gabrielle M." userId="S::stoneyg@my.erau.edu::1c26f8b0-37b1-43b1-a52b-05b9f05ab76d" providerId="AD" clId="Web-{42234914-1244-445A-829D-05B67003EE90}" dt="2020-12-09T04:19:37.376" v="307" actId="20577"/>
          <ac:spMkLst>
            <pc:docMk/>
            <pc:sldMk cId="1645013237" sldId="271"/>
            <ac:spMk id="2" creationId="{260C47B5-F09B-436B-BB75-10FFF43CCD48}"/>
          </ac:spMkLst>
        </pc:spChg>
        <pc:spChg chg="del">
          <ac:chgData name="Stoney, Gabrielle M." userId="S::stoneyg@my.erau.edu::1c26f8b0-37b1-43b1-a52b-05b9f05ab76d" providerId="AD" clId="Web-{42234914-1244-445A-829D-05B67003EE90}" dt="2020-12-09T04:19:45.470" v="311"/>
          <ac:spMkLst>
            <pc:docMk/>
            <pc:sldMk cId="1645013237" sldId="271"/>
            <ac:spMk id="3" creationId="{B9C5DF83-3A59-43B9-97CF-54012D33D9AA}"/>
          </ac:spMkLst>
        </pc:spChg>
        <pc:picChg chg="add mod ord">
          <ac:chgData name="Stoney, Gabrielle M." userId="S::stoneyg@my.erau.edu::1c26f8b0-37b1-43b1-a52b-05b9f05ab76d" providerId="AD" clId="Web-{42234914-1244-445A-829D-05B67003EE90}" dt="2020-12-09T04:19:45.470" v="311"/>
          <ac:picMkLst>
            <pc:docMk/>
            <pc:sldMk cId="1645013237" sldId="271"/>
            <ac:picMk id="4" creationId="{1C5BCBB9-06BE-4A07-870D-846B07F4F23C}"/>
          </ac:picMkLst>
        </pc:picChg>
      </pc:sldChg>
    </pc:docChg>
  </pc:docChgLst>
  <pc:docChgLst>
    <pc:chgData name="Dinius, Harrison G." userId="S::diniush@my.erau.edu::3c9cdf6d-9555-4898-a711-30b854cba3b9" providerId="AD" clId="Web-{04D3B8E5-88B8-41D5-94C9-4D0C1C98F183}"/>
    <pc:docChg chg="modSld">
      <pc:chgData name="Dinius, Harrison G." userId="S::diniush@my.erau.edu::3c9cdf6d-9555-4898-a711-30b854cba3b9" providerId="AD" clId="Web-{04D3B8E5-88B8-41D5-94C9-4D0C1C98F183}" dt="2020-12-09T01:06:54.539" v="136" actId="20577"/>
      <pc:docMkLst>
        <pc:docMk/>
      </pc:docMkLst>
      <pc:sldChg chg="modSp">
        <pc:chgData name="Dinius, Harrison G." userId="S::diniush@my.erau.edu::3c9cdf6d-9555-4898-a711-30b854cba3b9" providerId="AD" clId="Web-{04D3B8E5-88B8-41D5-94C9-4D0C1C98F183}" dt="2020-12-09T01:06:54.539" v="135" actId="20577"/>
        <pc:sldMkLst>
          <pc:docMk/>
          <pc:sldMk cId="109857222" sldId="256"/>
        </pc:sldMkLst>
        <pc:spChg chg="mod">
          <ac:chgData name="Dinius, Harrison G." userId="S::diniush@my.erau.edu::3c9cdf6d-9555-4898-a711-30b854cba3b9" providerId="AD" clId="Web-{04D3B8E5-88B8-41D5-94C9-4D0C1C98F183}" dt="2020-12-09T01:03:32.410" v="1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inius, Harrison G." userId="S::diniush@my.erau.edu::3c9cdf6d-9555-4898-a711-30b854cba3b9" providerId="AD" clId="Web-{04D3B8E5-88B8-41D5-94C9-4D0C1C98F183}" dt="2020-12-09T01:06:54.539" v="135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Jackson, Elizabeth D." userId="S::jackse10@my.erau.edu::c1f1810b-6c81-49e1-997e-e6398e652a43" providerId="AD" clId="Web-{464951C6-3FF1-42E1-989A-D7A40AD6E121}"/>
    <pc:docChg chg="modSld">
      <pc:chgData name="Jackson, Elizabeth D." userId="S::jackse10@my.erau.edu::c1f1810b-6c81-49e1-997e-e6398e652a43" providerId="AD" clId="Web-{464951C6-3FF1-42E1-989A-D7A40AD6E121}" dt="2020-12-08T02:35:01.608" v="582" actId="20577"/>
      <pc:docMkLst>
        <pc:docMk/>
      </pc:docMkLst>
      <pc:sldChg chg="modSp">
        <pc:chgData name="Jackson, Elizabeth D." userId="S::jackse10@my.erau.edu::c1f1810b-6c81-49e1-997e-e6398e652a43" providerId="AD" clId="Web-{464951C6-3FF1-42E1-989A-D7A40AD6E121}" dt="2020-12-08T02:35:01.327" v="581" actId="20577"/>
        <pc:sldMkLst>
          <pc:docMk/>
          <pc:sldMk cId="534390589" sldId="260"/>
        </pc:sldMkLst>
        <pc:spChg chg="mod">
          <ac:chgData name="Jackson, Elizabeth D." userId="S::jackse10@my.erau.edu::c1f1810b-6c81-49e1-997e-e6398e652a43" providerId="AD" clId="Web-{464951C6-3FF1-42E1-989A-D7A40AD6E121}" dt="2020-12-08T02:35:01.327" v="581" actId="20577"/>
          <ac:spMkLst>
            <pc:docMk/>
            <pc:sldMk cId="534390589" sldId="260"/>
            <ac:spMk id="3" creationId="{8DE8A407-51B0-440B-82CE-E5B1ABE1E4AF}"/>
          </ac:spMkLst>
        </pc:spChg>
      </pc:sldChg>
    </pc:docChg>
  </pc:docChgLst>
  <pc:docChgLst>
    <pc:chgData name="Jackson, Elizabeth D." userId="S::jackse10@my.erau.edu::c1f1810b-6c81-49e1-997e-e6398e652a43" providerId="AD" clId="Web-{974FE6DC-F435-4D36-B607-170F3680ADE2}"/>
    <pc:docChg chg="modSld">
      <pc:chgData name="Jackson, Elizabeth D." userId="S::jackse10@my.erau.edu::c1f1810b-6c81-49e1-997e-e6398e652a43" providerId="AD" clId="Web-{974FE6DC-F435-4D36-B607-170F3680ADE2}" dt="2020-12-08T22:37:09.166" v="22" actId="1076"/>
      <pc:docMkLst>
        <pc:docMk/>
      </pc:docMkLst>
      <pc:sldChg chg="modSp">
        <pc:chgData name="Jackson, Elizabeth D." userId="S::jackse10@my.erau.edu::c1f1810b-6c81-49e1-997e-e6398e652a43" providerId="AD" clId="Web-{974FE6DC-F435-4D36-B607-170F3680ADE2}" dt="2020-12-08T22:37:09.166" v="22" actId="1076"/>
        <pc:sldMkLst>
          <pc:docMk/>
          <pc:sldMk cId="534390589" sldId="260"/>
        </pc:sldMkLst>
        <pc:spChg chg="mod">
          <ac:chgData name="Jackson, Elizabeth D." userId="S::jackse10@my.erau.edu::c1f1810b-6c81-49e1-997e-e6398e652a43" providerId="AD" clId="Web-{974FE6DC-F435-4D36-B607-170F3680ADE2}" dt="2020-12-08T22:37:09.166" v="22" actId="1076"/>
          <ac:spMkLst>
            <pc:docMk/>
            <pc:sldMk cId="534390589" sldId="260"/>
            <ac:spMk id="3" creationId="{8DE8A407-51B0-440B-82CE-E5B1ABE1E4AF}"/>
          </ac:spMkLst>
        </pc:spChg>
      </pc:sldChg>
    </pc:docChg>
  </pc:docChgLst>
  <pc:docChgLst>
    <pc:chgData name="Jackson, Elizabeth D." userId="S::jackse10@my.erau.edu::c1f1810b-6c81-49e1-997e-e6398e652a43" providerId="AD" clId="Web-{F8D989AF-8ECD-4857-90C5-D54DEB7DE038}"/>
    <pc:docChg chg="modSld">
      <pc:chgData name="Jackson, Elizabeth D." userId="S::jackse10@my.erau.edu::c1f1810b-6c81-49e1-997e-e6398e652a43" providerId="AD" clId="Web-{F8D989AF-8ECD-4857-90C5-D54DEB7DE038}" dt="2020-12-07T23:38:21.478" v="3" actId="20577"/>
      <pc:docMkLst>
        <pc:docMk/>
      </pc:docMkLst>
      <pc:sldChg chg="modSp">
        <pc:chgData name="Jackson, Elizabeth D." userId="S::jackse10@my.erau.edu::c1f1810b-6c81-49e1-997e-e6398e652a43" providerId="AD" clId="Web-{F8D989AF-8ECD-4857-90C5-D54DEB7DE038}" dt="2020-12-07T23:38:21.478" v="2" actId="20577"/>
        <pc:sldMkLst>
          <pc:docMk/>
          <pc:sldMk cId="534390589" sldId="260"/>
        </pc:sldMkLst>
        <pc:spChg chg="mod">
          <ac:chgData name="Jackson, Elizabeth D." userId="S::jackse10@my.erau.edu::c1f1810b-6c81-49e1-997e-e6398e652a43" providerId="AD" clId="Web-{F8D989AF-8ECD-4857-90C5-D54DEB7DE038}" dt="2020-12-07T23:38:21.478" v="2" actId="20577"/>
          <ac:spMkLst>
            <pc:docMk/>
            <pc:sldMk cId="534390589" sldId="260"/>
            <ac:spMk id="3" creationId="{8DE8A407-51B0-440B-82CE-E5B1ABE1E4AF}"/>
          </ac:spMkLst>
        </pc:spChg>
      </pc:sldChg>
    </pc:docChg>
  </pc:docChgLst>
  <pc:docChgLst>
    <pc:chgData name="Hansen, Jason L." userId="S::hansej15@my.erau.edu::d267db1e-7a4a-4c7d-95d1-62c5d0461234" providerId="AD" clId="Web-{A57F4B8D-A034-4C45-A391-E4B1265C3BED}"/>
    <pc:docChg chg="modSld">
      <pc:chgData name="Hansen, Jason L." userId="S::hansej15@my.erau.edu::d267db1e-7a4a-4c7d-95d1-62c5d0461234" providerId="AD" clId="Web-{A57F4B8D-A034-4C45-A391-E4B1265C3BED}" dt="2020-12-09T03:21:27.522" v="0"/>
      <pc:docMkLst>
        <pc:docMk/>
      </pc:docMkLst>
      <pc:sldChg chg="addSp modSp mod setBg">
        <pc:chgData name="Hansen, Jason L." userId="S::hansej15@my.erau.edu::d267db1e-7a4a-4c7d-95d1-62c5d0461234" providerId="AD" clId="Web-{A57F4B8D-A034-4C45-A391-E4B1265C3BED}" dt="2020-12-09T03:21:27.522" v="0"/>
        <pc:sldMkLst>
          <pc:docMk/>
          <pc:sldMk cId="981820108" sldId="261"/>
        </pc:sldMkLst>
        <pc:spChg chg="mod">
          <ac:chgData name="Hansen, Jason L." userId="S::hansej15@my.erau.edu::d267db1e-7a4a-4c7d-95d1-62c5d0461234" providerId="AD" clId="Web-{A57F4B8D-A034-4C45-A391-E4B1265C3BED}" dt="2020-12-09T03:21:27.522" v="0"/>
          <ac:spMkLst>
            <pc:docMk/>
            <pc:sldMk cId="981820108" sldId="261"/>
            <ac:spMk id="2" creationId="{0617C726-9FC8-449D-BD2D-E39F9C1A30AD}"/>
          </ac:spMkLst>
        </pc:spChg>
        <pc:spChg chg="mod">
          <ac:chgData name="Hansen, Jason L." userId="S::hansej15@my.erau.edu::d267db1e-7a4a-4c7d-95d1-62c5d0461234" providerId="AD" clId="Web-{A57F4B8D-A034-4C45-A391-E4B1265C3BED}" dt="2020-12-09T03:21:27.522" v="0"/>
          <ac:spMkLst>
            <pc:docMk/>
            <pc:sldMk cId="981820108" sldId="261"/>
            <ac:spMk id="3" creationId="{77776876-C046-4721-BD6D-AE236C615D47}"/>
          </ac:spMkLst>
        </pc:spChg>
        <pc:spChg chg="add">
          <ac:chgData name="Hansen, Jason L." userId="S::hansej15@my.erau.edu::d267db1e-7a4a-4c7d-95d1-62c5d0461234" providerId="AD" clId="Web-{A57F4B8D-A034-4C45-A391-E4B1265C3BED}" dt="2020-12-09T03:21:27.522" v="0"/>
          <ac:spMkLst>
            <pc:docMk/>
            <pc:sldMk cId="981820108" sldId="261"/>
            <ac:spMk id="9" creationId="{8E20FA99-AAAC-4AF3-9FAE-707420324F1C}"/>
          </ac:spMkLst>
        </pc:spChg>
        <pc:spChg chg="add">
          <ac:chgData name="Hansen, Jason L." userId="S::hansej15@my.erau.edu::d267db1e-7a4a-4c7d-95d1-62c5d0461234" providerId="AD" clId="Web-{A57F4B8D-A034-4C45-A391-E4B1265C3BED}" dt="2020-12-09T03:21:27.522" v="0"/>
          <ac:spMkLst>
            <pc:docMk/>
            <pc:sldMk cId="981820108" sldId="261"/>
            <ac:spMk id="11" creationId="{9573BE85-6043-4C3A-A7DD-483A0A5FB740}"/>
          </ac:spMkLst>
        </pc:spChg>
        <pc:picChg chg="mod">
          <ac:chgData name="Hansen, Jason L." userId="S::hansej15@my.erau.edu::d267db1e-7a4a-4c7d-95d1-62c5d0461234" providerId="AD" clId="Web-{A57F4B8D-A034-4C45-A391-E4B1265C3BED}" dt="2020-12-09T03:21:27.522" v="0"/>
          <ac:picMkLst>
            <pc:docMk/>
            <pc:sldMk cId="981820108" sldId="261"/>
            <ac:picMk id="4" creationId="{6E58D960-69F1-4F68-9F50-BAD7B2D43906}"/>
          </ac:picMkLst>
        </pc:picChg>
      </pc:sldChg>
    </pc:docChg>
  </pc:docChgLst>
  <pc:docChgLst>
    <pc:chgData name="Benediktsson, Gardar" userId="S::benedikg@my.erau.edu::37d9d02a-d768-4527-bac0-4ff9272f0313" providerId="AD" clId="Web-{859EFAC7-6F28-4611-A165-EF2942C78D1B}"/>
    <pc:docChg chg="addSld modSld">
      <pc:chgData name="Benediktsson, Gardar" userId="S::benedikg@my.erau.edu::37d9d02a-d768-4527-bac0-4ff9272f0313" providerId="AD" clId="Web-{859EFAC7-6F28-4611-A165-EF2942C78D1B}" dt="2020-12-09T00:46:46.705" v="120" actId="1076"/>
      <pc:docMkLst>
        <pc:docMk/>
      </pc:docMkLst>
      <pc:sldChg chg="modSp">
        <pc:chgData name="Benediktsson, Gardar" userId="S::benedikg@my.erau.edu::37d9d02a-d768-4527-bac0-4ff9272f0313" providerId="AD" clId="Web-{859EFAC7-6F28-4611-A165-EF2942C78D1B}" dt="2020-12-08T22:45:46.995" v="104" actId="20577"/>
        <pc:sldMkLst>
          <pc:docMk/>
          <pc:sldMk cId="610305728" sldId="262"/>
        </pc:sldMkLst>
        <pc:spChg chg="mod">
          <ac:chgData name="Benediktsson, Gardar" userId="S::benedikg@my.erau.edu::37d9d02a-d768-4527-bac0-4ff9272f0313" providerId="AD" clId="Web-{859EFAC7-6F28-4611-A165-EF2942C78D1B}" dt="2020-12-08T22:45:46.995" v="104" actId="20577"/>
          <ac:spMkLst>
            <pc:docMk/>
            <pc:sldMk cId="610305728" sldId="262"/>
            <ac:spMk id="3" creationId="{AD910123-1407-462C-9CFC-67EC3B1A1B3B}"/>
          </ac:spMkLst>
        </pc:spChg>
      </pc:sldChg>
      <pc:sldChg chg="addSp delSp modSp">
        <pc:chgData name="Benediktsson, Gardar" userId="S::benedikg@my.erau.edu::37d9d02a-d768-4527-bac0-4ff9272f0313" providerId="AD" clId="Web-{859EFAC7-6F28-4611-A165-EF2942C78D1B}" dt="2020-12-09T00:46:46.705" v="120" actId="1076"/>
        <pc:sldMkLst>
          <pc:docMk/>
          <pc:sldMk cId="700326084" sldId="263"/>
        </pc:sldMkLst>
        <pc:spChg chg="del">
          <ac:chgData name="Benediktsson, Gardar" userId="S::benedikg@my.erau.edu::37d9d02a-d768-4527-bac0-4ff9272f0313" providerId="AD" clId="Web-{859EFAC7-6F28-4611-A165-EF2942C78D1B}" dt="2020-12-09T00:45:44.015" v="109"/>
          <ac:spMkLst>
            <pc:docMk/>
            <pc:sldMk cId="700326084" sldId="263"/>
            <ac:spMk id="3" creationId="{7CC86123-7B39-477D-B170-EB190B14CC04}"/>
          </ac:spMkLst>
        </pc:spChg>
        <pc:picChg chg="add mod ord">
          <ac:chgData name="Benediktsson, Gardar" userId="S::benedikg@my.erau.edu::37d9d02a-d768-4527-bac0-4ff9272f0313" providerId="AD" clId="Web-{859EFAC7-6F28-4611-A165-EF2942C78D1B}" dt="2020-12-09T00:46:46.705" v="120" actId="1076"/>
          <ac:picMkLst>
            <pc:docMk/>
            <pc:sldMk cId="700326084" sldId="263"/>
            <ac:picMk id="4" creationId="{ECEB3054-BCA1-4BEE-84BA-8598039D6660}"/>
          </ac:picMkLst>
        </pc:picChg>
      </pc:sldChg>
      <pc:sldChg chg="new">
        <pc:chgData name="Benediktsson, Gardar" userId="S::benedikg@my.erau.edu::37d9d02a-d768-4527-bac0-4ff9272f0313" providerId="AD" clId="Web-{859EFAC7-6F28-4611-A165-EF2942C78D1B}" dt="2020-12-08T23:02:10.443" v="108"/>
        <pc:sldMkLst>
          <pc:docMk/>
          <pc:sldMk cId="3849890932" sldId="266"/>
        </pc:sldMkLst>
      </pc:sldChg>
    </pc:docChg>
  </pc:docChgLst>
  <pc:docChgLst>
    <pc:chgData name="Stoney, Gabrielle M." userId="S::stoneyg@my.erau.edu::1c26f8b0-37b1-43b1-a52b-05b9f05ab76d" providerId="AD" clId="Web-{D454481C-2E49-41B0-B29E-BA36835A7539}"/>
    <pc:docChg chg="modSld">
      <pc:chgData name="Stoney, Gabrielle M." userId="S::stoneyg@my.erau.edu::1c26f8b0-37b1-43b1-a52b-05b9f05ab76d" providerId="AD" clId="Web-{D454481C-2E49-41B0-B29E-BA36835A7539}" dt="2020-12-08T22:50:42.553" v="780" actId="20577"/>
      <pc:docMkLst>
        <pc:docMk/>
      </pc:docMkLst>
      <pc:sldChg chg="modSp">
        <pc:chgData name="Stoney, Gabrielle M." userId="S::stoneyg@my.erau.edu::1c26f8b0-37b1-43b1-a52b-05b9f05ab76d" providerId="AD" clId="Web-{D454481C-2E49-41B0-B29E-BA36835A7539}" dt="2020-12-08T22:50:42.553" v="779" actId="20577"/>
        <pc:sldMkLst>
          <pc:docMk/>
          <pc:sldMk cId="3942379824" sldId="258"/>
        </pc:sldMkLst>
        <pc:spChg chg="mod">
          <ac:chgData name="Stoney, Gabrielle M." userId="S::stoneyg@my.erau.edu::1c26f8b0-37b1-43b1-a52b-05b9f05ab76d" providerId="AD" clId="Web-{D454481C-2E49-41B0-B29E-BA36835A7539}" dt="2020-12-08T22:50:42.553" v="779" actId="20577"/>
          <ac:spMkLst>
            <pc:docMk/>
            <pc:sldMk cId="3942379824" sldId="258"/>
            <ac:spMk id="3" creationId="{C708F4AD-915E-40BB-A6B3-FC19E2F1D820}"/>
          </ac:spMkLst>
        </pc:spChg>
      </pc:sldChg>
      <pc:sldChg chg="modSp">
        <pc:chgData name="Stoney, Gabrielle M." userId="S::stoneyg@my.erau.edu::1c26f8b0-37b1-43b1-a52b-05b9f05ab76d" providerId="AD" clId="Web-{D454481C-2E49-41B0-B29E-BA36835A7539}" dt="2020-12-08T22:49:51.349" v="670" actId="20577"/>
        <pc:sldMkLst>
          <pc:docMk/>
          <pc:sldMk cId="610305728" sldId="262"/>
        </pc:sldMkLst>
        <pc:spChg chg="mod">
          <ac:chgData name="Stoney, Gabrielle M." userId="S::stoneyg@my.erau.edu::1c26f8b0-37b1-43b1-a52b-05b9f05ab76d" providerId="AD" clId="Web-{D454481C-2E49-41B0-B29E-BA36835A7539}" dt="2020-12-08T22:49:51.349" v="670" actId="20577"/>
          <ac:spMkLst>
            <pc:docMk/>
            <pc:sldMk cId="610305728" sldId="262"/>
            <ac:spMk id="3" creationId="{AD910123-1407-462C-9CFC-67EC3B1A1B3B}"/>
          </ac:spMkLst>
        </pc:spChg>
      </pc:sldChg>
    </pc:docChg>
  </pc:docChgLst>
  <pc:docChgLst>
    <pc:chgData name="Benediktsson, Gardar" userId="S::benedikg@my.erau.edu::37d9d02a-d768-4527-bac0-4ff9272f0313" providerId="AD" clId="Web-{4CC6B2A3-7D7A-427C-A562-89D4111078B7}"/>
    <pc:docChg chg="modSld">
      <pc:chgData name="Benediktsson, Gardar" userId="S::benedikg@my.erau.edu::37d9d02a-d768-4527-bac0-4ff9272f0313" providerId="AD" clId="Web-{4CC6B2A3-7D7A-427C-A562-89D4111078B7}" dt="2020-12-08T00:54:24.852" v="193" actId="20577"/>
      <pc:docMkLst>
        <pc:docMk/>
      </pc:docMkLst>
      <pc:sldChg chg="modSp">
        <pc:chgData name="Benediktsson, Gardar" userId="S::benedikg@my.erau.edu::37d9d02a-d768-4527-bac0-4ff9272f0313" providerId="AD" clId="Web-{4CC6B2A3-7D7A-427C-A562-89D4111078B7}" dt="2020-12-08T00:54:24.852" v="193" actId="20577"/>
        <pc:sldMkLst>
          <pc:docMk/>
          <pc:sldMk cId="829288771" sldId="257"/>
        </pc:sldMkLst>
        <pc:spChg chg="mod">
          <ac:chgData name="Benediktsson, Gardar" userId="S::benedikg@my.erau.edu::37d9d02a-d768-4527-bac0-4ff9272f0313" providerId="AD" clId="Web-{4CC6B2A3-7D7A-427C-A562-89D4111078B7}" dt="2020-12-08T00:54:24.852" v="193" actId="20577"/>
          <ac:spMkLst>
            <pc:docMk/>
            <pc:sldMk cId="829288771" sldId="257"/>
            <ac:spMk id="3" creationId="{9FEEC55D-CBF4-481D-BCA9-0E044398C10B}"/>
          </ac:spMkLst>
        </pc:spChg>
      </pc:sldChg>
      <pc:sldChg chg="modSp">
        <pc:chgData name="Benediktsson, Gardar" userId="S::benedikg@my.erau.edu::37d9d02a-d768-4527-bac0-4ff9272f0313" providerId="AD" clId="Web-{4CC6B2A3-7D7A-427C-A562-89D4111078B7}" dt="2020-12-08T00:40:26.707" v="48" actId="20577"/>
        <pc:sldMkLst>
          <pc:docMk/>
          <pc:sldMk cId="534390589" sldId="260"/>
        </pc:sldMkLst>
        <pc:spChg chg="mod">
          <ac:chgData name="Benediktsson, Gardar" userId="S::benedikg@my.erau.edu::37d9d02a-d768-4527-bac0-4ff9272f0313" providerId="AD" clId="Web-{4CC6B2A3-7D7A-427C-A562-89D4111078B7}" dt="2020-12-08T00:40:26.707" v="48" actId="20577"/>
          <ac:spMkLst>
            <pc:docMk/>
            <pc:sldMk cId="534390589" sldId="260"/>
            <ac:spMk id="2" creationId="{C02C1751-3A48-4DF1-BCA3-D33809EDE167}"/>
          </ac:spMkLst>
        </pc:spChg>
      </pc:sldChg>
    </pc:docChg>
  </pc:docChgLst>
  <pc:docChgLst>
    <pc:chgData name="Dinius, Harrison G." userId="S::diniush@my.erau.edu::3c9cdf6d-9555-4898-a711-30b854cba3b9" providerId="AD" clId="Web-{6A59C51B-6012-4E5D-8F15-6CA6C9CF4FBA}"/>
    <pc:docChg chg="modSld">
      <pc:chgData name="Dinius, Harrison G." userId="S::diniush@my.erau.edu::3c9cdf6d-9555-4898-a711-30b854cba3b9" providerId="AD" clId="Web-{6A59C51B-6012-4E5D-8F15-6CA6C9CF4FBA}" dt="2020-12-08T23:45:39.639" v="1301" actId="20577"/>
      <pc:docMkLst>
        <pc:docMk/>
      </pc:docMkLst>
      <pc:sldChg chg="modSp">
        <pc:chgData name="Dinius, Harrison G." userId="S::diniush@my.erau.edu::3c9cdf6d-9555-4898-a711-30b854cba3b9" providerId="AD" clId="Web-{6A59C51B-6012-4E5D-8F15-6CA6C9CF4FBA}" dt="2020-12-08T23:45:38.436" v="1299" actId="20577"/>
        <pc:sldMkLst>
          <pc:docMk/>
          <pc:sldMk cId="1202140479" sldId="259"/>
        </pc:sldMkLst>
        <pc:spChg chg="mod">
          <ac:chgData name="Dinius, Harrison G." userId="S::diniush@my.erau.edu::3c9cdf6d-9555-4898-a711-30b854cba3b9" providerId="AD" clId="Web-{6A59C51B-6012-4E5D-8F15-6CA6C9CF4FBA}" dt="2020-12-08T23:45:38.436" v="1299" actId="20577"/>
          <ac:spMkLst>
            <pc:docMk/>
            <pc:sldMk cId="1202140479" sldId="259"/>
            <ac:spMk id="3" creationId="{4B1D3C51-1000-44E9-BB6B-6B147701AC0F}"/>
          </ac:spMkLst>
        </pc:spChg>
      </pc:sldChg>
      <pc:sldChg chg="modSp">
        <pc:chgData name="Dinius, Harrison G." userId="S::diniush@my.erau.edu::3c9cdf6d-9555-4898-a711-30b854cba3b9" providerId="AD" clId="Web-{6A59C51B-6012-4E5D-8F15-6CA6C9CF4FBA}" dt="2020-12-08T22:51:25.158" v="614" actId="20577"/>
        <pc:sldMkLst>
          <pc:docMk/>
          <pc:sldMk cId="610305728" sldId="262"/>
        </pc:sldMkLst>
        <pc:spChg chg="mod">
          <ac:chgData name="Dinius, Harrison G." userId="S::diniush@my.erau.edu::3c9cdf6d-9555-4898-a711-30b854cba3b9" providerId="AD" clId="Web-{6A59C51B-6012-4E5D-8F15-6CA6C9CF4FBA}" dt="2020-12-08T22:51:25.158" v="614" actId="20577"/>
          <ac:spMkLst>
            <pc:docMk/>
            <pc:sldMk cId="610305728" sldId="262"/>
            <ac:spMk id="3" creationId="{AD910123-1407-462C-9CFC-67EC3B1A1B3B}"/>
          </ac:spMkLst>
        </pc:spChg>
      </pc:sldChg>
      <pc:sldChg chg="modSp">
        <pc:chgData name="Dinius, Harrison G." userId="S::diniush@my.erau.edu::3c9cdf6d-9555-4898-a711-30b854cba3b9" providerId="AD" clId="Web-{6A59C51B-6012-4E5D-8F15-6CA6C9CF4FBA}" dt="2020-12-08T23:16:37.083" v="1170" actId="20577"/>
        <pc:sldMkLst>
          <pc:docMk/>
          <pc:sldMk cId="3849890932" sldId="266"/>
        </pc:sldMkLst>
        <pc:spChg chg="mod">
          <ac:chgData name="Dinius, Harrison G." userId="S::diniush@my.erau.edu::3c9cdf6d-9555-4898-a711-30b854cba3b9" providerId="AD" clId="Web-{6A59C51B-6012-4E5D-8F15-6CA6C9CF4FBA}" dt="2020-12-08T23:16:37.083" v="1170" actId="20577"/>
          <ac:spMkLst>
            <pc:docMk/>
            <pc:sldMk cId="3849890932" sldId="266"/>
            <ac:spMk id="2" creationId="{D228A33B-EAB7-4C62-8F4A-46F8A6D433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xYrAdjjHSw?feature=oembed" TargetMode="External"/><Relationship Id="rId4" Type="http://schemas.openxmlformats.org/officeDocument/2006/relationships/hyperlink" Target="https://www.youtube.com/watch?v=zxYrAdjjHSw&amp;feature=youtu.b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Helping Hand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Final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cs typeface="Calibri" panose="020F0502020204030204"/>
              </a:rPr>
              <a:t>Team Members: </a:t>
            </a:r>
            <a:r>
              <a:rPr lang="en-US">
                <a:ea typeface="+mn-lt"/>
                <a:cs typeface="+mn-lt"/>
              </a:rPr>
              <a:t>Garðar Benediktsson, Lizzy Jackson, Harrison Dinius, Gabrielle Stoney, Jason Hansen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47B5-F09B-436B-BB75-10FFF43C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Gabrielle - Results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C5BCBB9-06BE-4A07-870D-846B07F4F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6587" y="1905794"/>
            <a:ext cx="5838825" cy="4191000"/>
          </a:xfrm>
        </p:spPr>
      </p:pic>
    </p:spTree>
    <p:extLst>
      <p:ext uri="{BB962C8B-B14F-4D97-AF65-F5344CB8AC3E}">
        <p14:creationId xmlns:p14="http://schemas.microsoft.com/office/powerpoint/2010/main" val="164501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C726-9FC8-449D-BD2D-E39F9C1A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Jason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876-C046-4721-BD6D-AE236C615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6422848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>
                <a:ea typeface="+mn-lt"/>
                <a:cs typeface="+mn-lt"/>
              </a:rPr>
              <a:t>Xcode contribution</a:t>
            </a:r>
            <a:endParaRPr lang="en-US" sz="1600">
              <a:cs typeface="Calibri" panose="020F0502020204030204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Weights view: Interactive Radar Chart</a:t>
            </a:r>
            <a:endParaRPr lang="en-US" sz="1600"/>
          </a:p>
          <a:p>
            <a:pPr lvl="2"/>
            <a:r>
              <a:rPr lang="en-US" sz="1600">
                <a:ea typeface="+mn-lt"/>
                <a:cs typeface="+mn-lt"/>
              </a:rPr>
              <a:t>Uses IOS charts framework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Debugging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Research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Social Brain Hypothesis + related journals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Xcode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IOS Charts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Programs to extract communication logs</a:t>
            </a:r>
            <a:endParaRPr lang="en-US" sz="1600"/>
          </a:p>
          <a:p>
            <a:pPr lvl="2"/>
            <a:r>
              <a:rPr lang="en-US" sz="1600">
                <a:ea typeface="+mn-lt"/>
                <a:cs typeface="+mn-lt"/>
              </a:rPr>
              <a:t>Tested and found some with .csv results (iMazing, CopyTrans)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Documentation help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SRS, SDS, Test plan</a:t>
            </a:r>
            <a:endParaRPr lang="en-US" sz="1600"/>
          </a:p>
          <a:p>
            <a:endParaRPr lang="en-US" sz="1600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6E58D960-69F1-4F68-9F50-BAD7B2D43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6" b="7378"/>
          <a:stretch/>
        </p:blipFill>
        <p:spPr>
          <a:xfrm>
            <a:off x="8205634" y="722376"/>
            <a:ext cx="333756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8182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5662-2FB3-4AB3-912E-F6264891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Sprint Review and Retrospective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10123-1407-462C-9CFC-67EC3B1A1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5264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What's Left:</a:t>
            </a:r>
          </a:p>
          <a:p>
            <a:pPr lvl="1"/>
            <a:r>
              <a:rPr lang="en-US" dirty="0">
                <a:cs typeface="Calibri"/>
              </a:rPr>
              <a:t>Implement a database</a:t>
            </a:r>
          </a:p>
          <a:p>
            <a:pPr lvl="1"/>
            <a:r>
              <a:rPr lang="en-US" dirty="0">
                <a:cs typeface="Calibri"/>
              </a:rPr>
              <a:t>Implement notifications – surveys </a:t>
            </a:r>
          </a:p>
          <a:p>
            <a:pPr lvl="1"/>
            <a:r>
              <a:rPr lang="en-US" dirty="0">
                <a:cs typeface="Calibri"/>
              </a:rPr>
              <a:t>Integrate block number</a:t>
            </a:r>
          </a:p>
          <a:p>
            <a:pPr lvl="1"/>
            <a:r>
              <a:rPr lang="en-US" dirty="0">
                <a:cs typeface="Calibri"/>
              </a:rPr>
              <a:t>Integrate weights display</a:t>
            </a:r>
          </a:p>
          <a:p>
            <a:pPr lvl="1"/>
            <a:r>
              <a:rPr lang="en-US" dirty="0">
                <a:cs typeface="Calibri"/>
              </a:rPr>
              <a:t>Investigate Cloud Computing</a:t>
            </a:r>
          </a:p>
          <a:p>
            <a:pPr lvl="1"/>
            <a:r>
              <a:rPr lang="en-US" b="1" dirty="0">
                <a:cs typeface="Calibri"/>
              </a:rPr>
              <a:t>What we need: </a:t>
            </a:r>
            <a:endParaRPr lang="en-US" dirty="0">
              <a:cs typeface="Calibri"/>
            </a:endParaRPr>
          </a:p>
          <a:p>
            <a:pPr lvl="2"/>
            <a:r>
              <a:rPr lang="en-US" b="1" dirty="0">
                <a:cs typeface="Calibri"/>
              </a:rPr>
              <a:t>Funding for Apple Developer's license (notifications and surveys)</a:t>
            </a:r>
          </a:p>
          <a:p>
            <a:pPr lvl="2"/>
            <a:r>
              <a:rPr lang="en-US" b="1" dirty="0">
                <a:cs typeface="Calibri"/>
              </a:rPr>
              <a:t>Funding for cloud computing service (algorithm and/or pulling data)</a:t>
            </a:r>
          </a:p>
          <a:p>
            <a:r>
              <a:rPr lang="en-US" dirty="0">
                <a:cs typeface="Calibri"/>
              </a:rPr>
              <a:t>Strengths and Weaknesses</a:t>
            </a:r>
            <a:endParaRPr lang="en-US" b="1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Our team had solid communication and frequent meetings</a:t>
            </a:r>
          </a:p>
          <a:p>
            <a:pPr lvl="1"/>
            <a:r>
              <a:rPr lang="en-US" dirty="0">
                <a:cs typeface="Calibri"/>
              </a:rPr>
              <a:t>Prioritize research so as many issues as possible may be avoided later</a:t>
            </a:r>
          </a:p>
          <a:p>
            <a:pPr lvl="1"/>
            <a:r>
              <a:rPr lang="en-US" dirty="0">
                <a:cs typeface="Calibri"/>
              </a:rPr>
              <a:t>Designate a clear Scrum Master</a:t>
            </a: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0305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A33B-EAB7-4C62-8F4A-46F8A6D4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77" y="86554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Scrum Board</a:t>
            </a:r>
            <a:endParaRPr lang="en-US"/>
          </a:p>
        </p:txBody>
      </p:sp>
      <p:pic>
        <p:nvPicPr>
          <p:cNvPr id="5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C6B45D02-4678-4816-9FB1-E4D87F8D2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785" y="88226"/>
            <a:ext cx="8779973" cy="668180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D6366D-5425-4312-B5E3-D460E3CDE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5" y="1389063"/>
            <a:ext cx="3038475" cy="5295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sz="2400">
                <a:cs typeface="Calibri"/>
              </a:rPr>
              <a:t>Sprint 3 was by far our strongest Sprint in terms of objectives completed</a:t>
            </a:r>
          </a:p>
          <a:p>
            <a:pPr marL="457200" indent="-457200"/>
            <a:r>
              <a:rPr lang="en-US" sz="2400">
                <a:cs typeface="Calibri"/>
              </a:rPr>
              <a:t>Considerable work remains in the Product Backlog tasks</a:t>
            </a:r>
            <a:endParaRPr lang="en-US" sz="2400" dirty="0">
              <a:cs typeface="Calibri"/>
            </a:endParaRPr>
          </a:p>
          <a:p>
            <a:pPr marL="457200" indent="-457200"/>
            <a:r>
              <a:rPr lang="en-US" sz="2400">
                <a:cs typeface="Calibri"/>
              </a:rPr>
              <a:t>This is not accounting for new tasks that will need to be made next semester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89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8251-1F9A-4DFF-932B-1D529919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Sprint Demo Video</a:t>
            </a:r>
            <a:endParaRPr lang="en-US"/>
          </a:p>
        </p:txBody>
      </p:sp>
      <p:pic>
        <p:nvPicPr>
          <p:cNvPr id="6" name="Picture 6">
            <a:hlinkClick r:id="" action="ppaction://media"/>
            <a:extLst>
              <a:ext uri="{FF2B5EF4-FFF2-40B4-BE49-F238E27FC236}">
                <a16:creationId xmlns:a16="http://schemas.microsoft.com/office/drawing/2014/main" id="{9E13D2AB-5C7E-465F-93FF-B6F6601C801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67853" y="1323088"/>
            <a:ext cx="6645088" cy="45607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00B699-2F42-4E36-9004-3744BDDB4CB5}"/>
              </a:ext>
            </a:extLst>
          </p:cNvPr>
          <p:cNvSpPr txBox="1"/>
          <p:nvPr/>
        </p:nvSpPr>
        <p:spPr>
          <a:xfrm>
            <a:off x="2841814" y="5878606"/>
            <a:ext cx="77746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  <a:hlinkClick r:id="rId4"/>
              </a:rPr>
              <a:t>https://www.youtube.com/watch?v=zxYrAdjjHSw&amp;feature=youtu.be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2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5670-D8BA-4C20-9222-8FE039C1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Garðar Benediktsson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EC55D-CBF4-481D-BCA9-0E044398C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/>
            <a:r>
              <a:rPr lang="en-US">
                <a:ea typeface="+mn-lt"/>
                <a:cs typeface="+mn-lt"/>
              </a:rPr>
              <a:t>The app (</a:t>
            </a:r>
            <a:r>
              <a:rPr lang="en-US" err="1">
                <a:ea typeface="+mn-lt"/>
                <a:cs typeface="+mn-lt"/>
              </a:rPr>
              <a:t>Xcode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pPr marL="914400" lvl="1" indent="-457200"/>
            <a:r>
              <a:rPr lang="en-US">
                <a:ea typeface="+mn-lt"/>
                <a:cs typeface="+mn-lt"/>
              </a:rPr>
              <a:t>The main build</a:t>
            </a:r>
            <a:endParaRPr lang="en-US">
              <a:cs typeface="Calibri"/>
            </a:endParaRPr>
          </a:p>
          <a:p>
            <a:pPr marL="914400" lvl="1" indent="-457200"/>
            <a:r>
              <a:rPr lang="en-US">
                <a:ea typeface="+mn-lt"/>
                <a:cs typeface="+mn-lt"/>
              </a:rPr>
              <a:t>The app UI</a:t>
            </a:r>
            <a:endParaRPr lang="en-US">
              <a:cs typeface="Calibri" panose="020F0502020204030204"/>
            </a:endParaRPr>
          </a:p>
          <a:p>
            <a:pPr marL="1371600" lvl="2" indent="-457200"/>
            <a:r>
              <a:rPr lang="en-US">
                <a:ea typeface="+mn-lt"/>
                <a:cs typeface="+mn-lt"/>
              </a:rPr>
              <a:t>Menu Screen</a:t>
            </a:r>
            <a:endParaRPr lang="en-US">
              <a:cs typeface="Calibri" panose="020F0502020204030204"/>
            </a:endParaRPr>
          </a:p>
          <a:p>
            <a:pPr marL="1371600" lvl="2" indent="-457200"/>
            <a:r>
              <a:rPr lang="en-US" err="1">
                <a:ea typeface="+mn-lt"/>
                <a:cs typeface="+mn-lt"/>
              </a:rPr>
              <a:t>BlockNr</a:t>
            </a:r>
            <a:r>
              <a:rPr lang="en-US">
                <a:ea typeface="+mn-lt"/>
                <a:cs typeface="+mn-lt"/>
              </a:rPr>
              <a:t> View</a:t>
            </a:r>
            <a:endParaRPr lang="en-US">
              <a:cs typeface="Calibri" panose="020F0502020204030204"/>
            </a:endParaRPr>
          </a:p>
          <a:p>
            <a:pPr marL="1371600" lvl="2" indent="-457200"/>
            <a:r>
              <a:rPr lang="en-US">
                <a:ea typeface="+mn-lt"/>
                <a:cs typeface="+mn-lt"/>
              </a:rPr>
              <a:t>Weights View</a:t>
            </a:r>
            <a:endParaRPr lang="en-US">
              <a:cs typeface="Calibri" panose="020F0502020204030204"/>
            </a:endParaRPr>
          </a:p>
          <a:p>
            <a:pPr marL="1371600" lvl="2" indent="-457200"/>
            <a:r>
              <a:rPr lang="en-US" err="1">
                <a:ea typeface="+mn-lt"/>
                <a:cs typeface="+mn-lt"/>
              </a:rPr>
              <a:t>ShowCircle</a:t>
            </a:r>
            <a:r>
              <a:rPr lang="en-US">
                <a:ea typeface="+mn-lt"/>
                <a:cs typeface="+mn-lt"/>
              </a:rPr>
              <a:t> View</a:t>
            </a:r>
            <a:endParaRPr lang="en-US">
              <a:cs typeface="Calibri" panose="020F0502020204030204"/>
            </a:endParaRPr>
          </a:p>
          <a:p>
            <a:pPr marL="914400" lvl="1" indent="-457200"/>
            <a:r>
              <a:rPr lang="en-US">
                <a:ea typeface="+mn-lt"/>
                <a:cs typeface="+mn-lt"/>
              </a:rPr>
              <a:t> Notifications</a:t>
            </a:r>
            <a:endParaRPr lang="en-US">
              <a:cs typeface="Calibri" panose="020F0502020204030204"/>
            </a:endParaRPr>
          </a:p>
          <a:p>
            <a:pPr marL="1371600" lvl="2" indent="-457200"/>
            <a:r>
              <a:rPr lang="en-US">
                <a:ea typeface="+mn-lt"/>
                <a:cs typeface="+mn-lt"/>
              </a:rPr>
              <a:t>Local and remote</a:t>
            </a:r>
            <a:endParaRPr lang="en-US">
              <a:cs typeface="Calibri" panose="020F0502020204030204"/>
            </a:endParaRPr>
          </a:p>
          <a:p>
            <a:pPr marL="914400" lvl="1" indent="-457200"/>
            <a:r>
              <a:rPr lang="en-US">
                <a:ea typeface="+mn-lt"/>
                <a:cs typeface="+mn-lt"/>
              </a:rPr>
              <a:t>Merging projects</a:t>
            </a:r>
            <a:endParaRPr lang="en-US">
              <a:cs typeface="Calibri" panose="020F0502020204030204"/>
            </a:endParaRPr>
          </a:p>
          <a:p>
            <a:pPr marL="457200" indent="-457200"/>
            <a:r>
              <a:rPr lang="en-US">
                <a:ea typeface="+mn-lt"/>
                <a:cs typeface="+mn-lt"/>
              </a:rPr>
              <a:t>Was a helping hand for group members</a:t>
            </a:r>
            <a:endParaRPr lang="en-US">
              <a:cs typeface="Calibri" panose="020F0502020204030204"/>
            </a:endParaRPr>
          </a:p>
          <a:p>
            <a:pPr marL="914400" lvl="1" indent="-457200"/>
            <a:r>
              <a:rPr lang="en-US">
                <a:ea typeface="+mn-lt"/>
                <a:cs typeface="+mn-lt"/>
              </a:rPr>
              <a:t>Documents</a:t>
            </a:r>
            <a:endParaRPr lang="en-US">
              <a:cs typeface="Calibri" panose="020F0502020204030204"/>
            </a:endParaRPr>
          </a:p>
          <a:p>
            <a:pPr marL="914400" lvl="1" indent="-457200"/>
            <a:r>
              <a:rPr lang="en-US">
                <a:ea typeface="+mn-lt"/>
                <a:cs typeface="+mn-lt"/>
              </a:rPr>
              <a:t>Ideas and solutions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2928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1751-3A48-4DF1-BCA3-D33809EDE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Lizzy   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8A407-51B0-440B-82CE-E5B1ABE1E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1092" y="1865629"/>
            <a:ext cx="6740279" cy="4330101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/>
            <a:r>
              <a:rPr lang="en-US" sz="2000">
                <a:cs typeface="Calibri"/>
              </a:rPr>
              <a:t>Created and edited SDD and SRS, to create a presentable version for the final sprint</a:t>
            </a:r>
          </a:p>
          <a:p>
            <a:pPr lvl="2"/>
            <a:r>
              <a:rPr lang="en-US">
                <a:ea typeface="+mn-lt"/>
                <a:cs typeface="+mn-lt"/>
              </a:rPr>
              <a:t>Created, then redrew design diagrams to be better understandable (used computerized design for this)</a:t>
            </a:r>
          </a:p>
          <a:p>
            <a:pPr lvl="2"/>
            <a:r>
              <a:rPr lang="en-US">
                <a:ea typeface="+mn-lt"/>
                <a:cs typeface="+mn-lt"/>
              </a:rPr>
              <a:t>Any comments from Dr. Akbas and Juan were reviewed and used to improve language </a:t>
            </a:r>
          </a:p>
          <a:p>
            <a:pPr lvl="1"/>
            <a:r>
              <a:rPr lang="en-US" sz="2000">
                <a:ea typeface="+mn-lt"/>
                <a:cs typeface="+mn-lt"/>
              </a:rPr>
              <a:t>Helped team members to research possibilities for allowing push notifications</a:t>
            </a:r>
          </a:p>
          <a:p>
            <a:pPr lvl="1"/>
            <a:r>
              <a:rPr lang="en-US" sz="2000">
                <a:cs typeface="Calibri"/>
              </a:rPr>
              <a:t>Helped team members with various issues </a:t>
            </a:r>
          </a:p>
          <a:p>
            <a:pPr lvl="2"/>
            <a:r>
              <a:rPr lang="en-US">
                <a:cs typeface="Calibri"/>
              </a:rPr>
              <a:t>Examples: finding a different way to get access to communication information, ideas and solutions</a:t>
            </a:r>
          </a:p>
          <a:p>
            <a:pPr lvl="1"/>
            <a:r>
              <a:rPr lang="en-US" sz="2000">
                <a:cs typeface="Calibri"/>
              </a:rPr>
              <a:t>Merged progress and ideas into documents to properly communicate ideas, solutions, and discussion to the costumer</a:t>
            </a:r>
          </a:p>
          <a:p>
            <a:pPr lvl="1"/>
            <a:endParaRPr lang="en-US" sz="2000">
              <a:cs typeface="Calibri"/>
            </a:endParaRPr>
          </a:p>
        </p:txBody>
      </p:sp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FF600F94-61E2-4090-A22C-8A349C883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5" b="7285"/>
          <a:stretch/>
        </p:blipFill>
        <p:spPr>
          <a:xfrm>
            <a:off x="7021741" y="484632"/>
            <a:ext cx="4504150" cy="2770632"/>
          </a:xfrm>
          <a:prstGeom prst="rect">
            <a:avLst/>
          </a:prstGeom>
        </p:spPr>
      </p:pic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A5082FC-E737-4B73-915C-0061CD7C66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4" b="8474"/>
          <a:stretch/>
        </p:blipFill>
        <p:spPr>
          <a:xfrm>
            <a:off x="7021741" y="3731370"/>
            <a:ext cx="4684864" cy="220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90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6680-D04E-4AF7-AE65-11FC2A36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Harrison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3C51-1000-44E9-BB6B-6B147701A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67413" cy="490696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Block Number View</a:t>
            </a:r>
          </a:p>
          <a:p>
            <a:pPr lvl="1"/>
            <a:r>
              <a:rPr lang="en-US">
                <a:cs typeface="Calibri"/>
              </a:rPr>
              <a:t>Pull contacts from the user's iPhone</a:t>
            </a:r>
          </a:p>
          <a:p>
            <a:pPr lvl="1"/>
            <a:r>
              <a:rPr lang="en-US">
                <a:cs typeface="Calibri"/>
              </a:rPr>
              <a:t>Permission to access contact data</a:t>
            </a:r>
          </a:p>
          <a:p>
            <a:r>
              <a:rPr lang="en-US">
                <a:cs typeface="Calibri"/>
              </a:rPr>
              <a:t>Research conducted</a:t>
            </a:r>
          </a:p>
          <a:p>
            <a:pPr lvl="1"/>
            <a:r>
              <a:rPr lang="en-US">
                <a:cs typeface="Calibri"/>
              </a:rPr>
              <a:t>Cloud service for accessing data</a:t>
            </a:r>
          </a:p>
          <a:p>
            <a:pPr lvl="1"/>
            <a:r>
              <a:rPr lang="en-US">
                <a:cs typeface="Calibri"/>
              </a:rPr>
              <a:t>How to work around Apple's privacy policy for this semester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Extract contact data logs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iBackup Viewer was used to export call/Facetime history to a csv</a:t>
            </a:r>
            <a:endParaRPr lang="en-US"/>
          </a:p>
          <a:p>
            <a:pPr lvl="1"/>
            <a:r>
              <a:rPr lang="en-US">
                <a:cs typeface="Calibri"/>
              </a:rPr>
              <a:t>Python script for pulling message history not completed</a:t>
            </a:r>
          </a:p>
          <a:p>
            <a:r>
              <a:rPr lang="en-US">
                <a:cs typeface="Calibri"/>
              </a:rPr>
              <a:t>Aided in documentation creation</a:t>
            </a:r>
            <a:endParaRPr lang="en-US"/>
          </a:p>
          <a:p>
            <a:pPr lvl="1"/>
            <a:r>
              <a:rPr lang="en-US">
                <a:cs typeface="Calibri"/>
              </a:rPr>
              <a:t>Also logged meeting notes on GitHub</a:t>
            </a: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AE59728-0860-4ADD-866F-C4F1A7016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" t="22121" r="69" b="6061"/>
          <a:stretch/>
        </p:blipFill>
        <p:spPr>
          <a:xfrm>
            <a:off x="6772526" y="4965088"/>
            <a:ext cx="5207926" cy="1713463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4455981-6B58-40CA-B85F-7A205FB367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940" b="-153"/>
          <a:stretch/>
        </p:blipFill>
        <p:spPr>
          <a:xfrm>
            <a:off x="6774807" y="227026"/>
            <a:ext cx="5209543" cy="469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4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96D8E7-70CC-4127-BAD4-7D774FA7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cs typeface="Calibri Light"/>
              </a:rPr>
              <a:t>Gabrielle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320D869-B6B5-4549-BC72-11AA721E7E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12342" b="3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8F4AD-915E-40BB-A6B3-FC19E2F1D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  <a:cs typeface="Calibri"/>
              </a:rPr>
              <a:t>Algorithm</a:t>
            </a:r>
          </a:p>
          <a:p>
            <a:pPr lvl="1"/>
            <a:r>
              <a:rPr lang="en-US" sz="2000">
                <a:solidFill>
                  <a:srgbClr val="000000"/>
                </a:solidFill>
                <a:cs typeface="Calibri"/>
              </a:rPr>
              <a:t>Trust = (FOM*DOC – time) + trust0</a:t>
            </a:r>
          </a:p>
          <a:p>
            <a:pPr lvl="1"/>
            <a:r>
              <a:rPr lang="en-US" sz="2000">
                <a:solidFill>
                  <a:srgbClr val="000000"/>
                </a:solidFill>
                <a:cs typeface="Calibri"/>
              </a:rPr>
              <a:t>Trust0 = FOM*DOC</a:t>
            </a:r>
          </a:p>
          <a:p>
            <a:pPr marL="457200" lvl="1" indent="0">
              <a:buNone/>
            </a:pPr>
            <a:endParaRPr lang="en-US" sz="2000">
              <a:solidFill>
                <a:srgbClr val="000000"/>
              </a:solidFill>
              <a:cs typeface="Calibri"/>
            </a:endParaRPr>
          </a:p>
          <a:p>
            <a:pPr lvl="1"/>
            <a:endParaRPr lang="en-US" sz="2000">
              <a:solidFill>
                <a:srgbClr val="000000"/>
              </a:solidFill>
              <a:cs typeface="Calibri"/>
            </a:endParaRPr>
          </a:p>
          <a:p>
            <a:pPr marL="457200" lvl="1" indent="0">
              <a:buNone/>
            </a:pPr>
            <a:endParaRPr lang="en-US" sz="2000">
              <a:solidFill>
                <a:srgbClr val="000000"/>
              </a:solidFill>
              <a:cs typeface="Calibri"/>
            </a:endParaRPr>
          </a:p>
          <a:p>
            <a:pPr lvl="1"/>
            <a:endParaRPr lang="en-US" sz="20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237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7AC4-CE53-4FC1-A080-1E232BEA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6" y="321211"/>
            <a:ext cx="10762488" cy="12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Gabrielle – File Reading</a:t>
            </a:r>
          </a:p>
        </p:txBody>
      </p:sp>
      <p:pic>
        <p:nvPicPr>
          <p:cNvPr id="4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AB9BD6E6-6AB3-49BC-8108-51BC39C63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593" r="-2" b="10472"/>
          <a:stretch/>
        </p:blipFill>
        <p:spPr>
          <a:xfrm>
            <a:off x="609600" y="2423680"/>
            <a:ext cx="5212080" cy="385694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375111-306C-49EA-9DD1-79A2ED7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354776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4852943F-0D19-4943-B090-6DAD3C2F60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530" b="2"/>
          <a:stretch/>
        </p:blipFill>
        <p:spPr>
          <a:xfrm>
            <a:off x="6370320" y="2423040"/>
            <a:ext cx="5212080" cy="385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9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6CAC2-26F0-472C-8712-CD2F4F63E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65" y="637762"/>
            <a:ext cx="4305889" cy="35705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Gabrielle - File Read Cont.</a:t>
            </a:r>
            <a:endParaRPr lang="en-US" sz="3200">
              <a:cs typeface="Calibri Light"/>
            </a:endParaRPr>
          </a:p>
        </p:txBody>
      </p:sp>
      <p:pic>
        <p:nvPicPr>
          <p:cNvPr id="4" name="Picture 4" descr="A picture containing text, letter&#10;&#10;Description automatically generated">
            <a:extLst>
              <a:ext uri="{FF2B5EF4-FFF2-40B4-BE49-F238E27FC236}">
                <a16:creationId xmlns:a16="http://schemas.microsoft.com/office/drawing/2014/main" id="{C929CA68-12DC-4205-A2F7-7D9AC03E4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72" r="2" b="28420"/>
          <a:stretch/>
        </p:blipFill>
        <p:spPr>
          <a:xfrm>
            <a:off x="1155546" y="637762"/>
            <a:ext cx="4284407" cy="557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0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63F6-3EB3-4B67-889F-141365EC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Gabrielle - Results</a:t>
            </a:r>
            <a:endParaRPr lang="en-US"/>
          </a:p>
        </p:txBody>
      </p:sp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E0C5633-4B2D-42E4-9554-C486BC565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125" y="1945378"/>
            <a:ext cx="5619750" cy="4191000"/>
          </a:xfrm>
        </p:spPr>
      </p:pic>
    </p:spTree>
    <p:extLst>
      <p:ext uri="{BB962C8B-B14F-4D97-AF65-F5344CB8AC3E}">
        <p14:creationId xmlns:p14="http://schemas.microsoft.com/office/powerpoint/2010/main" val="64696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7CB10B58816F4FAC4EE2407297C9FD" ma:contentTypeVersion="9" ma:contentTypeDescription="Create a new document." ma:contentTypeScope="" ma:versionID="2de00704f55e59cd97c17aa369b5f1b8">
  <xsd:schema xmlns:xsd="http://www.w3.org/2001/XMLSchema" xmlns:xs="http://www.w3.org/2001/XMLSchema" xmlns:p="http://schemas.microsoft.com/office/2006/metadata/properties" xmlns:ns2="deabf8be-7d5a-43ce-b85d-3d024626ffd1" targetNamespace="http://schemas.microsoft.com/office/2006/metadata/properties" ma:root="true" ma:fieldsID="2dab9678ae086e34b14082bc33ae478b" ns2:_="">
    <xsd:import namespace="deabf8be-7d5a-43ce-b85d-3d024626ff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abf8be-7d5a-43ce-b85d-3d024626ff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7C328-0EBF-4BA1-B46B-3C007B29E6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210C8A-8FCA-4C90-8BF6-B95DB84B2A6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D0341AE-C667-4748-80C2-D5B9B180CBDB}">
  <ds:schemaRefs>
    <ds:schemaRef ds:uri="deabf8be-7d5a-43ce-b85d-3d024626ffd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Helping Hand Final Demo</vt:lpstr>
      <vt:lpstr>Sprint Demo Video</vt:lpstr>
      <vt:lpstr>Garðar Benediktsson</vt:lpstr>
      <vt:lpstr>Lizzy   </vt:lpstr>
      <vt:lpstr>Harrison</vt:lpstr>
      <vt:lpstr>Gabrielle</vt:lpstr>
      <vt:lpstr>Gabrielle – File Reading</vt:lpstr>
      <vt:lpstr>Gabrielle - File Read Cont.</vt:lpstr>
      <vt:lpstr>Gabrielle - Results</vt:lpstr>
      <vt:lpstr>Gabrielle - Results</vt:lpstr>
      <vt:lpstr>Jason</vt:lpstr>
      <vt:lpstr>Sprint Review and Retrospective</vt:lpstr>
      <vt:lpstr>Scrum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68</cp:revision>
  <dcterms:created xsi:type="dcterms:W3CDTF">2020-12-07T00:36:14Z</dcterms:created>
  <dcterms:modified xsi:type="dcterms:W3CDTF">2020-12-09T05:14:10Z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0x010100E87CB10B58816F4FAC4EE2407297C9FD</vt:lpwstr>
  </property>
</Properties>
</file>