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63" r:id="rId6"/>
    <p:sldId id="265" r:id="rId7"/>
    <p:sldId id="257" r:id="rId8"/>
    <p:sldId id="266" r:id="rId9"/>
    <p:sldId id="261" r:id="rId10"/>
    <p:sldId id="258" r:id="rId11"/>
    <p:sldId id="262" r:id="rId12"/>
    <p:sldId id="260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3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1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5D5D2-FFE2-4427-BC5A-99CE80804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95" r="6" b="1539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>
                <a:cs typeface="Calibri Light"/>
              </a:rPr>
              <a:t>Sprint 1 Demo</a:t>
            </a:r>
            <a:endParaRPr lang="en-US" sz="10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>
                <a:cs typeface="Calibri"/>
              </a:rPr>
              <a:t>Helping Hand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6146-DF4B-4B9B-959D-6F237AB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A0AC-571A-47F0-9F22-04A8C1BC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Negative interaction occurrence</a:t>
            </a:r>
          </a:p>
          <a:p>
            <a:pPr lvl="1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Time waning and its significance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pPr lvl="1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on UI views</a:t>
            </a:r>
          </a:p>
          <a:p>
            <a:pPr lvl="1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algorithm to the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lvl="1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 user data from a JSON</a:t>
            </a:r>
          </a:p>
          <a:p>
            <a:pPr lvl="1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master contact file</a:t>
            </a:r>
          </a:p>
        </p:txBody>
      </p:sp>
      <p:pic>
        <p:nvPicPr>
          <p:cNvPr id="1026" name="Picture 2" descr="Free Future Cliparts, Download Free Clip Art, Free Clip Art on Clipart  Library">
            <a:extLst>
              <a:ext uri="{FF2B5EF4-FFF2-40B4-BE49-F238E27FC236}">
                <a16:creationId xmlns:a16="http://schemas.microsoft.com/office/drawing/2014/main" id="{E67A6EC1-00F8-624C-84A4-5F3E80BD1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13" y="2226881"/>
            <a:ext cx="4289587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1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1AF6-FB31-7840-AD7D-19095155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3078" name="Picture 6" descr="Free White Question Mark Png, Download Free Clip Art, Free Clip Art on  Clipart Library">
            <a:extLst>
              <a:ext uri="{FF2B5EF4-FFF2-40B4-BE49-F238E27FC236}">
                <a16:creationId xmlns:a16="http://schemas.microsoft.com/office/drawing/2014/main" id="{B4E0907F-1862-0040-8C17-782D325BB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074069"/>
            <a:ext cx="650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DBB0-D5A4-469E-841C-CF87075B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5DB2-A0DD-43FB-90EF-561B8A6A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tracking via social media and phone</a:t>
            </a:r>
          </a:p>
        </p:txBody>
      </p:sp>
      <p:pic>
        <p:nvPicPr>
          <p:cNvPr id="2050" name="Picture 2" descr="Facebook icon circle Logo Vector (.EPS) Free Download">
            <a:extLst>
              <a:ext uri="{FF2B5EF4-FFF2-40B4-BE49-F238E27FC236}">
                <a16:creationId xmlns:a16="http://schemas.microsoft.com/office/drawing/2014/main" id="{0BA0A350-6716-8144-B36B-D5CE4603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8" y="2613120"/>
            <a:ext cx="2455195" cy="24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napchat Circle Logo Png | Snapchat logo, Instagram logo, Circle logos">
            <a:extLst>
              <a:ext uri="{FF2B5EF4-FFF2-40B4-BE49-F238E27FC236}">
                <a16:creationId xmlns:a16="http://schemas.microsoft.com/office/drawing/2014/main" id="{562693A5-7C90-F642-802D-5B9D930A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521" y="2413865"/>
            <a:ext cx="2525862" cy="25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hone Call Circle Logo - LogoDix">
            <a:extLst>
              <a:ext uri="{FF2B5EF4-FFF2-40B4-BE49-F238E27FC236}">
                <a16:creationId xmlns:a16="http://schemas.microsoft.com/office/drawing/2014/main" id="{6B931AC5-EE5D-5D4D-81E3-7A5649A71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2" t="13298" r="10528" b="8333"/>
          <a:stretch/>
        </p:blipFill>
        <p:spPr bwMode="auto">
          <a:xfrm>
            <a:off x="7232514" y="4299522"/>
            <a:ext cx="2228851" cy="22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gram Logo Circle - Free Transparent PNG Download - PNGkey">
            <a:extLst>
              <a:ext uri="{FF2B5EF4-FFF2-40B4-BE49-F238E27FC236}">
                <a16:creationId xmlns:a16="http://schemas.microsoft.com/office/drawing/2014/main" id="{9D80E6E7-C39B-3F45-BC74-D5BB2048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470" y="2528165"/>
            <a:ext cx="2405060" cy="252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-twitter-circle-png-transparent-image-1 – Finn's Ranch">
            <a:extLst>
              <a:ext uri="{FF2B5EF4-FFF2-40B4-BE49-F238E27FC236}">
                <a16:creationId xmlns:a16="http://schemas.microsoft.com/office/drawing/2014/main" id="{7A92757F-D8FD-D448-95EF-105E29AD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97" y="4374708"/>
            <a:ext cx="2276977" cy="22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72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6BD2-28E1-4EC5-AF2E-E32A1E84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– Log Trust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CE75-1D5A-4A76-BF94-54723B36FD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Max_trust</a:t>
            </a:r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Max_compression_ratio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(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MaxCR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Min_compression_ration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(</a:t>
            </a:r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MinCR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Compression_interval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(CI)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FC8A0F7-2F36-42F0-89A5-CF97B38C8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1204" y="2706966"/>
            <a:ext cx="4186359" cy="1260719"/>
          </a:xfrm>
        </p:spPr>
      </p:pic>
    </p:spTree>
    <p:extLst>
      <p:ext uri="{BB962C8B-B14F-4D97-AF65-F5344CB8AC3E}">
        <p14:creationId xmlns:p14="http://schemas.microsoft.com/office/powerpoint/2010/main" val="17315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824B-DB48-4453-ABC9-9EDD1ADA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A72E-00DD-450E-8A9B-6E792B3E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FDF961-34EC-4FB2-A08E-EFA64F14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62" y="2651596"/>
            <a:ext cx="5068276" cy="24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C5BE-314A-4B3A-ADEF-003A38D9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– 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7C12-5E3F-4B58-B2A8-B940D33E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20485" cy="4692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by Social Media Platform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 each interaction (likes, comments, DM's) and create average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Multiply number of interactions by social media weight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68828-C9B1-476E-875B-ABE03A89B857}"/>
              </a:ext>
            </a:extLst>
          </p:cNvPr>
          <p:cNvSpPr txBox="1"/>
          <p:nvPr/>
        </p:nvSpPr>
        <p:spPr>
          <a:xfrm>
            <a:off x="740996" y="3955073"/>
            <a:ext cx="813520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Looking into weighting social media platform or each individual interaction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Negative interaction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occurance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7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A224-075F-4FB4-9B57-AA9021EF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82C8-3AC0-4FB1-A8BA-F74601CD6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Social Media Data/API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4AA3-40F8-4728-9943-82F38B817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API focused on using their services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barriers to entry. (For business)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"Download my data"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/HTML formats</a:t>
            </a:r>
          </a:p>
          <a:p>
            <a:pPr marL="457200" lvl="1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Facebook, Instagram, Snapchat, WhatsApp</a:t>
            </a:r>
          </a:p>
          <a:p>
            <a:pPr marL="457200" lvl="1">
              <a:buNone/>
            </a:pPr>
            <a:r>
              <a:rPr lang="en-US" sz="25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Specify what data to download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Swifter: API able to search:</a:t>
            </a:r>
          </a:p>
          <a:p>
            <a:pPr marL="457200" lvl="1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Tweets, Timelines, Messages, more</a:t>
            </a:r>
          </a:p>
          <a:p>
            <a:pPr marL="457200" lvl="1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Controlled by Twitter Developer portal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E4955-B925-4C78-89C0-F254FBAF1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10CC4-3CD7-4AD8-94C5-AD0A5A7C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69983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will download their data as JSON files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 user contacts to serve as master contact list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 user to match social media contacts with phone contacts</a:t>
            </a:r>
          </a:p>
        </p:txBody>
      </p:sp>
    </p:spTree>
    <p:extLst>
      <p:ext uri="{BB962C8B-B14F-4D97-AF65-F5344CB8AC3E}">
        <p14:creationId xmlns:p14="http://schemas.microsoft.com/office/powerpoint/2010/main" val="113447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8E282C-7213-420C-B9D4-B1DFEF89B6AF}"/>
              </a:ext>
            </a:extLst>
          </p:cNvPr>
          <p:cNvSpPr/>
          <p:nvPr/>
        </p:nvSpPr>
        <p:spPr>
          <a:xfrm>
            <a:off x="6357667" y="1260894"/>
            <a:ext cx="6182263" cy="92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125A7-F59D-4555-8001-418B50B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F53E-9025-49D2-9E65-43D9F0CC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ShowCircles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display the circles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improvements planned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Pop-Up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contact matching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improvements planned</a:t>
            </a:r>
          </a:p>
        </p:txBody>
      </p:sp>
      <p:pic>
        <p:nvPicPr>
          <p:cNvPr id="4" name="Screen Recording 2021-02-24 at 9.18.09 PM.mov" descr="Screen Recording 2021-02-24 at 9.18.09 PM.mov">
            <a:hlinkClick r:id="" action="ppaction://media"/>
            <a:extLst>
              <a:ext uri="{FF2B5EF4-FFF2-40B4-BE49-F238E27FC236}">
                <a16:creationId xmlns:a16="http://schemas.microsoft.com/office/drawing/2014/main" id="{10C9B499-BBB9-A246-B167-F5F2525742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02537" y="0"/>
            <a:ext cx="3471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4FC9-7FEC-4887-BCC0-19CD1E46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Burndown Chart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3FB2A79-DCC7-4900-B53C-57059B8D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2221801"/>
            <a:ext cx="9925050" cy="3667125"/>
          </a:xfrm>
        </p:spPr>
      </p:pic>
    </p:spTree>
    <p:extLst>
      <p:ext uri="{BB962C8B-B14F-4D97-AF65-F5344CB8AC3E}">
        <p14:creationId xmlns:p14="http://schemas.microsoft.com/office/powerpoint/2010/main" val="277566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8AE9-2CE7-4D14-A555-7CC1B6E9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60D0-7D60-40A3-AD3D-6D4FC7F7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"Sprints" within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ZenHub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allow for closer tracking of what tasks are completed within certain timeframes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Completed edits for V1 of the SRS and SDS 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edits reflect our changes to the project direction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changes will include new software designs and more descriptive language of progress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029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E68D25"/>
      </a:accent1>
      <a:accent2>
        <a:srgbClr val="D52E17"/>
      </a:accent2>
      <a:accent3>
        <a:srgbClr val="E72961"/>
      </a:accent3>
      <a:accent4>
        <a:srgbClr val="D5179E"/>
      </a:accent4>
      <a:accent5>
        <a:srgbClr val="CF29E7"/>
      </a:accent5>
      <a:accent6>
        <a:srgbClr val="7320D7"/>
      </a:accent6>
      <a:hlink>
        <a:srgbClr val="BF3FB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CB10B58816F4FAC4EE2407297C9FD" ma:contentTypeVersion="9" ma:contentTypeDescription="Create a new document." ma:contentTypeScope="" ma:versionID="2de00704f55e59cd97c17aa369b5f1b8">
  <xsd:schema xmlns:xsd="http://www.w3.org/2001/XMLSchema" xmlns:xs="http://www.w3.org/2001/XMLSchema" xmlns:p="http://schemas.microsoft.com/office/2006/metadata/properties" xmlns:ns2="deabf8be-7d5a-43ce-b85d-3d024626ffd1" targetNamespace="http://schemas.microsoft.com/office/2006/metadata/properties" ma:root="true" ma:fieldsID="2dab9678ae086e34b14082bc33ae478b" ns2:_="">
    <xsd:import namespace="deabf8be-7d5a-43ce-b85d-3d024626f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bf8be-7d5a-43ce-b85d-3d024626f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BB03BD-A296-4720-A624-0B009F38638C}">
  <ds:schemaRefs>
    <ds:schemaRef ds:uri="deabf8be-7d5a-43ce-b85d-3d024626ff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19FCD1-54ED-4A23-BCD2-7671B0E11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38D85A-C637-49C4-9A84-FECADA798CC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287</Words>
  <Application>Microsoft Macintosh PowerPoint</Application>
  <PresentationFormat>Widescreen</PresentationFormat>
  <Paragraphs>55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The Hand Bold</vt:lpstr>
      <vt:lpstr>The Serif Hand Black</vt:lpstr>
      <vt:lpstr>SketchyVTI</vt:lpstr>
      <vt:lpstr>Sprint 1 Demo</vt:lpstr>
      <vt:lpstr>Product Description</vt:lpstr>
      <vt:lpstr>Algorithm – Log Trust Increase</vt:lpstr>
      <vt:lpstr>Algorithm</vt:lpstr>
      <vt:lpstr>Algorithm – Our Plan</vt:lpstr>
      <vt:lpstr>Data</vt:lpstr>
      <vt:lpstr>UI</vt:lpstr>
      <vt:lpstr>Burndown Chart</vt:lpstr>
      <vt:lpstr>Documentation</vt:lpstr>
      <vt:lpstr>What's Next 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Benediktsson, Gardar</cp:lastModifiedBy>
  <cp:revision>56</cp:revision>
  <dcterms:created xsi:type="dcterms:W3CDTF">2021-02-19T20:05:14Z</dcterms:created>
  <dcterms:modified xsi:type="dcterms:W3CDTF">2021-02-25T18:38:11Z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0x010100E87CB10B58816F4FAC4EE2407297C9FD</vt:lpwstr>
  </property>
</Properties>
</file>