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60" r:id="rId6"/>
    <p:sldId id="262" r:id="rId7"/>
    <p:sldId id="264" r:id="rId8"/>
    <p:sldId id="259" r:id="rId9"/>
    <p:sldId id="266" r:id="rId10"/>
    <p:sldId id="265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54947-6B94-4EF7-A1FF-A983FEE00714}" v="3" dt="2020-10-29T17:45:38.591"/>
    <p1510:client id="{1EF051EF-0C51-423E-BBEF-7F110A14776A}" v="153" dt="2020-10-29T16:14:41.759"/>
    <p1510:client id="{22818F54-FAC9-4440-8691-32EF278A045E}" v="3" dt="2020-10-29T17:44:58.482"/>
    <p1510:client id="{30803B70-4498-43E5-A5A2-BAEE994DC2B9}" v="186" dt="2020-10-29T00:55:06.219"/>
    <p1510:client id="{3CA74EF6-0AA1-4B2B-BD5F-791AFFF45BC0}" v="107" dt="2020-10-27T23:15:43.899"/>
    <p1510:client id="{3D3638E4-425A-4970-A845-D2B938F4F69C}" v="504" dt="2020-10-29T00:45:34.265"/>
    <p1510:client id="{50296491-913E-4101-B698-6C0CF6B49140}" v="5" dt="2020-10-29T08:05:10.139"/>
    <p1510:client id="{535C0DFC-67CA-4AE8-988D-6FCFD264F41A}" v="26" dt="2020-10-29T17:28:26.787"/>
    <p1510:client id="{6FE6E8E1-4174-45B8-8D23-CF962E171B5E}" v="407" dt="2020-10-29T16:52:21.971"/>
    <p1510:client id="{75956B5C-8226-4DBB-9DFD-71037893B963}" v="33" dt="2020-10-27T23:18:53.574"/>
    <p1510:client id="{7EBB4E8B-F682-4F70-A0EC-03C7E729E2C7}" v="313" dt="2020-10-29T16:34:58.686"/>
    <p1510:client id="{8DD83CEC-224E-41A2-815F-382026720C6F}" v="354" dt="2020-10-29T16:54:11.206"/>
    <p1510:client id="{991A8F6D-B0CF-4809-AC1A-9392DBAAD194}" v="517" dt="2020-10-29T16:55:07.458"/>
    <p1510:client id="{992A59A9-82AF-4EDD-B1A4-7EDA39C4AFE5}" v="104" dt="2020-10-29T17:37:58.311"/>
    <p1510:client id="{9BD56B7A-249A-4BC6-9202-49A1B9AE12F0}" v="7" dt="2020-10-27T23:16:51.975"/>
    <p1510:client id="{A7C0BB78-09B0-4961-9BC3-F25F19247BBA}" v="104" dt="2020-10-29T16:42:51.778"/>
    <p1510:client id="{D804E74D-6DA7-4046-93C8-DAA28C4C1CFA}" v="152" dt="2020-10-29T16:47:23.943"/>
    <p1510:client id="{DC5A87DD-8606-4697-9505-230651F55A97}" v="396" dt="2020-10-29T16:48:3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ney, Gabrielle M." userId="S::stoneyg@my.erau.edu::1c26f8b0-37b1-43b1-a52b-05b9f05ab76d" providerId="AD" clId="Web-{9BD56B7A-249A-4BC6-9202-49A1B9AE12F0}"/>
    <pc:docChg chg="addSld modSld">
      <pc:chgData name="Stoney, Gabrielle M." userId="S::stoneyg@my.erau.edu::1c26f8b0-37b1-43b1-a52b-05b9f05ab76d" providerId="AD" clId="Web-{9BD56B7A-249A-4BC6-9202-49A1B9AE12F0}" dt="2020-10-27T23:16:51.975" v="6" actId="20577"/>
      <pc:docMkLst>
        <pc:docMk/>
      </pc:docMkLst>
      <pc:sldChg chg="modSp new">
        <pc:chgData name="Stoney, Gabrielle M." userId="S::stoneyg@my.erau.edu::1c26f8b0-37b1-43b1-a52b-05b9f05ab76d" providerId="AD" clId="Web-{9BD56B7A-249A-4BC6-9202-49A1B9AE12F0}" dt="2020-10-27T23:16:51.975" v="5" actId="20577"/>
        <pc:sldMkLst>
          <pc:docMk/>
          <pc:sldMk cId="237634175" sldId="257"/>
        </pc:sldMkLst>
        <pc:spChg chg="mod">
          <ac:chgData name="Stoney, Gabrielle M." userId="S::stoneyg@my.erau.edu::1c26f8b0-37b1-43b1-a52b-05b9f05ab76d" providerId="AD" clId="Web-{9BD56B7A-249A-4BC6-9202-49A1B9AE12F0}" dt="2020-10-27T23:16:51.975" v="5" actId="20577"/>
          <ac:spMkLst>
            <pc:docMk/>
            <pc:sldMk cId="237634175" sldId="257"/>
            <ac:spMk id="2" creationId="{2CCCF52E-3E8E-41DA-B32B-5364BF6DFBFB}"/>
          </ac:spMkLst>
        </pc:spChg>
      </pc:sldChg>
    </pc:docChg>
  </pc:docChgLst>
  <pc:docChgLst>
    <pc:chgData name="Dinius, Harrison G." userId="S::diniush@my.erau.edu::3c9cdf6d-9555-4898-a711-30b854cba3b9" providerId="AD" clId="Web-{DC5A87DD-8606-4697-9505-230651F55A97}"/>
    <pc:docChg chg="addSld delSld modSld">
      <pc:chgData name="Dinius, Harrison G." userId="S::diniush@my.erau.edu::3c9cdf6d-9555-4898-a711-30b854cba3b9" providerId="AD" clId="Web-{DC5A87DD-8606-4697-9505-230651F55A97}" dt="2020-10-29T16:48:33.965" v="392" actId="20577"/>
      <pc:docMkLst>
        <pc:docMk/>
      </pc:docMkLst>
      <pc:sldChg chg="modSp del">
        <pc:chgData name="Dinius, Harrison G." userId="S::diniush@my.erau.edu::3c9cdf6d-9555-4898-a711-30b854cba3b9" providerId="AD" clId="Web-{DC5A87DD-8606-4697-9505-230651F55A97}" dt="2020-10-29T16:40:00.734" v="357"/>
        <pc:sldMkLst>
          <pc:docMk/>
          <pc:sldMk cId="2650540180" sldId="258"/>
        </pc:sldMkLst>
        <pc:spChg chg="mod">
          <ac:chgData name="Dinius, Harrison G." userId="S::diniush@my.erau.edu::3c9cdf6d-9555-4898-a711-30b854cba3b9" providerId="AD" clId="Web-{DC5A87DD-8606-4697-9505-230651F55A97}" dt="2020-10-29T16:38:51.654" v="347" actId="14100"/>
          <ac:spMkLst>
            <pc:docMk/>
            <pc:sldMk cId="2650540180" sldId="258"/>
            <ac:spMk id="3" creationId="{A8E5F8A0-64DD-4240-827A-5144F5C8F76B}"/>
          </ac:spMkLst>
        </pc:spChg>
      </pc:sldChg>
      <pc:sldChg chg="modSp">
        <pc:chgData name="Dinius, Harrison G." userId="S::diniush@my.erau.edu::3c9cdf6d-9555-4898-a711-30b854cba3b9" providerId="AD" clId="Web-{DC5A87DD-8606-4697-9505-230651F55A97}" dt="2020-10-29T16:48:32.356" v="390" actId="20577"/>
        <pc:sldMkLst>
          <pc:docMk/>
          <pc:sldMk cId="4215890658" sldId="260"/>
        </pc:sldMkLst>
        <pc:spChg chg="mod">
          <ac:chgData name="Dinius, Harrison G." userId="S::diniush@my.erau.edu::3c9cdf6d-9555-4898-a711-30b854cba3b9" providerId="AD" clId="Web-{DC5A87DD-8606-4697-9505-230651F55A97}" dt="2020-10-29T16:48:32.356" v="390" actId="20577"/>
          <ac:spMkLst>
            <pc:docMk/>
            <pc:sldMk cId="4215890658" sldId="260"/>
            <ac:spMk id="3" creationId="{5FE94E03-003C-4F89-B970-B78E8624B8B6}"/>
          </ac:spMkLst>
        </pc:spChg>
      </pc:sldChg>
      <pc:sldChg chg="addSp modSp new">
        <pc:chgData name="Dinius, Harrison G." userId="S::diniush@my.erau.edu::3c9cdf6d-9555-4898-a711-30b854cba3b9" providerId="AD" clId="Web-{DC5A87DD-8606-4697-9505-230651F55A97}" dt="2020-10-29T16:40:40.875" v="365" actId="1076"/>
        <pc:sldMkLst>
          <pc:docMk/>
          <pc:sldMk cId="1202011992" sldId="264"/>
        </pc:sldMkLst>
        <pc:spChg chg="mod">
          <ac:chgData name="Dinius, Harrison G." userId="S::diniush@my.erau.edu::3c9cdf6d-9555-4898-a711-30b854cba3b9" providerId="AD" clId="Web-{DC5A87DD-8606-4697-9505-230651F55A97}" dt="2020-10-29T16:39:56.343" v="354" actId="20577"/>
          <ac:spMkLst>
            <pc:docMk/>
            <pc:sldMk cId="1202011992" sldId="264"/>
            <ac:spMk id="2" creationId="{54072520-66BB-4F28-B3F2-21EACDE07082}"/>
          </ac:spMkLst>
        </pc:spChg>
        <pc:spChg chg="mod">
          <ac:chgData name="Dinius, Harrison G." userId="S::diniush@my.erau.edu::3c9cdf6d-9555-4898-a711-30b854cba3b9" providerId="AD" clId="Web-{DC5A87DD-8606-4697-9505-230651F55A97}" dt="2020-10-29T16:39:52.109" v="352" actId="20577"/>
          <ac:spMkLst>
            <pc:docMk/>
            <pc:sldMk cId="1202011992" sldId="264"/>
            <ac:spMk id="3" creationId="{2CA0DE75-0A5B-4604-B08D-2044A52E6FDE}"/>
          </ac:spMkLst>
        </pc:spChg>
        <pc:picChg chg="add mod modCrop">
          <ac:chgData name="Dinius, Harrison G." userId="S::diniush@my.erau.edu::3c9cdf6d-9555-4898-a711-30b854cba3b9" providerId="AD" clId="Web-{DC5A87DD-8606-4697-9505-230651F55A97}" dt="2020-10-29T16:40:40.875" v="365" actId="1076"/>
          <ac:picMkLst>
            <pc:docMk/>
            <pc:sldMk cId="1202011992" sldId="264"/>
            <ac:picMk id="4" creationId="{2A03280A-AA5D-4B3D-969A-2871987B4880}"/>
          </ac:picMkLst>
        </pc:picChg>
      </pc:sldChg>
    </pc:docChg>
  </pc:docChgLst>
  <pc:docChgLst>
    <pc:chgData name="Benediktsson, Gardar" userId="S::benedikg@my.erau.edu::37d9d02a-d768-4527-bac0-4ff9272f0313" providerId="AD" clId="Web-{3D3638E4-425A-4970-A845-D2B938F4F69C}"/>
    <pc:docChg chg="addSld modSld sldOrd">
      <pc:chgData name="Benediktsson, Gardar" userId="S::benedikg@my.erau.edu::37d9d02a-d768-4527-bac0-4ff9272f0313" providerId="AD" clId="Web-{3D3638E4-425A-4970-A845-D2B938F4F69C}" dt="2020-10-29T00:45:34.265" v="502" actId="20577"/>
      <pc:docMkLst>
        <pc:docMk/>
      </pc:docMkLst>
      <pc:sldChg chg="modSp new">
        <pc:chgData name="Benediktsson, Gardar" userId="S::benedikg@my.erau.edu::37d9d02a-d768-4527-bac0-4ff9272f0313" providerId="AD" clId="Web-{3D3638E4-425A-4970-A845-D2B938F4F69C}" dt="2020-10-29T00:45:34.265" v="501" actId="20577"/>
        <pc:sldMkLst>
          <pc:docMk/>
          <pc:sldMk cId="4058387747" sldId="259"/>
        </pc:sldMkLst>
        <pc:spChg chg="mod">
          <ac:chgData name="Benediktsson, Gardar" userId="S::benedikg@my.erau.edu::37d9d02a-d768-4527-bac0-4ff9272f0313" providerId="AD" clId="Web-{3D3638E4-425A-4970-A845-D2B938F4F69C}" dt="2020-10-29T00:36:03.422" v="25" actId="20577"/>
          <ac:spMkLst>
            <pc:docMk/>
            <pc:sldMk cId="4058387747" sldId="259"/>
            <ac:spMk id="2" creationId="{AA7398B1-D3EE-48A5-AE20-B6F00E9FBD8B}"/>
          </ac:spMkLst>
        </pc:spChg>
        <pc:spChg chg="mod">
          <ac:chgData name="Benediktsson, Gardar" userId="S::benedikg@my.erau.edu::37d9d02a-d768-4527-bac0-4ff9272f0313" providerId="AD" clId="Web-{3D3638E4-425A-4970-A845-D2B938F4F69C}" dt="2020-10-29T00:45:34.265" v="501" actId="20577"/>
          <ac:spMkLst>
            <pc:docMk/>
            <pc:sldMk cId="4058387747" sldId="259"/>
            <ac:spMk id="3" creationId="{2E89DF3E-F30A-47BC-AFF5-524A609A7FB9}"/>
          </ac:spMkLst>
        </pc:spChg>
      </pc:sldChg>
      <pc:sldChg chg="modSp new ord">
        <pc:chgData name="Benediktsson, Gardar" userId="S::benedikg@my.erau.edu::37d9d02a-d768-4527-bac0-4ff9272f0313" providerId="AD" clId="Web-{3D3638E4-425A-4970-A845-D2B938F4F69C}" dt="2020-10-29T00:37:10.705" v="71" actId="20577"/>
        <pc:sldMkLst>
          <pc:docMk/>
          <pc:sldMk cId="4215890658" sldId="260"/>
        </pc:sldMkLst>
        <pc:spChg chg="mod">
          <ac:chgData name="Benediktsson, Gardar" userId="S::benedikg@my.erau.edu::37d9d02a-d768-4527-bac0-4ff9272f0313" providerId="AD" clId="Web-{3D3638E4-425A-4970-A845-D2B938F4F69C}" dt="2020-10-29T00:37:10.705" v="71" actId="20577"/>
          <ac:spMkLst>
            <pc:docMk/>
            <pc:sldMk cId="4215890658" sldId="260"/>
            <ac:spMk id="2" creationId="{129ABF59-0B95-4DA6-ABBA-F739013D71A0}"/>
          </ac:spMkLst>
        </pc:spChg>
      </pc:sldChg>
      <pc:sldChg chg="modSp new">
        <pc:chgData name="Benediktsson, Gardar" userId="S::benedikg@my.erau.edu::37d9d02a-d768-4527-bac0-4ff9272f0313" providerId="AD" clId="Web-{3D3638E4-425A-4970-A845-D2B938F4F69C}" dt="2020-10-29T00:37:22.533" v="92" actId="20577"/>
        <pc:sldMkLst>
          <pc:docMk/>
          <pc:sldMk cId="791816971" sldId="261"/>
        </pc:sldMkLst>
        <pc:spChg chg="mod">
          <ac:chgData name="Benediktsson, Gardar" userId="S::benedikg@my.erau.edu::37d9d02a-d768-4527-bac0-4ff9272f0313" providerId="AD" clId="Web-{3D3638E4-425A-4970-A845-D2B938F4F69C}" dt="2020-10-29T00:37:22.533" v="92" actId="20577"/>
          <ac:spMkLst>
            <pc:docMk/>
            <pc:sldMk cId="791816971" sldId="261"/>
            <ac:spMk id="2" creationId="{CBC1BEDC-6667-44C5-A91C-CEAB1A5FCAE1}"/>
          </ac:spMkLst>
        </pc:spChg>
      </pc:sldChg>
    </pc:docChg>
  </pc:docChgLst>
  <pc:docChgLst>
    <pc:chgData name="Jackson, Elizabeth D." userId="S::jackse10@my.erau.edu::c1f1810b-6c81-49e1-997e-e6398e652a43" providerId="AD" clId="Web-{6FE6E8E1-4174-45B8-8D23-CF962E171B5E}"/>
    <pc:docChg chg="addSld modSld">
      <pc:chgData name="Jackson, Elizabeth D." userId="S::jackse10@my.erau.edu::c1f1810b-6c81-49e1-997e-e6398e652a43" providerId="AD" clId="Web-{6FE6E8E1-4174-45B8-8D23-CF962E171B5E}" dt="2020-10-29T16:52:21.971" v="400" actId="1076"/>
      <pc:docMkLst>
        <pc:docMk/>
      </pc:docMkLst>
      <pc:sldChg chg="addSp delSp modSp new">
        <pc:chgData name="Jackson, Elizabeth D." userId="S::jackse10@my.erau.edu::c1f1810b-6c81-49e1-997e-e6398e652a43" providerId="AD" clId="Web-{6FE6E8E1-4174-45B8-8D23-CF962E171B5E}" dt="2020-10-29T16:52:21.971" v="400" actId="1076"/>
        <pc:sldMkLst>
          <pc:docMk/>
          <pc:sldMk cId="1067411243" sldId="267"/>
        </pc:sldMkLst>
        <pc:spChg chg="mod">
          <ac:chgData name="Jackson, Elizabeth D." userId="S::jackse10@my.erau.edu::c1f1810b-6c81-49e1-997e-e6398e652a43" providerId="AD" clId="Web-{6FE6E8E1-4174-45B8-8D23-CF962E171B5E}" dt="2020-10-29T16:45:21.944" v="33" actId="20577"/>
          <ac:spMkLst>
            <pc:docMk/>
            <pc:sldMk cId="1067411243" sldId="267"/>
            <ac:spMk id="2" creationId="{E7F74DAC-6AD4-4C20-95E8-456BED80026C}"/>
          </ac:spMkLst>
        </pc:spChg>
        <pc:spChg chg="del">
          <ac:chgData name="Jackson, Elizabeth D." userId="S::jackse10@my.erau.edu::c1f1810b-6c81-49e1-997e-e6398e652a43" providerId="AD" clId="Web-{6FE6E8E1-4174-45B8-8D23-CF962E171B5E}" dt="2020-10-29T16:49:34.107" v="310"/>
          <ac:spMkLst>
            <pc:docMk/>
            <pc:sldMk cId="1067411243" sldId="267"/>
            <ac:spMk id="3" creationId="{78C0E480-F248-4A2D-85D7-3BA92735FB6D}"/>
          </ac:spMkLst>
        </pc:spChg>
        <pc:spChg chg="mod">
          <ac:chgData name="Jackson, Elizabeth D." userId="S::jackse10@my.erau.edu::c1f1810b-6c81-49e1-997e-e6398e652a43" providerId="AD" clId="Web-{6FE6E8E1-4174-45B8-8D23-CF962E171B5E}" dt="2020-10-29T16:49:32.216" v="308" actId="20577"/>
          <ac:spMkLst>
            <pc:docMk/>
            <pc:sldMk cId="1067411243" sldId="267"/>
            <ac:spMk id="4" creationId="{A8050359-21B2-4F50-A579-7D4F3C855692}"/>
          </ac:spMkLst>
        </pc:spChg>
        <pc:spChg chg="add mod">
          <ac:chgData name="Jackson, Elizabeth D." userId="S::jackse10@my.erau.edu::c1f1810b-6c81-49e1-997e-e6398e652a43" providerId="AD" clId="Web-{6FE6E8E1-4174-45B8-8D23-CF962E171B5E}" dt="2020-10-29T16:50:54.250" v="342" actId="1076"/>
          <ac:spMkLst>
            <pc:docMk/>
            <pc:sldMk cId="1067411243" sldId="267"/>
            <ac:spMk id="7" creationId="{A6ADBAEF-7766-4EB4-8F4A-0A8D9A370A9D}"/>
          </ac:spMkLst>
        </pc:spChg>
        <pc:spChg chg="add mod">
          <ac:chgData name="Jackson, Elizabeth D." userId="S::jackse10@my.erau.edu::c1f1810b-6c81-49e1-997e-e6398e652a43" providerId="AD" clId="Web-{6FE6E8E1-4174-45B8-8D23-CF962E171B5E}" dt="2020-10-29T16:51:14.750" v="360" actId="1076"/>
          <ac:spMkLst>
            <pc:docMk/>
            <pc:sldMk cId="1067411243" sldId="267"/>
            <ac:spMk id="8" creationId="{89B5FA1D-BDB6-49CC-898D-D97BA6AC7AC4}"/>
          </ac:spMkLst>
        </pc:spChg>
        <pc:spChg chg="add mod">
          <ac:chgData name="Jackson, Elizabeth D." userId="S::jackse10@my.erau.edu::c1f1810b-6c81-49e1-997e-e6398e652a43" providerId="AD" clId="Web-{6FE6E8E1-4174-45B8-8D23-CF962E171B5E}" dt="2020-10-29T16:52:21.971" v="400" actId="1076"/>
          <ac:spMkLst>
            <pc:docMk/>
            <pc:sldMk cId="1067411243" sldId="267"/>
            <ac:spMk id="10" creationId="{A92C13F0-A239-451F-8C35-C947E540C12D}"/>
          </ac:spMkLst>
        </pc:spChg>
        <pc:picChg chg="add mod ord">
          <ac:chgData name="Jackson, Elizabeth D." userId="S::jackse10@my.erau.edu::c1f1810b-6c81-49e1-997e-e6398e652a43" providerId="AD" clId="Web-{6FE6E8E1-4174-45B8-8D23-CF962E171B5E}" dt="2020-10-29T16:50:36.780" v="319" actId="1076"/>
          <ac:picMkLst>
            <pc:docMk/>
            <pc:sldMk cId="1067411243" sldId="267"/>
            <ac:picMk id="5" creationId="{8E1B3840-CE33-49F3-AA9B-B9C8E4B1B359}"/>
          </ac:picMkLst>
        </pc:picChg>
        <pc:picChg chg="add mod">
          <ac:chgData name="Jackson, Elizabeth D." userId="S::jackse10@my.erau.edu::c1f1810b-6c81-49e1-997e-e6398e652a43" providerId="AD" clId="Web-{6FE6E8E1-4174-45B8-8D23-CF962E171B5E}" dt="2020-10-29T16:50:34.905" v="318" actId="14100"/>
          <ac:picMkLst>
            <pc:docMk/>
            <pc:sldMk cId="1067411243" sldId="267"/>
            <ac:picMk id="6" creationId="{81818B6E-A273-4F39-A1E0-83A2422DD320}"/>
          </ac:picMkLst>
        </pc:picChg>
        <pc:picChg chg="add mod">
          <ac:chgData name="Jackson, Elizabeth D." userId="S::jackse10@my.erau.edu::c1f1810b-6c81-49e1-997e-e6398e652a43" providerId="AD" clId="Web-{6FE6E8E1-4174-45B8-8D23-CF962E171B5E}" dt="2020-10-29T16:51:59.814" v="363" actId="1076"/>
          <ac:picMkLst>
            <pc:docMk/>
            <pc:sldMk cId="1067411243" sldId="267"/>
            <ac:picMk id="9" creationId="{8AE964CC-8C7B-4F81-A8F4-417BD35D2874}"/>
          </ac:picMkLst>
        </pc:picChg>
      </pc:sldChg>
    </pc:docChg>
  </pc:docChgLst>
  <pc:docChgLst>
    <pc:chgData name="Hansen, Jason L." userId="S::hansej15@my.erau.edu::d267db1e-7a4a-4c7d-95d1-62c5d0461234" providerId="AD" clId="Web-{50296491-913E-4101-B698-6C0CF6B49140}"/>
    <pc:docChg chg="addSld modSld">
      <pc:chgData name="Hansen, Jason L." userId="S::hansej15@my.erau.edu::d267db1e-7a4a-4c7d-95d1-62c5d0461234" providerId="AD" clId="Web-{50296491-913E-4101-B698-6C0CF6B49140}" dt="2020-10-29T08:05:10.139" v="4" actId="20577"/>
      <pc:docMkLst>
        <pc:docMk/>
      </pc:docMkLst>
      <pc:sldChg chg="modSp new">
        <pc:chgData name="Hansen, Jason L." userId="S::hansej15@my.erau.edu::d267db1e-7a4a-4c7d-95d1-62c5d0461234" providerId="AD" clId="Web-{50296491-913E-4101-B698-6C0CF6B49140}" dt="2020-10-29T08:05:10.139" v="3" actId="20577"/>
        <pc:sldMkLst>
          <pc:docMk/>
          <pc:sldMk cId="2097526726" sldId="262"/>
        </pc:sldMkLst>
        <pc:spChg chg="mod">
          <ac:chgData name="Hansen, Jason L." userId="S::hansej15@my.erau.edu::d267db1e-7a4a-4c7d-95d1-62c5d0461234" providerId="AD" clId="Web-{50296491-913E-4101-B698-6C0CF6B49140}" dt="2020-10-29T08:05:10.139" v="3" actId="20577"/>
          <ac:spMkLst>
            <pc:docMk/>
            <pc:sldMk cId="2097526726" sldId="262"/>
            <ac:spMk id="2" creationId="{DF1B4A84-F4A9-4232-BC4C-12F6895AC0C2}"/>
          </ac:spMkLst>
        </pc:spChg>
      </pc:sldChg>
    </pc:docChg>
  </pc:docChgLst>
  <pc:docChgLst>
    <pc:chgData name="Benediktsson, Gardar" userId="S::benedikg@my.erau.edu::37d9d02a-d768-4527-bac0-4ff9272f0313" providerId="AD" clId="Web-{D804E74D-6DA7-4046-93C8-DAA28C4C1CFA}"/>
    <pc:docChg chg="modSld">
      <pc:chgData name="Benediktsson, Gardar" userId="S::benedikg@my.erau.edu::37d9d02a-d768-4527-bac0-4ff9272f0313" providerId="AD" clId="Web-{D804E74D-6DA7-4046-93C8-DAA28C4C1CFA}" dt="2020-10-29T16:47:23.943" v="151" actId="20577"/>
      <pc:docMkLst>
        <pc:docMk/>
      </pc:docMkLst>
      <pc:sldChg chg="modSp">
        <pc:chgData name="Benediktsson, Gardar" userId="S::benedikg@my.erau.edu::37d9d02a-d768-4527-bac0-4ff9272f0313" providerId="AD" clId="Web-{D804E74D-6DA7-4046-93C8-DAA28C4C1CFA}" dt="2020-10-29T16:47:23.943" v="150" actId="20577"/>
        <pc:sldMkLst>
          <pc:docMk/>
          <pc:sldMk cId="791816971" sldId="261"/>
        </pc:sldMkLst>
        <pc:spChg chg="mod">
          <ac:chgData name="Benediktsson, Gardar" userId="S::benedikg@my.erau.edu::37d9d02a-d768-4527-bac0-4ff9272f0313" providerId="AD" clId="Web-{D804E74D-6DA7-4046-93C8-DAA28C4C1CFA}" dt="2020-10-29T16:47:23.943" v="150" actId="20577"/>
          <ac:spMkLst>
            <pc:docMk/>
            <pc:sldMk cId="791816971" sldId="261"/>
            <ac:spMk id="3" creationId="{8EA20DDD-D518-4C9C-BA9A-8606123B121C}"/>
          </ac:spMkLst>
        </pc:spChg>
      </pc:sldChg>
    </pc:docChg>
  </pc:docChgLst>
  <pc:docChgLst>
    <pc:chgData name="Stoney, Gabrielle M." userId="S::stoneyg@my.erau.edu::1c26f8b0-37b1-43b1-a52b-05b9f05ab76d" providerId="AD" clId="Web-{A7C0BB78-09B0-4961-9BC3-F25F19247BBA}"/>
    <pc:docChg chg="addSld delSld modSld">
      <pc:chgData name="Stoney, Gabrielle M." userId="S::stoneyg@my.erau.edu::1c26f8b0-37b1-43b1-a52b-05b9f05ab76d" providerId="AD" clId="Web-{A7C0BB78-09B0-4961-9BC3-F25F19247BBA}" dt="2020-10-29T16:43:10.372" v="99"/>
      <pc:docMkLst>
        <pc:docMk/>
      </pc:docMkLst>
      <pc:sldChg chg="del">
        <pc:chgData name="Stoney, Gabrielle M." userId="S::stoneyg@my.erau.edu::1c26f8b0-37b1-43b1-a52b-05b9f05ab76d" providerId="AD" clId="Web-{A7C0BB78-09B0-4961-9BC3-F25F19247BBA}" dt="2020-10-29T16:38:03.958" v="0"/>
        <pc:sldMkLst>
          <pc:docMk/>
          <pc:sldMk cId="237634175" sldId="257"/>
        </pc:sldMkLst>
      </pc:sldChg>
      <pc:sldChg chg="addSp delSp modSp new del">
        <pc:chgData name="Stoney, Gabrielle M." userId="S::stoneyg@my.erau.edu::1c26f8b0-37b1-43b1-a52b-05b9f05ab76d" providerId="AD" clId="Web-{A7C0BB78-09B0-4961-9BC3-F25F19247BBA}" dt="2020-10-29T16:39:46.632" v="33"/>
        <pc:sldMkLst>
          <pc:docMk/>
          <pc:sldMk cId="1688941903" sldId="263"/>
        </pc:sldMkLst>
        <pc:spChg chg="mod">
          <ac:chgData name="Stoney, Gabrielle M." userId="S::stoneyg@my.erau.edu::1c26f8b0-37b1-43b1-a52b-05b9f05ab76d" providerId="AD" clId="Web-{A7C0BB78-09B0-4961-9BC3-F25F19247BBA}" dt="2020-10-29T16:38:52.819" v="25" actId="20577"/>
          <ac:spMkLst>
            <pc:docMk/>
            <pc:sldMk cId="1688941903" sldId="263"/>
            <ac:spMk id="2" creationId="{0DAF66F7-8580-4558-9897-8AC6C96BC2F6}"/>
          </ac:spMkLst>
        </pc:spChg>
        <pc:spChg chg="del">
          <ac:chgData name="Stoney, Gabrielle M." userId="S::stoneyg@my.erau.edu::1c26f8b0-37b1-43b1-a52b-05b9f05ab76d" providerId="AD" clId="Web-{A7C0BB78-09B0-4961-9BC3-F25F19247BBA}" dt="2020-10-29T16:39:23.257" v="28"/>
          <ac:spMkLst>
            <pc:docMk/>
            <pc:sldMk cId="1688941903" sldId="263"/>
            <ac:spMk id="4" creationId="{E3532F0A-4D8D-42AC-9B05-5D2269A2252C}"/>
          </ac:spMkLst>
        </pc:spChg>
        <pc:picChg chg="add mod ord">
          <ac:chgData name="Stoney, Gabrielle M." userId="S::stoneyg@my.erau.edu::1c26f8b0-37b1-43b1-a52b-05b9f05ab76d" providerId="AD" clId="Web-{A7C0BB78-09B0-4961-9BC3-F25F19247BBA}" dt="2020-10-29T16:39:36.538" v="32" actId="14100"/>
          <ac:picMkLst>
            <pc:docMk/>
            <pc:sldMk cId="1688941903" sldId="263"/>
            <ac:picMk id="7" creationId="{DA05FC1B-A743-4FA9-8A3D-824ADB00B54A}"/>
          </ac:picMkLst>
        </pc:picChg>
      </pc:sldChg>
      <pc:sldChg chg="modSp new del">
        <pc:chgData name="Stoney, Gabrielle M." userId="S::stoneyg@my.erau.edu::1c26f8b0-37b1-43b1-a52b-05b9f05ab76d" providerId="AD" clId="Web-{A7C0BB78-09B0-4961-9BC3-F25F19247BBA}" dt="2020-10-29T16:38:32.849" v="5"/>
        <pc:sldMkLst>
          <pc:docMk/>
          <pc:sldMk cId="2222962853" sldId="263"/>
        </pc:sldMkLst>
        <pc:spChg chg="mod">
          <ac:chgData name="Stoney, Gabrielle M." userId="S::stoneyg@my.erau.edu::1c26f8b0-37b1-43b1-a52b-05b9f05ab76d" providerId="AD" clId="Web-{A7C0BB78-09B0-4961-9BC3-F25F19247BBA}" dt="2020-10-29T16:38:26.896" v="2" actId="20577"/>
          <ac:spMkLst>
            <pc:docMk/>
            <pc:sldMk cId="2222962853" sldId="263"/>
            <ac:spMk id="2" creationId="{E8BBB321-B454-4589-BF82-94638D141134}"/>
          </ac:spMkLst>
        </pc:spChg>
      </pc:sldChg>
      <pc:sldChg chg="addSp modSp new mod setBg">
        <pc:chgData name="Stoney, Gabrielle M." userId="S::stoneyg@my.erau.edu::1c26f8b0-37b1-43b1-a52b-05b9f05ab76d" providerId="AD" clId="Web-{A7C0BB78-09B0-4961-9BC3-F25F19247BBA}" dt="2020-10-29T16:41:46.354" v="67"/>
        <pc:sldMkLst>
          <pc:docMk/>
          <pc:sldMk cId="3225580451" sldId="265"/>
        </pc:sldMkLst>
        <pc:spChg chg="mod ord">
          <ac:chgData name="Stoney, Gabrielle M." userId="S::stoneyg@my.erau.edu::1c26f8b0-37b1-43b1-a52b-05b9f05ab76d" providerId="AD" clId="Web-{A7C0BB78-09B0-4961-9BC3-F25F19247BBA}" dt="2020-10-29T16:41:46.354" v="67"/>
          <ac:spMkLst>
            <pc:docMk/>
            <pc:sldMk cId="3225580451" sldId="265"/>
            <ac:spMk id="2" creationId="{4585D3A0-166F-4F3F-9706-DBDBA195F127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1:46.354" v="67"/>
          <ac:spMkLst>
            <pc:docMk/>
            <pc:sldMk cId="3225580451" sldId="265"/>
            <ac:spMk id="8" creationId="{39E3965E-AC41-4711-9D10-E25ABB132D86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1:46.354" v="67"/>
          <ac:spMkLst>
            <pc:docMk/>
            <pc:sldMk cId="3225580451" sldId="265"/>
            <ac:spMk id="12" creationId="{8638A98B-4B4B-4607-B11F-7DCA0D7CCE17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1:46.354" v="67"/>
          <ac:spMkLst>
            <pc:docMk/>
            <pc:sldMk cId="3225580451" sldId="265"/>
            <ac:spMk id="14" creationId="{8E3B9B0E-204E-4BFD-B58A-E71D9CDC37F3}"/>
          </ac:spMkLst>
        </pc:spChg>
        <pc:picChg chg="add mod">
          <ac:chgData name="Stoney, Gabrielle M." userId="S::stoneyg@my.erau.edu::1c26f8b0-37b1-43b1-a52b-05b9f05ab76d" providerId="AD" clId="Web-{A7C0BB78-09B0-4961-9BC3-F25F19247BBA}" dt="2020-10-29T16:41:46.354" v="67"/>
          <ac:picMkLst>
            <pc:docMk/>
            <pc:sldMk cId="3225580451" sldId="265"/>
            <ac:picMk id="3" creationId="{9CF3E5F4-938D-43EF-B30C-75EBF066D311}"/>
          </ac:picMkLst>
        </pc:picChg>
        <pc:cxnChg chg="add">
          <ac:chgData name="Stoney, Gabrielle M." userId="S::stoneyg@my.erau.edu::1c26f8b0-37b1-43b1-a52b-05b9f05ab76d" providerId="AD" clId="Web-{A7C0BB78-09B0-4961-9BC3-F25F19247BBA}" dt="2020-10-29T16:41:46.354" v="67"/>
          <ac:cxnSpMkLst>
            <pc:docMk/>
            <pc:sldMk cId="3225580451" sldId="265"/>
            <ac:cxnSpMk id="10" creationId="{1F5DC8C3-BA5F-4EED-BB9A-A14272BD82A1}"/>
          </ac:cxnSpMkLst>
        </pc:cxnChg>
        <pc:cxnChg chg="add">
          <ac:chgData name="Stoney, Gabrielle M." userId="S::stoneyg@my.erau.edu::1c26f8b0-37b1-43b1-a52b-05b9f05ab76d" providerId="AD" clId="Web-{A7C0BB78-09B0-4961-9BC3-F25F19247BBA}" dt="2020-10-29T16:41:46.354" v="67"/>
          <ac:cxnSpMkLst>
            <pc:docMk/>
            <pc:sldMk cId="3225580451" sldId="265"/>
            <ac:cxnSpMk id="16" creationId="{43F94007-F0C4-467F-8ED4-3E4844BFDA4B}"/>
          </ac:cxnSpMkLst>
        </pc:cxnChg>
      </pc:sldChg>
      <pc:sldChg chg="addSp modSp new mod setBg">
        <pc:chgData name="Stoney, Gabrielle M." userId="S::stoneyg@my.erau.edu::1c26f8b0-37b1-43b1-a52b-05b9f05ab76d" providerId="AD" clId="Web-{A7C0BB78-09B0-4961-9BC3-F25F19247BBA}" dt="2020-10-29T16:43:10.372" v="99"/>
        <pc:sldMkLst>
          <pc:docMk/>
          <pc:sldMk cId="3582285706" sldId="266"/>
        </pc:sldMkLst>
        <pc:spChg chg="mod">
          <ac:chgData name="Stoney, Gabrielle M." userId="S::stoneyg@my.erau.edu::1c26f8b0-37b1-43b1-a52b-05b9f05ab76d" providerId="AD" clId="Web-{A7C0BB78-09B0-4961-9BC3-F25F19247BBA}" dt="2020-10-29T16:43:10.372" v="99"/>
          <ac:spMkLst>
            <pc:docMk/>
            <pc:sldMk cId="3582285706" sldId="266"/>
            <ac:spMk id="2" creationId="{74EE9823-A9EF-450D-9783-C5B07DFD494A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3:10.372" v="99"/>
          <ac:spMkLst>
            <pc:docMk/>
            <pc:sldMk cId="3582285706" sldId="266"/>
            <ac:spMk id="8" creationId="{39E3965E-AC41-4711-9D10-E25ABB132D86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3:10.372" v="99"/>
          <ac:spMkLst>
            <pc:docMk/>
            <pc:sldMk cId="3582285706" sldId="266"/>
            <ac:spMk id="12" creationId="{4C869C3B-5565-4AAC-86A8-9EB0AB1C653E}"/>
          </ac:spMkLst>
        </pc:spChg>
        <pc:spChg chg="add">
          <ac:chgData name="Stoney, Gabrielle M." userId="S::stoneyg@my.erau.edu::1c26f8b0-37b1-43b1-a52b-05b9f05ab76d" providerId="AD" clId="Web-{A7C0BB78-09B0-4961-9BC3-F25F19247BBA}" dt="2020-10-29T16:43:10.372" v="99"/>
          <ac:spMkLst>
            <pc:docMk/>
            <pc:sldMk cId="3582285706" sldId="266"/>
            <ac:spMk id="16" creationId="{9995470A-422C-4D09-B47E-C2E326495B72}"/>
          </ac:spMkLst>
        </pc:spChg>
        <pc:picChg chg="add mod">
          <ac:chgData name="Stoney, Gabrielle M." userId="S::stoneyg@my.erau.edu::1c26f8b0-37b1-43b1-a52b-05b9f05ab76d" providerId="AD" clId="Web-{A7C0BB78-09B0-4961-9BC3-F25F19247BBA}" dt="2020-10-29T16:43:10.372" v="99"/>
          <ac:picMkLst>
            <pc:docMk/>
            <pc:sldMk cId="3582285706" sldId="266"/>
            <ac:picMk id="3" creationId="{94979D80-2A9F-439E-B72F-DB0FF0435BC9}"/>
          </ac:picMkLst>
        </pc:picChg>
        <pc:cxnChg chg="add">
          <ac:chgData name="Stoney, Gabrielle M." userId="S::stoneyg@my.erau.edu::1c26f8b0-37b1-43b1-a52b-05b9f05ab76d" providerId="AD" clId="Web-{A7C0BB78-09B0-4961-9BC3-F25F19247BBA}" dt="2020-10-29T16:43:10.372" v="99"/>
          <ac:cxnSpMkLst>
            <pc:docMk/>
            <pc:sldMk cId="3582285706" sldId="266"/>
            <ac:cxnSpMk id="10" creationId="{1F5DC8C3-BA5F-4EED-BB9A-A14272BD82A1}"/>
          </ac:cxnSpMkLst>
        </pc:cxnChg>
        <pc:cxnChg chg="add">
          <ac:chgData name="Stoney, Gabrielle M." userId="S::stoneyg@my.erau.edu::1c26f8b0-37b1-43b1-a52b-05b9f05ab76d" providerId="AD" clId="Web-{A7C0BB78-09B0-4961-9BC3-F25F19247BBA}" dt="2020-10-29T16:43:10.372" v="99"/>
          <ac:cxnSpMkLst>
            <pc:docMk/>
            <pc:sldMk cId="3582285706" sldId="266"/>
            <ac:cxnSpMk id="14" creationId="{F41136EC-EC34-4D08-B5AB-8CE5870B1C74}"/>
          </ac:cxnSpMkLst>
        </pc:cxnChg>
      </pc:sldChg>
    </pc:docChg>
  </pc:docChgLst>
  <pc:docChgLst>
    <pc:chgData name="Stoney, Gabrielle M." userId="S::stoneyg@my.erau.edu::1c26f8b0-37b1-43b1-a52b-05b9f05ab76d" providerId="AD" clId="Web-{22818F54-FAC9-4440-8691-32EF278A045E}"/>
    <pc:docChg chg="modSld">
      <pc:chgData name="Stoney, Gabrielle M." userId="S::stoneyg@my.erau.edu::1c26f8b0-37b1-43b1-a52b-05b9f05ab76d" providerId="AD" clId="Web-{22818F54-FAC9-4440-8691-32EF278A045E}" dt="2020-10-29T17:44:58.482" v="2" actId="20577"/>
      <pc:docMkLst>
        <pc:docMk/>
      </pc:docMkLst>
      <pc:sldChg chg="modSp">
        <pc:chgData name="Stoney, Gabrielle M." userId="S::stoneyg@my.erau.edu::1c26f8b0-37b1-43b1-a52b-05b9f05ab76d" providerId="AD" clId="Web-{22818F54-FAC9-4440-8691-32EF278A045E}" dt="2020-10-29T17:44:55.654" v="0" actId="20577"/>
        <pc:sldMkLst>
          <pc:docMk/>
          <pc:sldMk cId="666669911" sldId="268"/>
        </pc:sldMkLst>
        <pc:spChg chg="mod">
          <ac:chgData name="Stoney, Gabrielle M." userId="S::stoneyg@my.erau.edu::1c26f8b0-37b1-43b1-a52b-05b9f05ab76d" providerId="AD" clId="Web-{22818F54-FAC9-4440-8691-32EF278A045E}" dt="2020-10-29T17:44:55.654" v="0" actId="20577"/>
          <ac:spMkLst>
            <pc:docMk/>
            <pc:sldMk cId="666669911" sldId="268"/>
            <ac:spMk id="3" creationId="{0F160469-4DA3-48D8-883A-A534964CAAC1}"/>
          </ac:spMkLst>
        </pc:spChg>
      </pc:sldChg>
    </pc:docChg>
  </pc:docChgLst>
  <pc:docChgLst>
    <pc:chgData name="Hansen, Jason L." userId="S::hansej15@my.erau.edu::d267db1e-7a4a-4c7d-95d1-62c5d0461234" providerId="AD" clId="Web-{8DD83CEC-224E-41A2-815F-382026720C6F}"/>
    <pc:docChg chg="modSld">
      <pc:chgData name="Hansen, Jason L." userId="S::hansej15@my.erau.edu::d267db1e-7a4a-4c7d-95d1-62c5d0461234" providerId="AD" clId="Web-{8DD83CEC-224E-41A2-815F-382026720C6F}" dt="2020-10-29T16:54:11.206" v="353" actId="20577"/>
      <pc:docMkLst>
        <pc:docMk/>
      </pc:docMkLst>
      <pc:sldChg chg="modSp">
        <pc:chgData name="Hansen, Jason L." userId="S::hansej15@my.erau.edu::d267db1e-7a4a-4c7d-95d1-62c5d0461234" providerId="AD" clId="Web-{8DD83CEC-224E-41A2-815F-382026720C6F}" dt="2020-10-29T16:54:11.206" v="352" actId="20577"/>
        <pc:sldMkLst>
          <pc:docMk/>
          <pc:sldMk cId="2097526726" sldId="262"/>
        </pc:sldMkLst>
        <pc:spChg chg="mod">
          <ac:chgData name="Hansen, Jason L." userId="S::hansej15@my.erau.edu::d267db1e-7a4a-4c7d-95d1-62c5d0461234" providerId="AD" clId="Web-{8DD83CEC-224E-41A2-815F-382026720C6F}" dt="2020-10-29T16:54:11.206" v="352" actId="20577"/>
          <ac:spMkLst>
            <pc:docMk/>
            <pc:sldMk cId="2097526726" sldId="262"/>
            <ac:spMk id="3" creationId="{0DA05886-E50A-43CD-A5B4-DE745E041C9E}"/>
          </ac:spMkLst>
        </pc:spChg>
      </pc:sldChg>
    </pc:docChg>
  </pc:docChgLst>
  <pc:docChgLst>
    <pc:chgData name="Stoney, Gabrielle M." userId="S::stoneyg@my.erau.edu::1c26f8b0-37b1-43b1-a52b-05b9f05ab76d" providerId="AD" clId="Web-{1E354947-6B94-4EF7-A1FF-A983FEE00714}"/>
    <pc:docChg chg="modSld">
      <pc:chgData name="Stoney, Gabrielle M." userId="S::stoneyg@my.erau.edu::1c26f8b0-37b1-43b1-a52b-05b9f05ab76d" providerId="AD" clId="Web-{1E354947-6B94-4EF7-A1FF-A983FEE00714}" dt="2020-10-29T17:45:38.591" v="2" actId="20577"/>
      <pc:docMkLst>
        <pc:docMk/>
      </pc:docMkLst>
      <pc:sldChg chg="modSp">
        <pc:chgData name="Stoney, Gabrielle M." userId="S::stoneyg@my.erau.edu::1c26f8b0-37b1-43b1-a52b-05b9f05ab76d" providerId="AD" clId="Web-{1E354947-6B94-4EF7-A1FF-A983FEE00714}" dt="2020-10-29T17:45:35.607" v="0" actId="20577"/>
        <pc:sldMkLst>
          <pc:docMk/>
          <pc:sldMk cId="666669911" sldId="268"/>
        </pc:sldMkLst>
        <pc:spChg chg="mod">
          <ac:chgData name="Stoney, Gabrielle M." userId="S::stoneyg@my.erau.edu::1c26f8b0-37b1-43b1-a52b-05b9f05ab76d" providerId="AD" clId="Web-{1E354947-6B94-4EF7-A1FF-A983FEE00714}" dt="2020-10-29T17:45:35.607" v="0" actId="20577"/>
          <ac:spMkLst>
            <pc:docMk/>
            <pc:sldMk cId="666669911" sldId="268"/>
            <ac:spMk id="3" creationId="{0F160469-4DA3-48D8-883A-A534964CAAC1}"/>
          </ac:spMkLst>
        </pc:spChg>
      </pc:sldChg>
    </pc:docChg>
  </pc:docChgLst>
  <pc:docChgLst>
    <pc:chgData name="Dinius, Harrison G." userId="S::diniush@my.erau.edu::3c9cdf6d-9555-4898-a711-30b854cba3b9" providerId="AD" clId="Web-{7EBB4E8B-F682-4F70-A0EC-03C7E729E2C7}"/>
    <pc:docChg chg="modSld">
      <pc:chgData name="Dinius, Harrison G." userId="S::diniush@my.erau.edu::3c9cdf6d-9555-4898-a711-30b854cba3b9" providerId="AD" clId="Web-{7EBB4E8B-F682-4F70-A0EC-03C7E729E2C7}" dt="2020-10-29T16:34:58.686" v="311" actId="20577"/>
      <pc:docMkLst>
        <pc:docMk/>
      </pc:docMkLst>
      <pc:sldChg chg="addSp delSp modSp mod setBg">
        <pc:chgData name="Dinius, Harrison G." userId="S::diniush@my.erau.edu::3c9cdf6d-9555-4898-a711-30b854cba3b9" providerId="AD" clId="Web-{7EBB4E8B-F682-4F70-A0EC-03C7E729E2C7}" dt="2020-10-29T16:34:58.686" v="310" actId="20577"/>
        <pc:sldMkLst>
          <pc:docMk/>
          <pc:sldMk cId="2650540180" sldId="258"/>
        </pc:sldMkLst>
        <pc:spChg chg="mod">
          <ac:chgData name="Dinius, Harrison G." userId="S::diniush@my.erau.edu::3c9cdf6d-9555-4898-a711-30b854cba3b9" providerId="AD" clId="Web-{7EBB4E8B-F682-4F70-A0EC-03C7E729E2C7}" dt="2020-10-29T16:32:45.741" v="9"/>
          <ac:spMkLst>
            <pc:docMk/>
            <pc:sldMk cId="2650540180" sldId="258"/>
            <ac:spMk id="2" creationId="{A5BAFC96-A32E-46B6-B706-6019BF103EBF}"/>
          </ac:spMkLst>
        </pc:spChg>
        <pc:spChg chg="mod">
          <ac:chgData name="Dinius, Harrison G." userId="S::diniush@my.erau.edu::3c9cdf6d-9555-4898-a711-30b854cba3b9" providerId="AD" clId="Web-{7EBB4E8B-F682-4F70-A0EC-03C7E729E2C7}" dt="2020-10-29T16:34:58.686" v="310" actId="20577"/>
          <ac:spMkLst>
            <pc:docMk/>
            <pc:sldMk cId="2650540180" sldId="258"/>
            <ac:spMk id="3" creationId="{A8E5F8A0-64DD-4240-827A-5144F5C8F76B}"/>
          </ac:spMkLst>
        </pc:spChg>
        <pc:spChg chg="add">
          <ac:chgData name="Dinius, Harrison G." userId="S::diniush@my.erau.edu::3c9cdf6d-9555-4898-a711-30b854cba3b9" providerId="AD" clId="Web-{7EBB4E8B-F682-4F70-A0EC-03C7E729E2C7}" dt="2020-10-29T16:32:45.741" v="9"/>
          <ac:spMkLst>
            <pc:docMk/>
            <pc:sldMk cId="2650540180" sldId="258"/>
            <ac:spMk id="10" creationId="{F4FAA6B4-BAFB-4474-9B14-DC83A9096513}"/>
          </ac:spMkLst>
        </pc:spChg>
        <pc:spChg chg="add">
          <ac:chgData name="Dinius, Harrison G." userId="S::diniush@my.erau.edu::3c9cdf6d-9555-4898-a711-30b854cba3b9" providerId="AD" clId="Web-{7EBB4E8B-F682-4F70-A0EC-03C7E729E2C7}" dt="2020-10-29T16:32:45.741" v="9"/>
          <ac:spMkLst>
            <pc:docMk/>
            <pc:sldMk cId="2650540180" sldId="258"/>
            <ac:spMk id="14" creationId="{DB148495-5F82-48E2-A76C-C8E1C8949940}"/>
          </ac:spMkLst>
        </pc:spChg>
        <pc:picChg chg="add del mod">
          <ac:chgData name="Dinius, Harrison G." userId="S::diniush@my.erau.edu::3c9cdf6d-9555-4898-a711-30b854cba3b9" providerId="AD" clId="Web-{7EBB4E8B-F682-4F70-A0EC-03C7E729E2C7}" dt="2020-10-29T16:32:29.068" v="7"/>
          <ac:picMkLst>
            <pc:docMk/>
            <pc:sldMk cId="2650540180" sldId="258"/>
            <ac:picMk id="4" creationId="{8BE375A0-47E9-4094-A2BB-5AE674D9F996}"/>
          </ac:picMkLst>
        </pc:picChg>
        <pc:picChg chg="add mod">
          <ac:chgData name="Dinius, Harrison G." userId="S::diniush@my.erau.edu::3c9cdf6d-9555-4898-a711-30b854cba3b9" providerId="AD" clId="Web-{7EBB4E8B-F682-4F70-A0EC-03C7E729E2C7}" dt="2020-10-29T16:33:43.682" v="24" actId="14100"/>
          <ac:picMkLst>
            <pc:docMk/>
            <pc:sldMk cId="2650540180" sldId="258"/>
            <ac:picMk id="5" creationId="{B996457E-B8B1-4D36-B531-73BAADA5B66F}"/>
          </ac:picMkLst>
        </pc:picChg>
        <pc:cxnChg chg="add">
          <ac:chgData name="Dinius, Harrison G." userId="S::diniush@my.erau.edu::3c9cdf6d-9555-4898-a711-30b854cba3b9" providerId="AD" clId="Web-{7EBB4E8B-F682-4F70-A0EC-03C7E729E2C7}" dt="2020-10-29T16:32:45.741" v="9"/>
          <ac:cxnSpMkLst>
            <pc:docMk/>
            <pc:sldMk cId="2650540180" sldId="258"/>
            <ac:cxnSpMk id="12" creationId="{4364CDC3-ADB0-4691-9286-5925F160C2D5}"/>
          </ac:cxnSpMkLst>
        </pc:cxnChg>
      </pc:sldChg>
    </pc:docChg>
  </pc:docChgLst>
  <pc:docChgLst>
    <pc:chgData name="Dinius, Harrison G." userId="S::diniush@my.erau.edu::3c9cdf6d-9555-4898-a711-30b854cba3b9" providerId="AD" clId="Web-{1EF051EF-0C51-423E-BBEF-7F110A14776A}"/>
    <pc:docChg chg="modSld">
      <pc:chgData name="Dinius, Harrison G." userId="S::diniush@my.erau.edu::3c9cdf6d-9555-4898-a711-30b854cba3b9" providerId="AD" clId="Web-{1EF051EF-0C51-423E-BBEF-7F110A14776A}" dt="2020-10-29T16:14:41.759" v="151" actId="20577"/>
      <pc:docMkLst>
        <pc:docMk/>
      </pc:docMkLst>
      <pc:sldChg chg="modSp">
        <pc:chgData name="Dinius, Harrison G." userId="S::diniush@my.erau.edu::3c9cdf6d-9555-4898-a711-30b854cba3b9" providerId="AD" clId="Web-{1EF051EF-0C51-423E-BBEF-7F110A14776A}" dt="2020-10-29T16:14:41.759" v="150" actId="20577"/>
        <pc:sldMkLst>
          <pc:docMk/>
          <pc:sldMk cId="2650540180" sldId="258"/>
        </pc:sldMkLst>
        <pc:spChg chg="mod">
          <ac:chgData name="Dinius, Harrison G." userId="S::diniush@my.erau.edu::3c9cdf6d-9555-4898-a711-30b854cba3b9" providerId="AD" clId="Web-{1EF051EF-0C51-423E-BBEF-7F110A14776A}" dt="2020-10-29T16:14:41.759" v="150" actId="20577"/>
          <ac:spMkLst>
            <pc:docMk/>
            <pc:sldMk cId="2650540180" sldId="258"/>
            <ac:spMk id="3" creationId="{A8E5F8A0-64DD-4240-827A-5144F5C8F76B}"/>
          </ac:spMkLst>
        </pc:spChg>
      </pc:sldChg>
      <pc:sldChg chg="modSp">
        <pc:chgData name="Dinius, Harrison G." userId="S::diniush@my.erau.edu::3c9cdf6d-9555-4898-a711-30b854cba3b9" providerId="AD" clId="Web-{1EF051EF-0C51-423E-BBEF-7F110A14776A}" dt="2020-10-29T16:09:45.680" v="2" actId="20577"/>
        <pc:sldMkLst>
          <pc:docMk/>
          <pc:sldMk cId="4058387747" sldId="259"/>
        </pc:sldMkLst>
        <pc:spChg chg="mod">
          <ac:chgData name="Dinius, Harrison G." userId="S::diniush@my.erau.edu::3c9cdf6d-9555-4898-a711-30b854cba3b9" providerId="AD" clId="Web-{1EF051EF-0C51-423E-BBEF-7F110A14776A}" dt="2020-10-29T16:09:45.680" v="2" actId="20577"/>
          <ac:spMkLst>
            <pc:docMk/>
            <pc:sldMk cId="4058387747" sldId="259"/>
            <ac:spMk id="3" creationId="{2E89DF3E-F30A-47BC-AFF5-524A609A7FB9}"/>
          </ac:spMkLst>
        </pc:spChg>
      </pc:sldChg>
    </pc:docChg>
  </pc:docChgLst>
  <pc:docChgLst>
    <pc:chgData name="Benediktsson, Gardar" userId="S::benedikg@my.erau.edu::37d9d02a-d768-4527-bac0-4ff9272f0313" providerId="AD" clId="Web-{992A59A9-82AF-4EDD-B1A4-7EDA39C4AFE5}"/>
    <pc:docChg chg="modSld">
      <pc:chgData name="Benediktsson, Gardar" userId="S::benedikg@my.erau.edu::37d9d02a-d768-4527-bac0-4ff9272f0313" providerId="AD" clId="Web-{992A59A9-82AF-4EDD-B1A4-7EDA39C4AFE5}" dt="2020-10-29T17:37:58.311" v="102" actId="20577"/>
      <pc:docMkLst>
        <pc:docMk/>
      </pc:docMkLst>
      <pc:sldChg chg="modSp">
        <pc:chgData name="Benediktsson, Gardar" userId="S::benedikg@my.erau.edu::37d9d02a-d768-4527-bac0-4ff9272f0313" providerId="AD" clId="Web-{992A59A9-82AF-4EDD-B1A4-7EDA39C4AFE5}" dt="2020-10-29T17:35:26.400" v="75" actId="20577"/>
        <pc:sldMkLst>
          <pc:docMk/>
          <pc:sldMk cId="4058387747" sldId="259"/>
        </pc:sldMkLst>
        <pc:spChg chg="mod">
          <ac:chgData name="Benediktsson, Gardar" userId="S::benedikg@my.erau.edu::37d9d02a-d768-4527-bac0-4ff9272f0313" providerId="AD" clId="Web-{992A59A9-82AF-4EDD-B1A4-7EDA39C4AFE5}" dt="2020-10-29T17:35:26.400" v="75" actId="20577"/>
          <ac:spMkLst>
            <pc:docMk/>
            <pc:sldMk cId="4058387747" sldId="259"/>
            <ac:spMk id="3" creationId="{2E89DF3E-F30A-47BC-AFF5-524A609A7FB9}"/>
          </ac:spMkLst>
        </pc:spChg>
      </pc:sldChg>
      <pc:sldChg chg="modSp">
        <pc:chgData name="Benediktsson, Gardar" userId="S::benedikg@my.erau.edu::37d9d02a-d768-4527-bac0-4ff9272f0313" providerId="AD" clId="Web-{992A59A9-82AF-4EDD-B1A4-7EDA39C4AFE5}" dt="2020-10-29T17:36:58.481" v="79" actId="20577"/>
        <pc:sldMkLst>
          <pc:docMk/>
          <pc:sldMk cId="791816971" sldId="261"/>
        </pc:sldMkLst>
        <pc:spChg chg="mod">
          <ac:chgData name="Benediktsson, Gardar" userId="S::benedikg@my.erau.edu::37d9d02a-d768-4527-bac0-4ff9272f0313" providerId="AD" clId="Web-{992A59A9-82AF-4EDD-B1A4-7EDA39C4AFE5}" dt="2020-10-29T17:36:58.481" v="79" actId="20577"/>
          <ac:spMkLst>
            <pc:docMk/>
            <pc:sldMk cId="791816971" sldId="261"/>
            <ac:spMk id="3" creationId="{8EA20DDD-D518-4C9C-BA9A-8606123B121C}"/>
          </ac:spMkLst>
        </pc:spChg>
      </pc:sldChg>
      <pc:sldChg chg="modSp">
        <pc:chgData name="Benediktsson, Gardar" userId="S::benedikg@my.erau.edu::37d9d02a-d768-4527-bac0-4ff9272f0313" providerId="AD" clId="Web-{992A59A9-82AF-4EDD-B1A4-7EDA39C4AFE5}" dt="2020-10-29T17:37:58.311" v="101" actId="20577"/>
        <pc:sldMkLst>
          <pc:docMk/>
          <pc:sldMk cId="666669911" sldId="268"/>
        </pc:sldMkLst>
        <pc:spChg chg="mod">
          <ac:chgData name="Benediktsson, Gardar" userId="S::benedikg@my.erau.edu::37d9d02a-d768-4527-bac0-4ff9272f0313" providerId="AD" clId="Web-{992A59A9-82AF-4EDD-B1A4-7EDA39C4AFE5}" dt="2020-10-29T17:37:58.311" v="101" actId="20577"/>
          <ac:spMkLst>
            <pc:docMk/>
            <pc:sldMk cId="666669911" sldId="268"/>
            <ac:spMk id="3" creationId="{0F160469-4DA3-48D8-883A-A534964CAAC1}"/>
          </ac:spMkLst>
        </pc:spChg>
      </pc:sldChg>
    </pc:docChg>
  </pc:docChgLst>
  <pc:docChgLst>
    <pc:chgData name="Stoney, Gabrielle M." userId="S::stoneyg@my.erau.edu::1c26f8b0-37b1-43b1-a52b-05b9f05ab76d" providerId="AD" clId="Web-{3CA74EF6-0AA1-4B2B-BD5F-791AFFF45BC0}"/>
    <pc:docChg chg="modSld addMainMaster delMainMaster">
      <pc:chgData name="Stoney, Gabrielle M." userId="S::stoneyg@my.erau.edu::1c26f8b0-37b1-43b1-a52b-05b9f05ab76d" providerId="AD" clId="Web-{3CA74EF6-0AA1-4B2B-BD5F-791AFFF45BC0}" dt="2020-10-27T23:15:43.899" v="114" actId="20577"/>
      <pc:docMkLst>
        <pc:docMk/>
      </pc:docMkLst>
      <pc:sldChg chg="addSp delSp modSp mod setBg modClrScheme setClrOvrMap chgLayout">
        <pc:chgData name="Stoney, Gabrielle M." userId="S::stoneyg@my.erau.edu::1c26f8b0-37b1-43b1-a52b-05b9f05ab76d" providerId="AD" clId="Web-{3CA74EF6-0AA1-4B2B-BD5F-791AFFF45BC0}" dt="2020-10-27T23:15:43.899" v="113" actId="20577"/>
        <pc:sldMkLst>
          <pc:docMk/>
          <pc:sldMk cId="109857222" sldId="256"/>
        </pc:sldMkLst>
        <pc:spChg chg="mod">
          <ac:chgData name="Stoney, Gabrielle M." userId="S::stoneyg@my.erau.edu::1c26f8b0-37b1-43b1-a52b-05b9f05ab76d" providerId="AD" clId="Web-{3CA74EF6-0AA1-4B2B-BD5F-791AFFF45BC0}" dt="2020-10-27T23:13:24.754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oney, Gabrielle M." userId="S::stoneyg@my.erau.edu::1c26f8b0-37b1-43b1-a52b-05b9f05ab76d" providerId="AD" clId="Web-{3CA74EF6-0AA1-4B2B-BD5F-791AFFF45BC0}" dt="2020-10-27T23:15:43.899" v="11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07.316" v="26"/>
          <ac:spMkLst>
            <pc:docMk/>
            <pc:sldMk cId="109857222" sldId="256"/>
            <ac:spMk id="5" creationId="{A9286AD2-18A9-4868-A4E3-7A2097A20810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2:56.425" v="24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15.863" v="28"/>
          <ac:spMkLst>
            <pc:docMk/>
            <pc:sldMk cId="109857222" sldId="256"/>
            <ac:spMk id="10" creationId="{2644B391-9BFE-445C-A9EC-F544BB85FBC7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2:56.425" v="24"/>
          <ac:spMkLst>
            <pc:docMk/>
            <pc:sldMk cId="109857222" sldId="256"/>
            <ac:spMk id="11" creationId="{5337EA23-6703-4C96-9EEB-A408CBDD67BD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15.863" v="28"/>
          <ac:spMkLst>
            <pc:docMk/>
            <pc:sldMk cId="109857222" sldId="256"/>
            <ac:spMk id="12" creationId="{80F26E69-87D9-4655-AE7B-280A87AA3CAD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07.316" v="26"/>
          <ac:spMkLst>
            <pc:docMk/>
            <pc:sldMk cId="109857222" sldId="256"/>
            <ac:spMk id="13" creationId="{B0A5E7FB-1FB5-4C57-9C8C-70E550767218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24.707" v="30"/>
          <ac:spMkLst>
            <pc:docMk/>
            <pc:sldMk cId="109857222" sldId="256"/>
            <ac:spMk id="15" creationId="{7319A1DD-F557-4EC6-8A8C-F7617B4CD678}"/>
          </ac:spMkLst>
        </pc:spChg>
        <pc:spChg chg="add del">
          <ac:chgData name="Stoney, Gabrielle M." userId="S::stoneyg@my.erau.edu::1c26f8b0-37b1-43b1-a52b-05b9f05ab76d" providerId="AD" clId="Web-{3CA74EF6-0AA1-4B2B-BD5F-791AFFF45BC0}" dt="2020-10-27T23:13:24.707" v="30"/>
          <ac:spMkLst>
            <pc:docMk/>
            <pc:sldMk cId="109857222" sldId="256"/>
            <ac:spMk id="17" creationId="{C390A367-0330-4E03-9D5F-40308A7975C8}"/>
          </ac:spMkLst>
        </pc:spChg>
        <pc:spChg chg="add">
          <ac:chgData name="Stoney, Gabrielle M." userId="S::stoneyg@my.erau.edu::1c26f8b0-37b1-43b1-a52b-05b9f05ab76d" providerId="AD" clId="Web-{3CA74EF6-0AA1-4B2B-BD5F-791AFFF45BC0}" dt="2020-10-27T23:13:24.754" v="31"/>
          <ac:spMkLst>
            <pc:docMk/>
            <pc:sldMk cId="109857222" sldId="256"/>
            <ac:spMk id="19" creationId="{7319A1DD-F557-4EC6-8A8C-F7617B4CD678}"/>
          </ac:spMkLst>
        </pc:spChg>
        <pc:spChg chg="add">
          <ac:chgData name="Stoney, Gabrielle M." userId="S::stoneyg@my.erau.edu::1c26f8b0-37b1-43b1-a52b-05b9f05ab76d" providerId="AD" clId="Web-{3CA74EF6-0AA1-4B2B-BD5F-791AFFF45BC0}" dt="2020-10-27T23:13:24.754" v="31"/>
          <ac:spMkLst>
            <pc:docMk/>
            <pc:sldMk cId="109857222" sldId="256"/>
            <ac:spMk id="21" creationId="{C390A367-0330-4E03-9D5F-40308A7975C8}"/>
          </ac:spMkLst>
        </pc:spChg>
        <pc:picChg chg="add del">
          <ac:chgData name="Stoney, Gabrielle M." userId="S::stoneyg@my.erau.edu::1c26f8b0-37b1-43b1-a52b-05b9f05ab76d" providerId="AD" clId="Web-{3CA74EF6-0AA1-4B2B-BD5F-791AFFF45BC0}" dt="2020-10-27T23:12:56.425" v="24"/>
          <ac:picMkLst>
            <pc:docMk/>
            <pc:sldMk cId="109857222" sldId="256"/>
            <ac:picMk id="4" creationId="{36BF56B6-CA09-4914-8636-E921B7BBD609}"/>
          </ac:picMkLst>
        </pc:picChg>
        <pc:picChg chg="add del">
          <ac:chgData name="Stoney, Gabrielle M." userId="S::stoneyg@my.erau.edu::1c26f8b0-37b1-43b1-a52b-05b9f05ab76d" providerId="AD" clId="Web-{3CA74EF6-0AA1-4B2B-BD5F-791AFFF45BC0}" dt="2020-10-27T23:13:07.316" v="26"/>
          <ac:picMkLst>
            <pc:docMk/>
            <pc:sldMk cId="109857222" sldId="256"/>
            <ac:picMk id="6" creationId="{8B73ED66-BED4-43FB-955C-A08249F6D216}"/>
          </ac:picMkLst>
        </pc:picChg>
        <pc:picChg chg="add del">
          <ac:chgData name="Stoney, Gabrielle M." userId="S::stoneyg@my.erau.edu::1c26f8b0-37b1-43b1-a52b-05b9f05ab76d" providerId="AD" clId="Web-{3CA74EF6-0AA1-4B2B-BD5F-791AFFF45BC0}" dt="2020-10-27T23:13:15.863" v="28"/>
          <ac:picMkLst>
            <pc:docMk/>
            <pc:sldMk cId="109857222" sldId="256"/>
            <ac:picMk id="8" creationId="{35636456-9156-4481-8F39-B077AA485768}"/>
          </ac:picMkLst>
        </pc:picChg>
        <pc:picChg chg="add del">
          <ac:chgData name="Stoney, Gabrielle M." userId="S::stoneyg@my.erau.edu::1c26f8b0-37b1-43b1-a52b-05b9f05ab76d" providerId="AD" clId="Web-{3CA74EF6-0AA1-4B2B-BD5F-791AFFF45BC0}" dt="2020-10-27T23:13:24.707" v="30"/>
          <ac:picMkLst>
            <pc:docMk/>
            <pc:sldMk cId="109857222" sldId="256"/>
            <ac:picMk id="14" creationId="{4179A8C7-2E7F-419D-BC85-A3FD6035304F}"/>
          </ac:picMkLst>
        </pc:picChg>
        <pc:picChg chg="add">
          <ac:chgData name="Stoney, Gabrielle M." userId="S::stoneyg@my.erau.edu::1c26f8b0-37b1-43b1-a52b-05b9f05ab76d" providerId="AD" clId="Web-{3CA74EF6-0AA1-4B2B-BD5F-791AFFF45BC0}" dt="2020-10-27T23:13:24.754" v="31"/>
          <ac:picMkLst>
            <pc:docMk/>
            <pc:sldMk cId="109857222" sldId="256"/>
            <ac:picMk id="18" creationId="{3DCCCFF1-AC07-4C0C-93DD-4944851B3865}"/>
          </ac:picMkLst>
        </pc:picChg>
        <pc:cxnChg chg="add del">
          <ac:chgData name="Stoney, Gabrielle M." userId="S::stoneyg@my.erau.edu::1c26f8b0-37b1-43b1-a52b-05b9f05ab76d" providerId="AD" clId="Web-{3CA74EF6-0AA1-4B2B-BD5F-791AFFF45BC0}" dt="2020-10-27T23:13:07.316" v="26"/>
          <ac:cxnSpMkLst>
            <pc:docMk/>
            <pc:sldMk cId="109857222" sldId="256"/>
            <ac:cxnSpMk id="7" creationId="{E7A7CD63-7EC3-44F3-95D0-595C4019FF24}"/>
          </ac:cxnSpMkLst>
        </pc:cxnChg>
        <pc:cxnChg chg="add del">
          <ac:chgData name="Stoney, Gabrielle M." userId="S::stoneyg@my.erau.edu::1c26f8b0-37b1-43b1-a52b-05b9f05ab76d" providerId="AD" clId="Web-{3CA74EF6-0AA1-4B2B-BD5F-791AFFF45BC0}" dt="2020-10-27T23:13:24.707" v="30"/>
          <ac:cxnSpMkLst>
            <pc:docMk/>
            <pc:sldMk cId="109857222" sldId="256"/>
            <ac:cxnSpMk id="16" creationId="{D28A9C89-B313-458F-9C85-515930A51A93}"/>
          </ac:cxnSpMkLst>
        </pc:cxnChg>
        <pc:cxnChg chg="add">
          <ac:chgData name="Stoney, Gabrielle M." userId="S::stoneyg@my.erau.edu::1c26f8b0-37b1-43b1-a52b-05b9f05ab76d" providerId="AD" clId="Web-{3CA74EF6-0AA1-4B2B-BD5F-791AFFF45BC0}" dt="2020-10-27T23:13:24.754" v="31"/>
          <ac:cxnSpMkLst>
            <pc:docMk/>
            <pc:sldMk cId="109857222" sldId="256"/>
            <ac:cxnSpMk id="20" creationId="{D28A9C89-B313-458F-9C85-515930A51A93}"/>
          </ac:cxnSpMkLst>
        </pc:cxnChg>
      </pc:sldChg>
      <pc:sldMasterChg chg="add del addSldLayout delSldLayout">
        <pc:chgData name="Stoney, Gabrielle M." userId="S::stoneyg@my.erau.edu::1c26f8b0-37b1-43b1-a52b-05b9f05ab76d" providerId="AD" clId="Web-{3CA74EF6-0AA1-4B2B-BD5F-791AFFF45BC0}" dt="2020-10-27T23:13:24.754" v="31"/>
        <pc:sldMasterMkLst>
          <pc:docMk/>
          <pc:sldMasterMk cId="2460954070" sldId="2147483660"/>
        </pc:sldMasterMkLst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toney, Gabrielle M." userId="S::stoneyg@my.erau.edu::1c26f8b0-37b1-43b1-a52b-05b9f05ab76d" providerId="AD" clId="Web-{3CA74EF6-0AA1-4B2B-BD5F-791AFFF45BC0}" dt="2020-10-27T23:12:56.425" v="24"/>
        <pc:sldMasterMkLst>
          <pc:docMk/>
          <pc:sldMasterMk cId="2012294628" sldId="2147483672"/>
        </pc:sldMasterMkLst>
        <pc:sldLayoutChg chg="add del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3701456177" sldId="2147483673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398985717" sldId="2147483674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1238254780" sldId="2147483675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2326162090" sldId="2147483676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3919749635" sldId="2147483677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3748803447" sldId="2147483678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3696611180" sldId="2147483679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2390541735" sldId="2147483680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2365512721" sldId="2147483681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202369872" sldId="2147483682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2:56.425" v="24"/>
          <pc:sldLayoutMkLst>
            <pc:docMk/>
            <pc:sldMasterMk cId="2012294628" sldId="2147483672"/>
            <pc:sldLayoutMk cId="778239308" sldId="2147483683"/>
          </pc:sldLayoutMkLst>
        </pc:sldLayoutChg>
      </pc:sldMasterChg>
      <pc:sldMasterChg chg="add del replId addSldLayout delSldLayout">
        <pc:chgData name="Stoney, Gabrielle M." userId="S::stoneyg@my.erau.edu::1c26f8b0-37b1-43b1-a52b-05b9f05ab76d" providerId="AD" clId="Web-{3CA74EF6-0AA1-4B2B-BD5F-791AFFF45BC0}" dt="2020-10-27T23:13:07.316" v="26"/>
        <pc:sldMasterMkLst>
          <pc:docMk/>
          <pc:sldMasterMk cId="2894884580" sldId="2147483672"/>
        </pc:sldMasterMkLst>
        <pc:sldLayoutChg chg="add del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1272272614" sldId="2147483673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2744115361" sldId="2147483674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4246331325" sldId="2147483675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2928819563" sldId="2147483676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1569041149" sldId="2147483677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2979840669" sldId="2147483678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1513539783" sldId="2147483679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726376373" sldId="2147483680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1129022671" sldId="2147483681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577574180" sldId="2147483682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07.316" v="26"/>
          <pc:sldLayoutMkLst>
            <pc:docMk/>
            <pc:sldMasterMk cId="2894884580" sldId="2147483672"/>
            <pc:sldLayoutMk cId="1604525603" sldId="2147483683"/>
          </pc:sldLayoutMkLst>
        </pc:sldLayoutChg>
      </pc:sldMasterChg>
      <pc:sldMasterChg chg="add del replId addSldLayout delSldLayout">
        <pc:chgData name="Stoney, Gabrielle M." userId="S::stoneyg@my.erau.edu::1c26f8b0-37b1-43b1-a52b-05b9f05ab76d" providerId="AD" clId="Web-{3CA74EF6-0AA1-4B2B-BD5F-791AFFF45BC0}" dt="2020-10-27T23:13:15.863" v="28"/>
        <pc:sldMasterMkLst>
          <pc:docMk/>
          <pc:sldMasterMk cId="2984756714" sldId="2147483672"/>
        </pc:sldMasterMkLst>
        <pc:sldLayoutChg chg="add del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2194256049" sldId="2147483673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1611516634" sldId="2147483674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231182777" sldId="2147483675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3203343010" sldId="2147483676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765822121" sldId="2147483677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3638609198" sldId="2147483678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2600645021" sldId="2147483679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221049449" sldId="2147483680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1341244390" sldId="2147483681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3499673473" sldId="2147483682"/>
          </pc:sldLayoutMkLst>
        </pc:sldLayoutChg>
        <pc:sldLayoutChg chg="add del replId">
          <pc:chgData name="Stoney, Gabrielle M." userId="S::stoneyg@my.erau.edu::1c26f8b0-37b1-43b1-a52b-05b9f05ab76d" providerId="AD" clId="Web-{3CA74EF6-0AA1-4B2B-BD5F-791AFFF45BC0}" dt="2020-10-27T23:13:15.863" v="28"/>
          <pc:sldLayoutMkLst>
            <pc:docMk/>
            <pc:sldMasterMk cId="2984756714" sldId="2147483672"/>
            <pc:sldLayoutMk cId="2955259192" sldId="2147483683"/>
          </pc:sldLayoutMkLst>
        </pc:sldLayoutChg>
      </pc:sldMasterChg>
      <pc:sldMasterChg chg="add del addSldLayout delSldLayout">
        <pc:chgData name="Stoney, Gabrielle M." userId="S::stoneyg@my.erau.edu::1c26f8b0-37b1-43b1-a52b-05b9f05ab76d" providerId="AD" clId="Web-{3CA74EF6-0AA1-4B2B-BD5F-791AFFF45BC0}" dt="2020-10-27T23:13:24.707" v="30"/>
        <pc:sldMasterMkLst>
          <pc:docMk/>
          <pc:sldMasterMk cId="3464927153" sldId="2147483711"/>
        </pc:sldMasterMkLst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1207766380" sldId="2147483700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548377689" sldId="2147483701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1526096473" sldId="2147483702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22108727" sldId="2147483703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69934101" sldId="2147483704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2895501186" sldId="2147483705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3497577157" sldId="2147483706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4171482410" sldId="2147483707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3795401695" sldId="2147483708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3086057265" sldId="2147483709"/>
          </pc:sldLayoutMkLst>
        </pc:sldLayoutChg>
        <pc:sldLayoutChg chg="add del">
          <pc:chgData name="Stoney, Gabrielle M." userId="S::stoneyg@my.erau.edu::1c26f8b0-37b1-43b1-a52b-05b9f05ab76d" providerId="AD" clId="Web-{3CA74EF6-0AA1-4B2B-BD5F-791AFFF45BC0}" dt="2020-10-27T23:13:24.707" v="30"/>
          <pc:sldLayoutMkLst>
            <pc:docMk/>
            <pc:sldMasterMk cId="3464927153" sldId="2147483711"/>
            <pc:sldLayoutMk cId="2393749480" sldId="2147483710"/>
          </pc:sldLayoutMkLst>
        </pc:sldLayoutChg>
      </pc:sldMasterChg>
      <pc:sldMasterChg chg="add addSldLayout">
        <pc:chgData name="Stoney, Gabrielle M." userId="S::stoneyg@my.erau.edu::1c26f8b0-37b1-43b1-a52b-05b9f05ab76d" providerId="AD" clId="Web-{3CA74EF6-0AA1-4B2B-BD5F-791AFFF45BC0}" dt="2020-10-27T23:13:24.754" v="31"/>
        <pc:sldMasterMkLst>
          <pc:docMk/>
          <pc:sldMasterMk cId="3969279004" sldId="2147483711"/>
        </pc:sldMasterMkLst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331249278" sldId="2147483700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162756457" sldId="2147483701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2976131023" sldId="2147483702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1167304145" sldId="2147483703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60071995" sldId="2147483704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206580443" sldId="2147483705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2468413857" sldId="2147483706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846588842" sldId="2147483707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3920415291" sldId="2147483708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1797698155" sldId="2147483709"/>
          </pc:sldLayoutMkLst>
        </pc:sldLayoutChg>
        <pc:sldLayoutChg chg="add">
          <pc:chgData name="Stoney, Gabrielle M." userId="S::stoneyg@my.erau.edu::1c26f8b0-37b1-43b1-a52b-05b9f05ab76d" providerId="AD" clId="Web-{3CA74EF6-0AA1-4B2B-BD5F-791AFFF45BC0}" dt="2020-10-27T23:13:24.754" v="31"/>
          <pc:sldLayoutMkLst>
            <pc:docMk/>
            <pc:sldMasterMk cId="3969279004" sldId="2147483711"/>
            <pc:sldLayoutMk cId="1587913984" sldId="2147483710"/>
          </pc:sldLayoutMkLst>
        </pc:sldLayoutChg>
      </pc:sldMasterChg>
    </pc:docChg>
  </pc:docChgLst>
  <pc:docChgLst>
    <pc:chgData name="Dinius, Harrison G." userId="S::diniush@my.erau.edu::3c9cdf6d-9555-4898-a711-30b854cba3b9" providerId="AD" clId="Web-{991A8F6D-B0CF-4809-AC1A-9392DBAAD194}"/>
    <pc:docChg chg="modSld">
      <pc:chgData name="Dinius, Harrison G." userId="S::diniush@my.erau.edu::3c9cdf6d-9555-4898-a711-30b854cba3b9" providerId="AD" clId="Web-{991A8F6D-B0CF-4809-AC1A-9392DBAAD194}" dt="2020-10-29T16:55:05.145" v="515" actId="20577"/>
      <pc:docMkLst>
        <pc:docMk/>
      </pc:docMkLst>
      <pc:sldChg chg="modSp">
        <pc:chgData name="Dinius, Harrison G." userId="S::diniush@my.erau.edu::3c9cdf6d-9555-4898-a711-30b854cba3b9" providerId="AD" clId="Web-{991A8F6D-B0CF-4809-AC1A-9392DBAAD194}" dt="2020-10-29T16:55:05.145" v="514" actId="20577"/>
        <pc:sldMkLst>
          <pc:docMk/>
          <pc:sldMk cId="4215890658" sldId="260"/>
        </pc:sldMkLst>
        <pc:spChg chg="mod">
          <ac:chgData name="Dinius, Harrison G." userId="S::diniush@my.erau.edu::3c9cdf6d-9555-4898-a711-30b854cba3b9" providerId="AD" clId="Web-{991A8F6D-B0CF-4809-AC1A-9392DBAAD194}" dt="2020-10-29T16:55:05.145" v="514" actId="20577"/>
          <ac:spMkLst>
            <pc:docMk/>
            <pc:sldMk cId="4215890658" sldId="260"/>
            <ac:spMk id="3" creationId="{5FE94E03-003C-4F89-B970-B78E8624B8B6}"/>
          </ac:spMkLst>
        </pc:spChg>
      </pc:sldChg>
    </pc:docChg>
  </pc:docChgLst>
  <pc:docChgLst>
    <pc:chgData name="Benediktsson, Gardar" userId="S::benedikg@my.erau.edu::37d9d02a-d768-4527-bac0-4ff9272f0313" providerId="AD" clId="Web-{30803B70-4498-43E5-A5A2-BAEE994DC2B9}"/>
    <pc:docChg chg="modSld">
      <pc:chgData name="Benediktsson, Gardar" userId="S::benedikg@my.erau.edu::37d9d02a-d768-4527-bac0-4ff9272f0313" providerId="AD" clId="Web-{30803B70-4498-43E5-A5A2-BAEE994DC2B9}" dt="2020-10-29T00:55:06.219" v="185" actId="20577"/>
      <pc:docMkLst>
        <pc:docMk/>
      </pc:docMkLst>
      <pc:sldChg chg="modSp">
        <pc:chgData name="Benediktsson, Gardar" userId="S::benedikg@my.erau.edu::37d9d02a-d768-4527-bac0-4ff9272f0313" providerId="AD" clId="Web-{30803B70-4498-43E5-A5A2-BAEE994DC2B9}" dt="2020-10-29T00:55:06.219" v="184" actId="20577"/>
        <pc:sldMkLst>
          <pc:docMk/>
          <pc:sldMk cId="791816971" sldId="261"/>
        </pc:sldMkLst>
        <pc:spChg chg="mod">
          <ac:chgData name="Benediktsson, Gardar" userId="S::benedikg@my.erau.edu::37d9d02a-d768-4527-bac0-4ff9272f0313" providerId="AD" clId="Web-{30803B70-4498-43E5-A5A2-BAEE994DC2B9}" dt="2020-10-29T00:55:06.219" v="184" actId="20577"/>
          <ac:spMkLst>
            <pc:docMk/>
            <pc:sldMk cId="791816971" sldId="261"/>
            <ac:spMk id="3" creationId="{8EA20DDD-D518-4C9C-BA9A-8606123B121C}"/>
          </ac:spMkLst>
        </pc:spChg>
      </pc:sldChg>
    </pc:docChg>
  </pc:docChgLst>
  <pc:docChgLst>
    <pc:chgData name="Dinius, Harrison G." userId="S::diniush@my.erau.edu::3c9cdf6d-9555-4898-a711-30b854cba3b9" providerId="AD" clId="Web-{75956B5C-8226-4DBB-9DFD-71037893B963}"/>
    <pc:docChg chg="addSld modSld">
      <pc:chgData name="Dinius, Harrison G." userId="S::diniush@my.erau.edu::3c9cdf6d-9555-4898-a711-30b854cba3b9" providerId="AD" clId="Web-{75956B5C-8226-4DBB-9DFD-71037893B963}" dt="2020-10-27T23:18:51.246" v="31" actId="20577"/>
      <pc:docMkLst>
        <pc:docMk/>
      </pc:docMkLst>
      <pc:sldChg chg="modSp new">
        <pc:chgData name="Dinius, Harrison G." userId="S::diniush@my.erau.edu::3c9cdf6d-9555-4898-a711-30b854cba3b9" providerId="AD" clId="Web-{75956B5C-8226-4DBB-9DFD-71037893B963}" dt="2020-10-27T23:18:48.559" v="29" actId="20577"/>
        <pc:sldMkLst>
          <pc:docMk/>
          <pc:sldMk cId="2650540180" sldId="258"/>
        </pc:sldMkLst>
        <pc:spChg chg="mod">
          <ac:chgData name="Dinius, Harrison G." userId="S::diniush@my.erau.edu::3c9cdf6d-9555-4898-a711-30b854cba3b9" providerId="AD" clId="Web-{75956B5C-8226-4DBB-9DFD-71037893B963}" dt="2020-10-27T23:18:48.559" v="29" actId="20577"/>
          <ac:spMkLst>
            <pc:docMk/>
            <pc:sldMk cId="2650540180" sldId="258"/>
            <ac:spMk id="2" creationId="{A5BAFC96-A32E-46B6-B706-6019BF103EBF}"/>
          </ac:spMkLst>
        </pc:spChg>
      </pc:sldChg>
    </pc:docChg>
  </pc:docChgLst>
  <pc:docChgLst>
    <pc:chgData name="Stoney, Gabrielle M." userId="S::stoneyg@my.erau.edu::1c26f8b0-37b1-43b1-a52b-05b9f05ab76d" providerId="AD" clId="Web-{535C0DFC-67CA-4AE8-988D-6FCFD264F41A}"/>
    <pc:docChg chg="addSld modSld">
      <pc:chgData name="Stoney, Gabrielle M." userId="S::stoneyg@my.erau.edu::1c26f8b0-37b1-43b1-a52b-05b9f05ab76d" providerId="AD" clId="Web-{535C0DFC-67CA-4AE8-988D-6FCFD264F41A}" dt="2020-10-29T17:28:26.787" v="24" actId="20577"/>
      <pc:docMkLst>
        <pc:docMk/>
      </pc:docMkLst>
      <pc:sldChg chg="modSp new">
        <pc:chgData name="Stoney, Gabrielle M." userId="S::stoneyg@my.erau.edu::1c26f8b0-37b1-43b1-a52b-05b9f05ab76d" providerId="AD" clId="Web-{535C0DFC-67CA-4AE8-988D-6FCFD264F41A}" dt="2020-10-29T17:28:24.631" v="21" actId="20577"/>
        <pc:sldMkLst>
          <pc:docMk/>
          <pc:sldMk cId="666669911" sldId="268"/>
        </pc:sldMkLst>
        <pc:spChg chg="mod">
          <ac:chgData name="Stoney, Gabrielle M." userId="S::stoneyg@my.erau.edu::1c26f8b0-37b1-43b1-a52b-05b9f05ab76d" providerId="AD" clId="Web-{535C0DFC-67CA-4AE8-988D-6FCFD264F41A}" dt="2020-10-29T17:28:18.350" v="16" actId="20577"/>
          <ac:spMkLst>
            <pc:docMk/>
            <pc:sldMk cId="666669911" sldId="268"/>
            <ac:spMk id="2" creationId="{29C4B0CB-913E-43CF-B62D-E346E471F5A6}"/>
          </ac:spMkLst>
        </pc:spChg>
        <pc:spChg chg="mod">
          <ac:chgData name="Stoney, Gabrielle M." userId="S::stoneyg@my.erau.edu::1c26f8b0-37b1-43b1-a52b-05b9f05ab76d" providerId="AD" clId="Web-{535C0DFC-67CA-4AE8-988D-6FCFD264F41A}" dt="2020-10-29T17:28:24.631" v="21" actId="20577"/>
          <ac:spMkLst>
            <pc:docMk/>
            <pc:sldMk cId="666669911" sldId="268"/>
            <ac:spMk id="3" creationId="{0F160469-4DA3-48D8-883A-A534964CAA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0" r:id="rId5"/>
    <p:sldLayoutId id="2147483704" r:id="rId6"/>
    <p:sldLayoutId id="2147483705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3DpI3gsV3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3DCCCFF1-AC07-4C0C-93DD-4944851B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  <a:cs typeface="Calibri Light"/>
              </a:rPr>
              <a:t>Sprint 2 Demo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Gabrielle Stoney, </a:t>
            </a:r>
            <a:r>
              <a:rPr lang="en-US" err="1">
                <a:cs typeface="Calibri"/>
              </a:rPr>
              <a:t>JAson</a:t>
            </a:r>
            <a:r>
              <a:rPr lang="en-US">
                <a:cs typeface="Calibri"/>
              </a:rPr>
              <a:t> Hansen, Harrison Dinius, GArdar Benediktsson, Elizabeth Jackson </a:t>
            </a:r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BEDC-6667-44C5-A91C-CEAB1A5F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3 -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0DDD-D518-4C9C-BA9A-8606123B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/>
              <a:t>Integrate Gaby's part into the main project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/>
              <a:t>Connect a database</a:t>
            </a:r>
            <a:endParaRPr lang="en-US" b="1" i="1" u="sng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/>
              <a:t>Change the weights through the app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/>
              <a:t>Pull communication info from the phone and put into the algorithm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/>
              <a:t>Block a number </a:t>
            </a:r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BF59-0B95-4DA6-ABBA-F739013D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4E03-003C-4F89-B970-B78E8624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Created a non-interactive UI (views and buttons for each system function)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Research and brainstorming for the algorithm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Solution found for requesting user permissions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V1 of the SRS and SDS were submitted for feedback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4A84-F4A9-4232-BC4C-12F6895A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Jason Hansen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5886-E50A-43CD-A5B4-DE745E04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42B676"/>
              </a:buClr>
            </a:pPr>
            <a:r>
              <a:rPr lang="en-US"/>
              <a:t>Debugging and Testing</a:t>
            </a:r>
            <a:endParaRPr lang="en-US" sz="1600"/>
          </a:p>
          <a:p>
            <a:pPr marL="383540" lvl="1"/>
            <a:r>
              <a:rPr lang="en-US"/>
              <a:t>Helped with algorithm issues</a:t>
            </a:r>
          </a:p>
          <a:p>
            <a:pPr marL="383540" lvl="1"/>
            <a:r>
              <a:rPr lang="en-US"/>
              <a:t>Prepared to plot out test values</a:t>
            </a:r>
          </a:p>
          <a:p>
            <a:pPr marL="383540" lvl="1"/>
            <a:r>
              <a:rPr lang="en-US"/>
              <a:t>Ran into issue with file paths for prototype csv reading</a:t>
            </a:r>
          </a:p>
          <a:p>
            <a:pPr marL="383540" lvl="1"/>
            <a:endParaRPr lang="en-US"/>
          </a:p>
          <a:p>
            <a:pPr marL="200660" lvl="1" indent="0">
              <a:buNone/>
            </a:pPr>
            <a:r>
              <a:rPr lang="en-US"/>
              <a:t>Work on SRS</a:t>
            </a:r>
          </a:p>
          <a:p>
            <a:pPr marL="383540" lvl="1"/>
            <a:r>
              <a:rPr lang="en-US"/>
              <a:t>Event table</a:t>
            </a:r>
          </a:p>
          <a:p>
            <a:pPr marL="383540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2520-66BB-4F28-B3F2-21EACDE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Harrison Dinius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DE75-0A5B-4604-B08D-2044A52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7754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Pulling user contacts and displaying them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Requests permission from user to access contacts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 Cocoa keys to identify contact data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Data stored in the "</a:t>
            </a:r>
            <a:r>
              <a:rPr lang="en-US" err="1">
                <a:ea typeface="+mn-lt"/>
                <a:cs typeface="+mn-lt"/>
              </a:rPr>
              <a:t>FetchedContact</a:t>
            </a:r>
            <a:r>
              <a:rPr lang="en-US">
                <a:ea typeface="+mn-lt"/>
                <a:cs typeface="+mn-lt"/>
              </a:rPr>
              <a:t>" object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Create a new cell for each contact and add info to respective labels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Helped Gardar with integration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Work on SRS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Revisions according to feedback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Applicable standards added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03280A-AA5D-4B3D-969A-2871987B4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4" b="246"/>
          <a:stretch/>
        </p:blipFill>
        <p:spPr>
          <a:xfrm>
            <a:off x="6099959" y="2104757"/>
            <a:ext cx="5850336" cy="4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98B1-D3EE-48A5-AE20-B6F00E9F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Garðar Benediktsson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DF3E-F30A-47BC-AFF5-524A609A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Main focus on the </a:t>
            </a:r>
            <a:r>
              <a:rPr lang="en-US" err="1"/>
              <a:t>Xcode</a:t>
            </a:r>
            <a:r>
              <a:rPr lang="en-US"/>
              <a:t> UI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Create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ViewControllers</a:t>
            </a:r>
            <a:r>
              <a:rPr lang="en-US">
                <a:ea typeface="+mn-lt"/>
                <a:cs typeface="+mn-lt"/>
              </a:rPr>
              <a:t> to handle the app navigation</a:t>
            </a:r>
            <a:endParaRPr lang="en-US"/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Add functionality to the buttons added in Sprint 1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Display values from an "algorithm"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Integrate other team member's code into the main project</a:t>
            </a:r>
          </a:p>
          <a:p>
            <a:pPr>
              <a:buClr>
                <a:srgbClr val="42B676"/>
              </a:buClr>
              <a:buFont typeface="Arial" panose="020F0502020204030204" pitchFamily="34" charset="0"/>
              <a:buChar char="•"/>
            </a:pPr>
            <a:r>
              <a:rPr lang="en-US"/>
              <a:t>Helped with algorithm ideas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For example – add time as weight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E9823-A9EF-450D-9783-C5B07DFD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Gabrielle Stoney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4979D80-2A9F-439E-B72F-DB0FF043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1567154"/>
            <a:ext cx="10284036" cy="19539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2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CF3E5F4-938D-43EF-B30C-75EBF066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" r="2" b="7423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5D3A0-166F-4F3F-9706-DBDBA19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Gabrielle Stoney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4DAC-6AD4-4C20-95E8-456BED80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Elizabeth Jackson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E1B3840-CE33-49F3-AA9B-B9C8E4B1B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5400000">
            <a:off x="9156312" y="774379"/>
            <a:ext cx="1799403" cy="34377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0359-21B2-4F50-A579-7D4F3C8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Created Software Design diagrams Data Flow, Scenarios, and </a:t>
            </a:r>
            <a:r>
              <a:rPr lang="en-US" err="1"/>
              <a:t>Statechart</a:t>
            </a:r>
          </a:p>
          <a:p>
            <a:r>
              <a:rPr lang="en-US"/>
              <a:t>- Removed scenarios (did not fit well with our project)</a:t>
            </a:r>
          </a:p>
          <a:p>
            <a:r>
              <a:rPr lang="en-US"/>
              <a:t>- Worked on SRS and SDD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1818B6E-A273-4F39-A1E0-83A2422D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598921" y="-744710"/>
            <a:ext cx="1570461" cy="3410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DBAEF-7766-4EB4-8F4A-0A8D9A370A9D}"/>
              </a:ext>
            </a:extLst>
          </p:cNvPr>
          <p:cNvSpPr txBox="1"/>
          <p:nvPr/>
        </p:nvSpPr>
        <p:spPr>
          <a:xfrm>
            <a:off x="8387123" y="421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5FA1D-BDB6-49CC-898D-D97BA6AC7AC4}"/>
              </a:ext>
            </a:extLst>
          </p:cNvPr>
          <p:cNvSpPr txBox="1"/>
          <p:nvPr/>
        </p:nvSpPr>
        <p:spPr>
          <a:xfrm>
            <a:off x="5014552" y="2305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Level 1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8AE964CC-8C7B-4F81-A8F4-417BD35D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8198466" y="3247785"/>
            <a:ext cx="2710698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C13F0-A239-451F-8C35-C947E540C12D}"/>
              </a:ext>
            </a:extLst>
          </p:cNvPr>
          <p:cNvSpPr txBox="1"/>
          <p:nvPr/>
        </p:nvSpPr>
        <p:spPr>
          <a:xfrm>
            <a:off x="5144621" y="4882084"/>
            <a:ext cx="13728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Statechart</a:t>
            </a:r>
          </a:p>
        </p:txBody>
      </p:sp>
    </p:spTree>
    <p:extLst>
      <p:ext uri="{BB962C8B-B14F-4D97-AF65-F5344CB8AC3E}">
        <p14:creationId xmlns:p14="http://schemas.microsoft.com/office/powerpoint/2010/main" val="106741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B0CB-913E-43CF-B62D-E346E471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0469-4DA3-48D8-883A-A534964C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https://www.youtube.com/watch?v=W3DpI3gsV3Q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9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2B676"/>
      </a:accent1>
      <a:accent2>
        <a:srgbClr val="43B1A2"/>
      </a:accent2>
      <a:accent3>
        <a:srgbClr val="32ADDD"/>
      </a:accent3>
      <a:accent4>
        <a:srgbClr val="5680E3"/>
      </a:accent4>
      <a:accent5>
        <a:srgbClr val="8274E8"/>
      </a:accent5>
      <a:accent6>
        <a:srgbClr val="A156E3"/>
      </a:accent6>
      <a:hlink>
        <a:srgbClr val="AE698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CB10B58816F4FAC4EE2407297C9FD" ma:contentTypeVersion="8" ma:contentTypeDescription="Create a new document." ma:contentTypeScope="" ma:versionID="08b85bec7a3ad2f52979d9cf3f0d5703">
  <xsd:schema xmlns:xsd="http://www.w3.org/2001/XMLSchema" xmlns:xs="http://www.w3.org/2001/XMLSchema" xmlns:p="http://schemas.microsoft.com/office/2006/metadata/properties" xmlns:ns2="deabf8be-7d5a-43ce-b85d-3d024626ffd1" targetNamespace="http://schemas.microsoft.com/office/2006/metadata/properties" ma:root="true" ma:fieldsID="03d04e22944cc80f76e81f0235a18ac2" ns2:_="">
    <xsd:import namespace="deabf8be-7d5a-43ce-b85d-3d024626f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bf8be-7d5a-43ce-b85d-3d024626f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217910-4A96-4177-824B-1EF220FB03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FE46FD-16FE-430A-A11C-E1F056628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E9075-5EFA-4402-881A-D8F14DA5CE33}">
  <ds:schemaRefs>
    <ds:schemaRef ds:uri="deabf8be-7d5a-43ce-b85d-3d024626ff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RetrospectVTI</vt:lpstr>
      <vt:lpstr>Sprint 2 Demo</vt:lpstr>
      <vt:lpstr>Sprint 1 - Background</vt:lpstr>
      <vt:lpstr>Jason Hansen</vt:lpstr>
      <vt:lpstr>Harrison Dinius</vt:lpstr>
      <vt:lpstr>Garðar Benediktsson</vt:lpstr>
      <vt:lpstr>Gabrielle Stoney</vt:lpstr>
      <vt:lpstr>Gabrielle Stoney</vt:lpstr>
      <vt:lpstr>Elizabeth Jackson</vt:lpstr>
      <vt:lpstr>Sprint 2 Demo</vt:lpstr>
      <vt:lpstr>Sprint 3 -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2020-10-27T23:11:18Z</dcterms:created>
  <dcterms:modified xsi:type="dcterms:W3CDTF">2020-10-29T17:46:10Z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0x010100E87CB10B58816F4FAC4EE2407297C9FD</vt:lpwstr>
  </property>
</Properties>
</file>