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0" r:id="rId4"/>
    <p:sldId id="262" r:id="rId5"/>
    <p:sldId id="265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0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5892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9E0F"/>
                </a:solidFill>
                <a:ea typeface="方正兰亭黑_YS_GB18030"/>
              </a:rPr>
              <a:t>为知识型企业而生的数据评价系统</a:t>
            </a:r>
            <a:endParaRPr lang="zh-CN" altLang="en-US" sz="3600" b="1" dirty="0">
              <a:solidFill>
                <a:srgbClr val="FF9E0F"/>
              </a:solidFill>
              <a:ea typeface="方正兰亭黑_YS_GB18030"/>
            </a:endParaRPr>
          </a:p>
        </p:txBody>
      </p:sp>
    </p:spTree>
    <p:extLst>
      <p:ext uri="{BB962C8B-B14F-4D97-AF65-F5344CB8AC3E}">
        <p14:creationId xmlns:p14="http://schemas.microsoft.com/office/powerpoint/2010/main" val="168700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887" y="1268760"/>
            <a:ext cx="9179184" cy="3060355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403" y="1268759"/>
            <a:ext cx="9144000" cy="900079"/>
          </a:xfrm>
        </p:spPr>
        <p:txBody>
          <a:bodyPr anchor="b"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方正兰亭黑_YS_GB18030" pitchFamily="66" charset="-122"/>
                <a:ea typeface="方正兰亭黑_YS_GB18030"/>
              </a:rPr>
              <a:t>你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/>
              </a:rPr>
              <a:t>，有高昂的工作热情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7888" y="240345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    </a:t>
            </a:r>
            <a:r>
              <a:rPr lang="zh-CN" altLang="en-US" sz="4000" b="1" dirty="0">
                <a:solidFill>
                  <a:schemeClr val="bg1"/>
                </a:solidFill>
                <a:latin typeface="方正兰亭黑_YS_GB18030" pitchFamily="66" charset="-122"/>
                <a:ea typeface="方正兰亭黑_YS_GB18030"/>
              </a:rPr>
              <a:t>你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/>
              </a:rPr>
              <a:t>，需要勤写</a:t>
            </a:r>
            <a:r>
              <a:rPr lang="en-US" altLang="zh-CN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/>
              </a:rPr>
              <a:t>#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/>
              </a:rPr>
              <a:t>今日工作</a:t>
            </a:r>
            <a:r>
              <a:rPr lang="en-US" altLang="zh-CN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/>
              </a:rPr>
              <a:t>#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97" y="339146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   </a:t>
            </a:r>
            <a:r>
              <a:rPr lang="zh-CN" altLang="en-US" sz="4000" b="1" dirty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你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，需要跟踪自身的成长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888" y="49411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  <a:ea typeface="方正兰亭黑_YS_GB18030" pitchFamily="66" charset="-122"/>
                <a:cs typeface="Aharoni" pitchFamily="2" charset="-79"/>
              </a:rPr>
              <a:t>DAMNIT 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  <a:ea typeface="方正兰亭黑_YS_GB18030" pitchFamily="66" charset="-122"/>
                <a:cs typeface="Aharoni" pitchFamily="2" charset="-79"/>
              </a:rPr>
              <a:t>与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  <a:ea typeface="方正兰亭黑_YS_GB18030" pitchFamily="66" charset="-122"/>
                <a:cs typeface="Aharoni" pitchFamily="2" charset="-79"/>
              </a:rPr>
              <a:t>勤奋的人为伴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  <a:ea typeface="方正兰亭黑_YS_GB18030" pitchFamily="66" charset="-122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5385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296" y="1268760"/>
            <a:ext cx="9198592" cy="3060355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403" y="1268759"/>
            <a:ext cx="9144000" cy="900079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你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，关心身边的同事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5" y="239003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4000" b="1" dirty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你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，努力地支持上级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" y="3429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   </a:t>
            </a:r>
            <a:r>
              <a:rPr lang="zh-CN" altLang="en-US" sz="4000" b="1" dirty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你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，鼓励自己也振奋他人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888" y="49411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兰亭黑_YS_GB18030" pitchFamily="66" charset="-122"/>
                <a:cs typeface="Aharoni" pitchFamily="2" charset="-79"/>
              </a:rPr>
              <a:t>DAMNIT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itchFamily="66" charset="-122"/>
                <a:ea typeface="方正兰亭黑_YS_GB18030" pitchFamily="66" charset="-122"/>
                <a:cs typeface="Aharoni" pitchFamily="2" charset="-79"/>
              </a:rPr>
              <a:t>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itchFamily="66" charset="-122"/>
                <a:ea typeface="方正兰亭黑_YS_GB18030" pitchFamily="66" charset="-122"/>
                <a:cs typeface="Aharoni" pitchFamily="2" charset="-79"/>
              </a:rPr>
              <a:t>为热情的伙伴所用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黑_YS_GB18030" pitchFamily="66" charset="-122"/>
              <a:ea typeface="方正兰亭黑_YS_GB18030" pitchFamily="66" charset="-122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3402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296" y="1268760"/>
            <a:ext cx="9198592" cy="3096344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403" y="1268759"/>
            <a:ext cx="9144000" cy="900079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你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，期待在工作中有些趣味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34886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你，客观地评价自身和他人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   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你，大多数时候是理性的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888" y="49411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  <a:ea typeface="方正兰亭黑_YS_GB18030" pitchFamily="66" charset="-122"/>
                <a:cs typeface="Aharoni" pitchFamily="2" charset="-79"/>
              </a:rPr>
              <a:t>DAMNIT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  <a:ea typeface="方正兰亭黑_YS_GB18030" pitchFamily="66" charset="-122"/>
                <a:cs typeface="Aharoni" pitchFamily="2" charset="-79"/>
              </a:rPr>
              <a:t>为智慧型组织而生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  <a:ea typeface="方正兰亭黑_YS_GB18030" pitchFamily="66" charset="-122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5985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297" y="1268760"/>
            <a:ext cx="9212239" cy="3096344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403" y="1268759"/>
            <a:ext cx="9144000" cy="900079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bg1"/>
                </a:solidFill>
                <a:latin typeface="方正兰亭黑_YS_GB18030" pitchFamily="66" charset="-122"/>
                <a:ea typeface="方正兰亭黑_YS_GB18030" pitchFamily="66" charset="-122"/>
              </a:rPr>
              <a:t>工作量，效率，合作性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3" y="233068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4000" b="1" dirty="0" smtClean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如何准确持续地量化？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" y="3429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  </a:t>
            </a:r>
            <a:r>
              <a:rPr lang="zh-CN" altLang="en-US" sz="4000" b="1" dirty="0" smtClean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自我评价</a:t>
            </a:r>
            <a:r>
              <a:rPr lang="en-US" altLang="zh-CN" sz="4000" b="1" dirty="0" smtClean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+</a:t>
            </a:r>
            <a:r>
              <a:rPr lang="zh-CN" altLang="en-US" sz="4000" b="1" dirty="0" smtClean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他人互评</a:t>
            </a:r>
            <a:r>
              <a:rPr lang="en-US" altLang="zh-CN" sz="4000" b="1" dirty="0" smtClean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+</a:t>
            </a:r>
            <a:r>
              <a:rPr lang="zh-CN" altLang="en-US" sz="4000" b="1" dirty="0" smtClean="0">
                <a:solidFill>
                  <a:schemeClr val="bg1"/>
                </a:solidFill>
                <a:latin typeface="幼圆" pitchFamily="49" charset="-122"/>
                <a:ea typeface="方正兰亭黑_YS_GB18030" pitchFamily="66" charset="-122"/>
              </a:rPr>
              <a:t>趣味性</a:t>
            </a:r>
            <a:endParaRPr lang="zh-CN" altLang="en-US" sz="4000" b="1" dirty="0">
              <a:solidFill>
                <a:schemeClr val="bg1"/>
              </a:solidFill>
              <a:latin typeface="方正兰亭黑_YS_GB18030" pitchFamily="66" charset="-122"/>
              <a:ea typeface="方正兰亭黑_YS_GB1803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888" y="494116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兰亭黑_YS_GB18030" pitchFamily="66" charset="-122"/>
                <a:cs typeface="Aharoni" pitchFamily="2" charset="-79"/>
              </a:rPr>
              <a:t>DAMNIT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itchFamily="66" charset="-122"/>
                <a:ea typeface="方正兰亭黑_YS_GB18030" pitchFamily="66" charset="-122"/>
                <a:cs typeface="Aharoni" pitchFamily="2" charset="-79"/>
              </a:rPr>
              <a:t> 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itchFamily="66" charset="-122"/>
                <a:ea typeface="方正兰亭黑_YS_GB18030" pitchFamily="66" charset="-122"/>
                <a:cs typeface="Aharoni" pitchFamily="2" charset="-79"/>
              </a:rPr>
              <a:t>用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itchFamily="66" charset="-122"/>
                <a:ea typeface="方正兰亭黑_YS_GB18030" pitchFamily="66" charset="-122"/>
                <a:cs typeface="Aharoni" pitchFamily="2" charset="-79"/>
              </a:rPr>
              <a:t>起来，大有精彩</a:t>
            </a:r>
            <a:endParaRPr lang="zh-CN" altLang="en-US" sz="4000" b="1" dirty="0">
              <a:solidFill>
                <a:srgbClr val="FF0000"/>
              </a:solidFill>
              <a:latin typeface="方正兰亭黑_YS_GB18030" pitchFamily="66" charset="-122"/>
              <a:ea typeface="方正兰亭黑_YS_GB18030" pitchFamily="66" charset="-122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43241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6" y="-10236"/>
            <a:ext cx="9184944" cy="68887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7" y="-30707"/>
            <a:ext cx="9212239" cy="69091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8" y="-13648"/>
            <a:ext cx="9203141" cy="69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037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126</Words>
  <Application>Microsoft Office PowerPoint</Application>
  <PresentationFormat>全屏显示(4:3)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你，有高昂的工作热情</vt:lpstr>
      <vt:lpstr>你，关心身边的同事</vt:lpstr>
      <vt:lpstr>你，期待在工作中有些趣味</vt:lpstr>
      <vt:lpstr>工作量，效率，合作性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spark</cp:lastModifiedBy>
  <cp:revision>40</cp:revision>
  <dcterms:created xsi:type="dcterms:W3CDTF">2014-09-01T13:14:17Z</dcterms:created>
  <dcterms:modified xsi:type="dcterms:W3CDTF">2014-09-10T05:19:16Z</dcterms:modified>
</cp:coreProperties>
</file>