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9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BF83-14CE-4247-97F1-FE92E7B266F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ZoneTexte 163"/>
          <p:cNvSpPr txBox="1">
            <a:spLocks noChangeAspect="1"/>
          </p:cNvSpPr>
          <p:nvPr/>
        </p:nvSpPr>
        <p:spPr>
          <a:xfrm>
            <a:off x="5451271" y="2516015"/>
            <a:ext cx="459100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C000"/>
                </a:solidFill>
              </a:rPr>
              <a:t>z</a:t>
            </a:r>
            <a:endParaRPr lang="en-US" sz="800" dirty="0">
              <a:solidFill>
                <a:srgbClr val="FFC000"/>
              </a:solidFill>
            </a:endParaRPr>
          </a:p>
        </p:txBody>
      </p:sp>
      <p:sp>
        <p:nvSpPr>
          <p:cNvPr id="144" name="Ellipse 143"/>
          <p:cNvSpPr/>
          <p:nvPr/>
        </p:nvSpPr>
        <p:spPr>
          <a:xfrm>
            <a:off x="3927858" y="1897857"/>
            <a:ext cx="539367" cy="533608"/>
          </a:xfrm>
          <a:prstGeom prst="ellipse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e 14"/>
          <p:cNvGrpSpPr/>
          <p:nvPr/>
        </p:nvGrpSpPr>
        <p:grpSpPr>
          <a:xfrm>
            <a:off x="323528" y="548680"/>
            <a:ext cx="1080000" cy="1080000"/>
            <a:chOff x="1547664" y="2564904"/>
            <a:chExt cx="1080000" cy="1080000"/>
          </a:xfrm>
        </p:grpSpPr>
        <p:sp>
          <p:nvSpPr>
            <p:cNvPr id="4" name="Ellipse 3"/>
            <p:cNvSpPr/>
            <p:nvPr/>
          </p:nvSpPr>
          <p:spPr>
            <a:xfrm>
              <a:off x="1547664" y="2564904"/>
              <a:ext cx="1080000" cy="10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923196" y="256490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12</a:t>
              </a:r>
              <a:endParaRPr lang="en-US" sz="105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959263" y="338329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6</a:t>
              </a:r>
              <a:endParaRPr lang="en-US" sz="1050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370862" y="297409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561582" y="297409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9</a:t>
              </a:r>
              <a:endParaRPr lang="en-US" sz="105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2306465" y="1624661"/>
            <a:ext cx="1080000" cy="1080000"/>
            <a:chOff x="1427527" y="3068960"/>
            <a:chExt cx="1080000" cy="1080000"/>
          </a:xfrm>
        </p:grpSpPr>
        <p:grpSp>
          <p:nvGrpSpPr>
            <p:cNvPr id="16" name="Groupe 15"/>
            <p:cNvGrpSpPr/>
            <p:nvPr/>
          </p:nvGrpSpPr>
          <p:grpSpPr>
            <a:xfrm>
              <a:off x="1427527" y="3068960"/>
              <a:ext cx="1080000" cy="1080000"/>
              <a:chOff x="1547664" y="2564904"/>
              <a:chExt cx="1080000" cy="10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1547664" y="2564904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1923196" y="2564904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12</a:t>
                </a:r>
                <a:endParaRPr lang="en-US" sz="1050" dirty="0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1959263" y="3383294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6</a:t>
                </a:r>
                <a:endParaRPr lang="en-US" sz="1050" dirty="0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370862" y="29740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1561582" y="29740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9</a:t>
                </a:r>
                <a:endParaRPr lang="en-US" sz="1050" dirty="0"/>
              </a:p>
            </p:txBody>
          </p:sp>
        </p:grpSp>
        <p:cxnSp>
          <p:nvCxnSpPr>
            <p:cNvPr id="23" name="Connecteur droit 22"/>
            <p:cNvCxnSpPr/>
            <p:nvPr/>
          </p:nvCxnSpPr>
          <p:spPr>
            <a:xfrm flipV="1">
              <a:off x="1967527" y="3574162"/>
              <a:ext cx="64200" cy="3479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1967527" y="3608962"/>
              <a:ext cx="26928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/>
          <p:cNvGrpSpPr/>
          <p:nvPr/>
        </p:nvGrpSpPr>
        <p:grpSpPr>
          <a:xfrm>
            <a:off x="4283968" y="3068961"/>
            <a:ext cx="1080000" cy="1080000"/>
            <a:chOff x="2843808" y="3068960"/>
            <a:chExt cx="1080000" cy="1080000"/>
          </a:xfrm>
        </p:grpSpPr>
        <p:grpSp>
          <p:nvGrpSpPr>
            <p:cNvPr id="42" name="Groupe 41"/>
            <p:cNvGrpSpPr/>
            <p:nvPr/>
          </p:nvGrpSpPr>
          <p:grpSpPr>
            <a:xfrm>
              <a:off x="2843808" y="3068960"/>
              <a:ext cx="1080000" cy="1080000"/>
              <a:chOff x="1427527" y="3068960"/>
              <a:chExt cx="1080000" cy="108000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1427527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ZoneTexte 4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48" name="ZoneTexte 4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49" name="ZoneTexte 4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50" name="ZoneTexte 4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45" name="Connecteur droit 44"/>
              <p:cNvCxnSpPr/>
              <p:nvPr/>
            </p:nvCxnSpPr>
            <p:spPr>
              <a:xfrm flipH="1">
                <a:off x="1979234" y="3608960"/>
                <a:ext cx="269280" cy="0"/>
              </a:xfrm>
              <a:prstGeom prst="line">
                <a:avLst/>
              </a:prstGeom>
              <a:ln w="15875">
                <a:solidFill>
                  <a:schemeClr val="accent1">
                    <a:shade val="95000"/>
                    <a:satMod val="105000"/>
                    <a:alpha val="5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>
              <a:endCxn id="48" idx="0"/>
            </p:cNvCxnSpPr>
            <p:nvPr/>
          </p:nvCxnSpPr>
          <p:spPr>
            <a:xfrm>
              <a:off x="3383808" y="3608961"/>
              <a:ext cx="0" cy="27838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3383808" y="3574162"/>
              <a:ext cx="64200" cy="3479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/>
          <p:cNvGrpSpPr/>
          <p:nvPr/>
        </p:nvGrpSpPr>
        <p:grpSpPr>
          <a:xfrm>
            <a:off x="2843808" y="3051561"/>
            <a:ext cx="1080000" cy="1080000"/>
            <a:chOff x="2843808" y="3068960"/>
            <a:chExt cx="1080000" cy="1080000"/>
          </a:xfrm>
        </p:grpSpPr>
        <p:grpSp>
          <p:nvGrpSpPr>
            <p:cNvPr id="69" name="Groupe 68"/>
            <p:cNvGrpSpPr/>
            <p:nvPr/>
          </p:nvGrpSpPr>
          <p:grpSpPr>
            <a:xfrm>
              <a:off x="2843808" y="3068960"/>
              <a:ext cx="1080000" cy="1080000"/>
              <a:chOff x="1547664" y="2564904"/>
              <a:chExt cx="1080000" cy="1080000"/>
            </a:xfrm>
          </p:grpSpPr>
          <p:sp>
            <p:nvSpPr>
              <p:cNvPr id="71" name="Ellipse 70"/>
              <p:cNvSpPr/>
              <p:nvPr/>
            </p:nvSpPr>
            <p:spPr>
              <a:xfrm>
                <a:off x="1547664" y="2564904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1923196" y="2564904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12</a:t>
                </a:r>
                <a:endParaRPr lang="en-US" sz="1050" dirty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959263" y="3383294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6</a:t>
                </a:r>
                <a:endParaRPr lang="en-US" sz="1050" dirty="0"/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2370862" y="29740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561582" y="29740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9</a:t>
                </a:r>
                <a:endParaRPr lang="en-US" sz="1050" dirty="0"/>
              </a:p>
            </p:txBody>
          </p:sp>
        </p:grpSp>
        <p:cxnSp>
          <p:nvCxnSpPr>
            <p:cNvPr id="65" name="Connecteur droit 64"/>
            <p:cNvCxnSpPr>
              <a:endCxn id="73" idx="0"/>
            </p:cNvCxnSpPr>
            <p:nvPr/>
          </p:nvCxnSpPr>
          <p:spPr>
            <a:xfrm>
              <a:off x="3383808" y="3608961"/>
              <a:ext cx="0" cy="27838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flipV="1">
              <a:off x="3383808" y="3574162"/>
              <a:ext cx="64200" cy="3479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5724128" y="3111464"/>
            <a:ext cx="1080000" cy="1080000"/>
            <a:chOff x="5724128" y="3111464"/>
            <a:chExt cx="1080000" cy="1080000"/>
          </a:xfrm>
        </p:grpSpPr>
        <p:grpSp>
          <p:nvGrpSpPr>
            <p:cNvPr id="77" name="Groupe 76"/>
            <p:cNvGrpSpPr/>
            <p:nvPr/>
          </p:nvGrpSpPr>
          <p:grpSpPr>
            <a:xfrm>
              <a:off x="5724128" y="3111464"/>
              <a:ext cx="1080000" cy="1080000"/>
              <a:chOff x="2843808" y="3068960"/>
              <a:chExt cx="1080000" cy="1080000"/>
            </a:xfrm>
          </p:grpSpPr>
          <p:grpSp>
            <p:nvGrpSpPr>
              <p:cNvPr id="78" name="Groupe 77"/>
              <p:cNvGrpSpPr/>
              <p:nvPr/>
            </p:nvGrpSpPr>
            <p:grpSpPr>
              <a:xfrm>
                <a:off x="2843808" y="3068960"/>
                <a:ext cx="1080000" cy="1080000"/>
                <a:chOff x="1427527" y="3068960"/>
                <a:chExt cx="1080000" cy="1080000"/>
              </a:xfrm>
            </p:grpSpPr>
            <p:grpSp>
              <p:nvGrpSpPr>
                <p:cNvPr id="83" name="Groupe 82"/>
                <p:cNvGrpSpPr/>
                <p:nvPr/>
              </p:nvGrpSpPr>
              <p:grpSpPr>
                <a:xfrm>
                  <a:off x="1427527" y="3068960"/>
                  <a:ext cx="1080000" cy="1080000"/>
                  <a:chOff x="1547664" y="2564904"/>
                  <a:chExt cx="1080000" cy="1080000"/>
                </a:xfrm>
              </p:grpSpPr>
              <p:sp>
                <p:nvSpPr>
                  <p:cNvPr id="85" name="Ellipse 84"/>
                  <p:cNvSpPr/>
                  <p:nvPr/>
                </p:nvSpPr>
                <p:spPr>
                  <a:xfrm>
                    <a:off x="1547664" y="2564904"/>
                    <a:ext cx="1080000" cy="108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ZoneTexte 85"/>
                  <p:cNvSpPr txBox="1"/>
                  <p:nvPr/>
                </p:nvSpPr>
                <p:spPr>
                  <a:xfrm>
                    <a:off x="1923196" y="2564904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12</a:t>
                    </a:r>
                    <a:endParaRPr lang="en-US" sz="1050" dirty="0"/>
                  </a:p>
                </p:txBody>
              </p:sp>
              <p:sp>
                <p:nvSpPr>
                  <p:cNvPr id="87" name="ZoneTexte 86"/>
                  <p:cNvSpPr txBox="1"/>
                  <p:nvPr/>
                </p:nvSpPr>
                <p:spPr>
                  <a:xfrm>
                    <a:off x="1959263" y="3383294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6</a:t>
                    </a:r>
                    <a:endParaRPr lang="en-US" sz="1050" dirty="0"/>
                  </a:p>
                </p:txBody>
              </p:sp>
              <p:sp>
                <p:nvSpPr>
                  <p:cNvPr id="88" name="ZoneTexte 87"/>
                  <p:cNvSpPr txBox="1"/>
                  <p:nvPr/>
                </p:nvSpPr>
                <p:spPr>
                  <a:xfrm>
                    <a:off x="2370862" y="2974099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3</a:t>
                    </a:r>
                    <a:endParaRPr lang="en-US" sz="1050" dirty="0"/>
                  </a:p>
                </p:txBody>
              </p:sp>
              <p:sp>
                <p:nvSpPr>
                  <p:cNvPr id="89" name="ZoneTexte 88"/>
                  <p:cNvSpPr txBox="1"/>
                  <p:nvPr/>
                </p:nvSpPr>
                <p:spPr>
                  <a:xfrm>
                    <a:off x="1561582" y="2974099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9</a:t>
                    </a:r>
                    <a:endParaRPr lang="en-US" sz="1050" dirty="0"/>
                  </a:p>
                </p:txBody>
              </p:sp>
            </p:grpSp>
            <p:cxnSp>
              <p:nvCxnSpPr>
                <p:cNvPr id="84" name="Connecteur droit 83"/>
                <p:cNvCxnSpPr/>
                <p:nvPr/>
              </p:nvCxnSpPr>
              <p:spPr>
                <a:xfrm flipH="1">
                  <a:off x="1967527" y="3608960"/>
                  <a:ext cx="280987" cy="1"/>
                </a:xfrm>
                <a:prstGeom prst="line">
                  <a:avLst/>
                </a:prstGeom>
                <a:ln w="15875">
                  <a:solidFill>
                    <a:srgbClr val="00B0F0">
                      <a:alpha val="59000"/>
                    </a:srgbClr>
                  </a:solidFill>
                  <a:prstDash val="solid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/>
              <p:cNvCxnSpPr>
                <a:endCxn id="87" idx="0"/>
              </p:cNvCxnSpPr>
              <p:nvPr/>
            </p:nvCxnSpPr>
            <p:spPr>
              <a:xfrm>
                <a:off x="3383808" y="3608961"/>
                <a:ext cx="0" cy="278389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Connecteur droit 89"/>
            <p:cNvCxnSpPr>
              <a:stCxn id="86" idx="2"/>
            </p:cNvCxnSpPr>
            <p:nvPr/>
          </p:nvCxnSpPr>
          <p:spPr>
            <a:xfrm>
              <a:off x="6264128" y="3373074"/>
              <a:ext cx="0" cy="278391"/>
            </a:xfrm>
            <a:prstGeom prst="line">
              <a:avLst/>
            </a:prstGeom>
            <a:ln w="15875">
              <a:solidFill>
                <a:srgbClr val="FF000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ZoneTexte 96"/>
            <p:cNvSpPr txBox="1"/>
            <p:nvPr/>
          </p:nvSpPr>
          <p:spPr>
            <a:xfrm>
              <a:off x="6464139" y="3543742"/>
              <a:ext cx="2295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00B0F0"/>
                  </a:solidFill>
                </a:rPr>
                <a:t>x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6065602" y="3310987"/>
              <a:ext cx="2311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y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921566" y="3811946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(</a:t>
              </a:r>
              <a:r>
                <a:rPr lang="en-US" sz="800" dirty="0" smtClean="0">
                  <a:solidFill>
                    <a:srgbClr val="00B0F0"/>
                  </a:solidFill>
                </a:rPr>
                <a:t>0</a:t>
              </a:r>
              <a:r>
                <a:rPr lang="en-US" sz="800" dirty="0" smtClean="0"/>
                <a:t>,</a:t>
              </a:r>
              <a:r>
                <a:rPr lang="en-US" sz="800" dirty="0" smtClean="0">
                  <a:solidFill>
                    <a:srgbClr val="FF0000"/>
                  </a:solidFill>
                </a:rPr>
                <a:t> -1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6095061" y="3532712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</a:t>
              </a:r>
            </a:p>
          </p:txBody>
        </p:sp>
      </p:grpSp>
      <p:grpSp>
        <p:nvGrpSpPr>
          <p:cNvPr id="101" name="Groupe 100"/>
          <p:cNvGrpSpPr/>
          <p:nvPr/>
        </p:nvGrpSpPr>
        <p:grpSpPr>
          <a:xfrm>
            <a:off x="3698859" y="4343864"/>
            <a:ext cx="1080000" cy="1080000"/>
            <a:chOff x="2843808" y="3068960"/>
            <a:chExt cx="1080000" cy="1080000"/>
          </a:xfrm>
        </p:grpSpPr>
        <p:grpSp>
          <p:nvGrpSpPr>
            <p:cNvPr id="102" name="Groupe 101"/>
            <p:cNvGrpSpPr/>
            <p:nvPr/>
          </p:nvGrpSpPr>
          <p:grpSpPr>
            <a:xfrm>
              <a:off x="2843808" y="3068960"/>
              <a:ext cx="1080000" cy="1080000"/>
              <a:chOff x="1427527" y="3068960"/>
              <a:chExt cx="1080000" cy="1080000"/>
            </a:xfrm>
          </p:grpSpPr>
          <p:grpSp>
            <p:nvGrpSpPr>
              <p:cNvPr id="104" name="Groupe 103"/>
              <p:cNvGrpSpPr/>
              <p:nvPr/>
            </p:nvGrpSpPr>
            <p:grpSpPr>
              <a:xfrm>
                <a:off x="1427527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106" name="Ellipse 10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ZoneTexte 10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108" name="ZoneTexte 10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109" name="ZoneTexte 10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110" name="ZoneTexte 10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105" name="Connecteur droit 104"/>
              <p:cNvCxnSpPr/>
              <p:nvPr/>
            </p:nvCxnSpPr>
            <p:spPr>
              <a:xfrm flipH="1">
                <a:off x="1967527" y="3608960"/>
                <a:ext cx="280987" cy="1"/>
              </a:xfrm>
              <a:prstGeom prst="line">
                <a:avLst/>
              </a:prstGeom>
              <a:ln w="15875">
                <a:solidFill>
                  <a:srgbClr val="00B0F0">
                    <a:alpha val="59000"/>
                  </a:srgb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Connecteur droit 102"/>
            <p:cNvCxnSpPr>
              <a:endCxn id="108" idx="0"/>
            </p:cNvCxnSpPr>
            <p:nvPr/>
          </p:nvCxnSpPr>
          <p:spPr>
            <a:xfrm>
              <a:off x="3383808" y="3608961"/>
              <a:ext cx="0" cy="27838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eur droit 110"/>
          <p:cNvCxnSpPr>
            <a:stCxn id="107" idx="2"/>
          </p:cNvCxnSpPr>
          <p:nvPr/>
        </p:nvCxnSpPr>
        <p:spPr>
          <a:xfrm>
            <a:off x="4238859" y="4605474"/>
            <a:ext cx="0" cy="278391"/>
          </a:xfrm>
          <a:prstGeom prst="line">
            <a:avLst/>
          </a:prstGeom>
          <a:ln w="15875">
            <a:solidFill>
              <a:srgbClr val="FF000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4438870" y="4776142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040333" y="4543387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896297" y="5044346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en-US" sz="800" dirty="0" smtClean="0">
                <a:solidFill>
                  <a:srgbClr val="00B0F0"/>
                </a:solidFill>
              </a:rPr>
              <a:t>0</a:t>
            </a:r>
            <a:r>
              <a:rPr lang="en-US" sz="800" dirty="0" smtClean="0"/>
              <a:t>,</a:t>
            </a:r>
            <a:r>
              <a:rPr lang="en-US" sz="800" dirty="0" smtClean="0">
                <a:solidFill>
                  <a:srgbClr val="FF0000"/>
                </a:solidFill>
              </a:rPr>
              <a:t> -1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4069792" y="4765112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grpSp>
        <p:nvGrpSpPr>
          <p:cNvPr id="117" name="Groupe 116"/>
          <p:cNvGrpSpPr/>
          <p:nvPr/>
        </p:nvGrpSpPr>
        <p:grpSpPr>
          <a:xfrm>
            <a:off x="3651607" y="1628682"/>
            <a:ext cx="1080000" cy="1080000"/>
            <a:chOff x="5724128" y="3111464"/>
            <a:chExt cx="1080000" cy="1080000"/>
          </a:xfrm>
        </p:grpSpPr>
        <p:grpSp>
          <p:nvGrpSpPr>
            <p:cNvPr id="124" name="Groupe 123"/>
            <p:cNvGrpSpPr/>
            <p:nvPr/>
          </p:nvGrpSpPr>
          <p:grpSpPr>
            <a:xfrm>
              <a:off x="5724128" y="3111464"/>
              <a:ext cx="1080000" cy="1080000"/>
              <a:chOff x="1427527" y="3068960"/>
              <a:chExt cx="1080000" cy="1080000"/>
            </a:xfrm>
          </p:grpSpPr>
          <p:grpSp>
            <p:nvGrpSpPr>
              <p:cNvPr id="126" name="Groupe 125"/>
              <p:cNvGrpSpPr/>
              <p:nvPr/>
            </p:nvGrpSpPr>
            <p:grpSpPr>
              <a:xfrm>
                <a:off x="1427527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128" name="Ellipse 127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ZoneTexte 128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130" name="ZoneTexte 129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131" name="ZoneTexte 130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132" name="ZoneTexte 131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127" name="Connecteur droit 126"/>
              <p:cNvCxnSpPr/>
              <p:nvPr/>
            </p:nvCxnSpPr>
            <p:spPr>
              <a:xfrm flipH="1">
                <a:off x="1967527" y="3608960"/>
                <a:ext cx="280987" cy="1"/>
              </a:xfrm>
              <a:prstGeom prst="line">
                <a:avLst/>
              </a:prstGeom>
              <a:ln w="15875">
                <a:solidFill>
                  <a:srgbClr val="00B0F0">
                    <a:alpha val="59000"/>
                  </a:srgb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onnecteur droit 118"/>
            <p:cNvCxnSpPr>
              <a:stCxn id="129" idx="2"/>
            </p:cNvCxnSpPr>
            <p:nvPr/>
          </p:nvCxnSpPr>
          <p:spPr>
            <a:xfrm>
              <a:off x="6264128" y="3373074"/>
              <a:ext cx="0" cy="278391"/>
            </a:xfrm>
            <a:prstGeom prst="line">
              <a:avLst/>
            </a:prstGeom>
            <a:ln w="15875">
              <a:solidFill>
                <a:srgbClr val="FF000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ZoneTexte 119"/>
            <p:cNvSpPr txBox="1"/>
            <p:nvPr/>
          </p:nvSpPr>
          <p:spPr>
            <a:xfrm>
              <a:off x="6289264" y="3575317"/>
              <a:ext cx="2295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00B0F0"/>
                  </a:solidFill>
                </a:rPr>
                <a:t>x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6067402" y="3328298"/>
              <a:ext cx="2311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y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6095061" y="3532712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</a:t>
              </a:r>
            </a:p>
          </p:txBody>
        </p:sp>
      </p:grpSp>
      <p:sp>
        <p:nvSpPr>
          <p:cNvPr id="133" name="Arc 132"/>
          <p:cNvSpPr/>
          <p:nvPr/>
        </p:nvSpPr>
        <p:spPr>
          <a:xfrm rot="10800000">
            <a:off x="6034716" y="3464680"/>
            <a:ext cx="458823" cy="481296"/>
          </a:xfrm>
          <a:prstGeom prst="arc">
            <a:avLst>
              <a:gd name="adj1" fmla="val 11593980"/>
              <a:gd name="adj2" fmla="val 15024919"/>
            </a:avLst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ZoneTexte 133"/>
          <p:cNvSpPr txBox="1"/>
          <p:nvPr/>
        </p:nvSpPr>
        <p:spPr>
          <a:xfrm>
            <a:off x="6391864" y="371961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50" dirty="0" smtClean="0">
                <a:solidFill>
                  <a:srgbClr val="00B050"/>
                </a:solidFill>
                <a:latin typeface="Calibri"/>
                <a:cs typeface="Andalus" panose="02020603050405020304" pitchFamily="18" charset="-78"/>
              </a:rPr>
              <a:t>θ</a:t>
            </a:r>
            <a:endParaRPr lang="en-US" sz="1050" dirty="0">
              <a:solidFill>
                <a:srgbClr val="00B05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145" name="Connecteur droit 144"/>
          <p:cNvCxnSpPr/>
          <p:nvPr/>
        </p:nvCxnSpPr>
        <p:spPr>
          <a:xfrm flipV="1">
            <a:off x="6266910" y="3608962"/>
            <a:ext cx="64200" cy="347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e 146"/>
          <p:cNvGrpSpPr>
            <a:grpSpLocks noChangeAspect="1"/>
          </p:cNvGrpSpPr>
          <p:nvPr/>
        </p:nvGrpSpPr>
        <p:grpSpPr>
          <a:xfrm>
            <a:off x="5537364" y="2011320"/>
            <a:ext cx="1006998" cy="808680"/>
            <a:chOff x="6148551" y="3373074"/>
            <a:chExt cx="503499" cy="404340"/>
          </a:xfrm>
        </p:grpSpPr>
        <p:cxnSp>
          <p:nvCxnSpPr>
            <p:cNvPr id="154" name="Connecteur droit 153"/>
            <p:cNvCxnSpPr/>
            <p:nvPr/>
          </p:nvCxnSpPr>
          <p:spPr>
            <a:xfrm flipH="1">
              <a:off x="6264128" y="3651464"/>
              <a:ext cx="280987" cy="1"/>
            </a:xfrm>
            <a:prstGeom prst="line">
              <a:avLst/>
            </a:prstGeom>
            <a:ln w="15875">
              <a:solidFill>
                <a:srgbClr val="00B0F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6264128" y="3373074"/>
              <a:ext cx="0" cy="278391"/>
            </a:xfrm>
            <a:prstGeom prst="line">
              <a:avLst/>
            </a:prstGeom>
            <a:ln w="15875">
              <a:solidFill>
                <a:srgbClr val="FF000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ZoneTexte 149"/>
            <p:cNvSpPr txBox="1"/>
            <p:nvPr/>
          </p:nvSpPr>
          <p:spPr>
            <a:xfrm>
              <a:off x="6422500" y="3561970"/>
              <a:ext cx="2295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00B0F0"/>
                  </a:solidFill>
                </a:rPr>
                <a:t>x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6148551" y="3386353"/>
              <a:ext cx="2311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y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6171460" y="3574993"/>
              <a:ext cx="87918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</a:t>
              </a:r>
            </a:p>
          </p:txBody>
        </p:sp>
      </p:grpSp>
      <p:cxnSp>
        <p:nvCxnSpPr>
          <p:cNvPr id="162" name="Connecteur droit 161"/>
          <p:cNvCxnSpPr>
            <a:cxnSpLocks noChangeAspect="1"/>
          </p:cNvCxnSpPr>
          <p:nvPr/>
        </p:nvCxnSpPr>
        <p:spPr>
          <a:xfrm flipV="1">
            <a:off x="5499950" y="2569386"/>
            <a:ext cx="268568" cy="278592"/>
          </a:xfrm>
          <a:prstGeom prst="line">
            <a:avLst/>
          </a:prstGeom>
          <a:ln w="15875">
            <a:solidFill>
              <a:srgbClr val="FFC00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rc 164"/>
          <p:cNvSpPr>
            <a:spLocks noChangeAspect="1"/>
          </p:cNvSpPr>
          <p:nvPr/>
        </p:nvSpPr>
        <p:spPr>
          <a:xfrm rot="10800000">
            <a:off x="5411638" y="2693096"/>
            <a:ext cx="241955" cy="253806"/>
          </a:xfrm>
          <a:prstGeom prst="arc">
            <a:avLst>
              <a:gd name="adj1" fmla="val 11593980"/>
              <a:gd name="adj2" fmla="val 5986038"/>
            </a:avLst>
          </a:prstGeom>
          <a:ln>
            <a:solidFill>
              <a:srgbClr val="FFC000"/>
            </a:solidFill>
            <a:headEnd type="triangle"/>
            <a:tailEnd type="none"/>
          </a:ln>
          <a:scene3d>
            <a:camera prst="orthographicFront">
              <a:rot lat="3016143" lon="160337" rev="20527532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7" name="Arc 166"/>
          <p:cNvSpPr>
            <a:spLocks noChangeAspect="1"/>
          </p:cNvSpPr>
          <p:nvPr/>
        </p:nvSpPr>
        <p:spPr>
          <a:xfrm rot="10800000">
            <a:off x="6162665" y="2456404"/>
            <a:ext cx="241955" cy="253806"/>
          </a:xfrm>
          <a:prstGeom prst="arc">
            <a:avLst>
              <a:gd name="adj1" fmla="val 5610305"/>
              <a:gd name="adj2" fmla="val 20579602"/>
            </a:avLst>
          </a:prstGeom>
          <a:ln>
            <a:solidFill>
              <a:srgbClr val="00B0F0"/>
            </a:solidFill>
            <a:headEnd type="triangle"/>
            <a:tailEnd type="none"/>
          </a:ln>
          <a:scene3d>
            <a:camera prst="orthographicFront">
              <a:rot lat="0" lon="18299985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8" name="Arc 167"/>
          <p:cNvSpPr>
            <a:spLocks noChangeAspect="1"/>
          </p:cNvSpPr>
          <p:nvPr/>
        </p:nvSpPr>
        <p:spPr>
          <a:xfrm rot="10800000">
            <a:off x="5653592" y="1917739"/>
            <a:ext cx="241955" cy="253806"/>
          </a:xfrm>
          <a:prstGeom prst="arc">
            <a:avLst>
              <a:gd name="adj1" fmla="val 19747006"/>
              <a:gd name="adj2" fmla="val 14394114"/>
            </a:avLst>
          </a:prstGeom>
          <a:ln>
            <a:solidFill>
              <a:srgbClr val="FF0000"/>
            </a:solidFill>
            <a:headEnd type="triangle"/>
            <a:tailEnd type="none"/>
          </a:ln>
          <a:scene3d>
            <a:camera prst="orthographicFront">
              <a:rot lat="39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2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e 101"/>
          <p:cNvGrpSpPr/>
          <p:nvPr/>
        </p:nvGrpSpPr>
        <p:grpSpPr>
          <a:xfrm>
            <a:off x="4468912" y="4077072"/>
            <a:ext cx="1080000" cy="1080000"/>
            <a:chOff x="4468912" y="4077072"/>
            <a:chExt cx="1080000" cy="1080000"/>
          </a:xfrm>
        </p:grpSpPr>
        <p:grpSp>
          <p:nvGrpSpPr>
            <p:cNvPr id="82" name="Groupe 81"/>
            <p:cNvGrpSpPr/>
            <p:nvPr/>
          </p:nvGrpSpPr>
          <p:grpSpPr>
            <a:xfrm>
              <a:off x="4468912" y="4077072"/>
              <a:ext cx="1080000" cy="1080000"/>
              <a:chOff x="2843808" y="3068960"/>
              <a:chExt cx="1080000" cy="1080000"/>
            </a:xfrm>
          </p:grpSpPr>
          <p:grpSp>
            <p:nvGrpSpPr>
              <p:cNvPr id="83" name="Groupe 82"/>
              <p:cNvGrpSpPr/>
              <p:nvPr/>
            </p:nvGrpSpPr>
            <p:grpSpPr>
              <a:xfrm>
                <a:off x="2843808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flipV="1">
                <a:off x="3383808" y="3429000"/>
                <a:ext cx="211160" cy="1799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/>
            <p:cNvSpPr txBox="1"/>
            <p:nvPr/>
          </p:nvSpPr>
          <p:spPr>
            <a:xfrm>
              <a:off x="4841528" y="4548465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0B050"/>
                  </a:solidFill>
                </a:rPr>
                <a:t>q</a:t>
              </a:r>
              <a:r>
                <a:rPr lang="en-US" sz="7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4992638" y="459604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911559" y="4386239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accent1"/>
                  </a:solidFill>
                </a:rPr>
                <a:t>c</a:t>
              </a:r>
              <a:r>
                <a:rPr lang="en-US" sz="7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07721" y="429558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/>
                  </a:solidFill>
                </a:rPr>
                <a:t>e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e 120"/>
          <p:cNvGrpSpPr/>
          <p:nvPr/>
        </p:nvGrpSpPr>
        <p:grpSpPr>
          <a:xfrm>
            <a:off x="3867437" y="2318068"/>
            <a:ext cx="1216466" cy="1188169"/>
            <a:chOff x="3867437" y="2318068"/>
            <a:chExt cx="1216466" cy="1188169"/>
          </a:xfrm>
        </p:grpSpPr>
        <p:cxnSp>
          <p:nvCxnSpPr>
            <p:cNvPr id="118" name="Connecteur droit 117"/>
            <p:cNvCxnSpPr/>
            <p:nvPr/>
          </p:nvCxnSpPr>
          <p:spPr>
            <a:xfrm flipV="1">
              <a:off x="4522222" y="3393862"/>
              <a:ext cx="327198" cy="10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 flipH="1">
              <a:off x="4524375" y="2987591"/>
              <a:ext cx="356135" cy="4064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H="1" flipV="1">
              <a:off x="4093780" y="2992095"/>
              <a:ext cx="430595" cy="408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4522222" y="2558839"/>
              <a:ext cx="327198" cy="10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767820" y="2571187"/>
              <a:ext cx="2632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1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4211490" y="2797975"/>
              <a:ext cx="2632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0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9041537">
              <a:off x="4524096" y="2468672"/>
              <a:ext cx="324035" cy="294314"/>
            </a:xfrm>
            <a:prstGeom prst="arc">
              <a:avLst>
                <a:gd name="adj1" fmla="val 11467152"/>
                <a:gd name="adj2" fmla="val 17796781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Arc 58"/>
            <p:cNvSpPr/>
            <p:nvPr/>
          </p:nvSpPr>
          <p:spPr>
            <a:xfrm rot="9041537">
              <a:off x="3978427" y="2798296"/>
              <a:ext cx="324035" cy="294314"/>
            </a:xfrm>
            <a:prstGeom prst="arc">
              <a:avLst>
                <a:gd name="adj1" fmla="val 9836346"/>
                <a:gd name="adj2" fmla="val 1362860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867437" y="2796983"/>
              <a:ext cx="2840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grpSp>
          <p:nvGrpSpPr>
            <p:cNvPr id="56" name="Groupe 55"/>
            <p:cNvGrpSpPr/>
            <p:nvPr/>
          </p:nvGrpSpPr>
          <p:grpSpPr>
            <a:xfrm>
              <a:off x="4071865" y="2318068"/>
              <a:ext cx="1012038" cy="789255"/>
              <a:chOff x="3189238" y="3263726"/>
              <a:chExt cx="674692" cy="526170"/>
            </a:xfrm>
          </p:grpSpPr>
          <p:sp>
            <p:nvSpPr>
              <p:cNvPr id="46" name="ZoneTexte 45"/>
              <p:cNvSpPr txBox="1"/>
              <p:nvPr/>
            </p:nvSpPr>
            <p:spPr>
              <a:xfrm>
                <a:off x="3374336" y="3263726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 smtClean="0">
                    <a:solidFill>
                      <a:srgbClr val="00B050"/>
                    </a:solidFill>
                  </a:rPr>
                  <a:t>1</a:t>
                </a:r>
                <a:endParaRPr lang="en-US" sz="900" baseline="-25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1" name="Connecteur droit 30"/>
              <p:cNvCxnSpPr/>
              <p:nvPr/>
            </p:nvCxnSpPr>
            <p:spPr>
              <a:xfrm flipV="1">
                <a:off x="3203848" y="3429000"/>
                <a:ext cx="288032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3493418" y="3429124"/>
                <a:ext cx="234916" cy="284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/>
              <p:cNvSpPr/>
              <p:nvPr/>
            </p:nvSpPr>
            <p:spPr>
              <a:xfrm>
                <a:off x="3189238" y="3691170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469020" y="3406140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3702347" y="3636008"/>
                <a:ext cx="161583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e</a:t>
                </a:r>
                <a:endParaRPr lang="en-US" sz="900" baseline="-25000" dirty="0"/>
              </a:p>
            </p:txBody>
          </p:sp>
        </p:grpSp>
        <p:sp>
          <p:nvSpPr>
            <p:cNvPr id="107" name="Ellipse 106"/>
            <p:cNvSpPr/>
            <p:nvPr/>
          </p:nvSpPr>
          <p:spPr>
            <a:xfrm>
              <a:off x="4491538" y="3357989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2" name="Connecteur droit 111"/>
            <p:cNvCxnSpPr/>
            <p:nvPr/>
          </p:nvCxnSpPr>
          <p:spPr>
            <a:xfrm>
              <a:off x="4108450" y="2994025"/>
              <a:ext cx="7683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/>
            <p:cNvSpPr/>
            <p:nvPr/>
          </p:nvSpPr>
          <p:spPr>
            <a:xfrm rot="9634332">
              <a:off x="3989472" y="2963876"/>
              <a:ext cx="324035" cy="294314"/>
            </a:xfrm>
            <a:prstGeom prst="arc">
              <a:avLst>
                <a:gd name="adj1" fmla="val 9257997"/>
                <a:gd name="adj2" fmla="val 1362860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4235363" y="3011005"/>
              <a:ext cx="2904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-</a:t>
              </a:r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0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4756996" y="3190833"/>
              <a:ext cx="2904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-</a:t>
              </a:r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1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20" name="Arc 119"/>
            <p:cNvSpPr/>
            <p:nvPr/>
          </p:nvSpPr>
          <p:spPr>
            <a:xfrm rot="5400000">
              <a:off x="4481113" y="3197063"/>
              <a:ext cx="324035" cy="294314"/>
            </a:xfrm>
            <a:prstGeom prst="arc">
              <a:avLst>
                <a:gd name="adj1" fmla="val 12059672"/>
                <a:gd name="adj2" fmla="val 1737911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2" name="ZoneTexte 121"/>
          <p:cNvSpPr txBox="1"/>
          <p:nvPr/>
        </p:nvSpPr>
        <p:spPr>
          <a:xfrm>
            <a:off x="4349512" y="3311152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q</a:t>
            </a:r>
            <a:r>
              <a:rPr lang="en-US" sz="900" baseline="-25000" dirty="0" smtClean="0">
                <a:solidFill>
                  <a:srgbClr val="00B050"/>
                </a:solidFill>
              </a:rPr>
              <a:t>1</a:t>
            </a:r>
            <a:endParaRPr lang="en-US" sz="900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062560" y="1578047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t</a:t>
            </a:r>
          </a:p>
        </p:txBody>
      </p:sp>
      <p:grpSp>
        <p:nvGrpSpPr>
          <p:cNvPr id="102" name="Groupe 101"/>
          <p:cNvGrpSpPr/>
          <p:nvPr/>
        </p:nvGrpSpPr>
        <p:grpSpPr>
          <a:xfrm>
            <a:off x="4468912" y="4077072"/>
            <a:ext cx="1080000" cy="1080000"/>
            <a:chOff x="4468912" y="4077072"/>
            <a:chExt cx="1080000" cy="1080000"/>
          </a:xfrm>
        </p:grpSpPr>
        <p:grpSp>
          <p:nvGrpSpPr>
            <p:cNvPr id="82" name="Groupe 81"/>
            <p:cNvGrpSpPr/>
            <p:nvPr/>
          </p:nvGrpSpPr>
          <p:grpSpPr>
            <a:xfrm>
              <a:off x="4468912" y="4077072"/>
              <a:ext cx="1080000" cy="1080000"/>
              <a:chOff x="2843808" y="3068960"/>
              <a:chExt cx="1080000" cy="1080000"/>
            </a:xfrm>
          </p:grpSpPr>
          <p:grpSp>
            <p:nvGrpSpPr>
              <p:cNvPr id="83" name="Groupe 82"/>
              <p:cNvGrpSpPr/>
              <p:nvPr/>
            </p:nvGrpSpPr>
            <p:grpSpPr>
              <a:xfrm>
                <a:off x="2843808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flipV="1">
                <a:off x="3383808" y="3429000"/>
                <a:ext cx="211160" cy="1799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/>
            <p:cNvSpPr txBox="1"/>
            <p:nvPr/>
          </p:nvSpPr>
          <p:spPr>
            <a:xfrm>
              <a:off x="4841528" y="4548465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0B050"/>
                  </a:solidFill>
                </a:rPr>
                <a:t>q</a:t>
              </a:r>
              <a:r>
                <a:rPr lang="en-US" sz="7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4992638" y="459604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911559" y="4386239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accent1"/>
                  </a:solidFill>
                </a:rPr>
                <a:t>c</a:t>
              </a:r>
              <a:r>
                <a:rPr lang="en-US" sz="7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07721" y="429558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/>
                  </a:solidFill>
                </a:rPr>
                <a:t>e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3867437" y="2796983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q</a:t>
            </a:r>
            <a:r>
              <a:rPr lang="en-US" sz="900" baseline="-25000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4071867" y="1988841"/>
            <a:ext cx="1091138" cy="1038972"/>
            <a:chOff x="3189238" y="3044241"/>
            <a:chExt cx="727425" cy="692648"/>
          </a:xfrm>
        </p:grpSpPr>
        <p:sp>
          <p:nvSpPr>
            <p:cNvPr id="46" name="ZoneTexte 45"/>
            <p:cNvSpPr txBox="1"/>
            <p:nvPr/>
          </p:nvSpPr>
          <p:spPr>
            <a:xfrm>
              <a:off x="3374336" y="3263726"/>
              <a:ext cx="18936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 smtClean="0">
                  <a:solidFill>
                    <a:srgbClr val="00B050"/>
                  </a:solidFill>
                </a:rPr>
                <a:t>1</a:t>
              </a:r>
              <a:endParaRPr lang="en-US" sz="9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3203848" y="342900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3493418" y="3092246"/>
              <a:ext cx="340149" cy="33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3189238" y="369117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469020" y="340614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3755080" y="3044241"/>
              <a:ext cx="161583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1"/>
                  </a:solidFill>
                </a:rPr>
                <a:t>e</a:t>
              </a:r>
              <a:endParaRPr lang="en-US" sz="900" baseline="-250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" name="Connecteur droit 4"/>
          <p:cNvCxnSpPr/>
          <p:nvPr/>
        </p:nvCxnSpPr>
        <p:spPr>
          <a:xfrm>
            <a:off x="5095256" y="1766956"/>
            <a:ext cx="43844" cy="51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5103138" y="1766957"/>
            <a:ext cx="35962" cy="51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2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/>
          <p:cNvSpPr txBox="1"/>
          <p:nvPr/>
        </p:nvSpPr>
        <p:spPr>
          <a:xfrm>
            <a:off x="2518787" y="2564904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539302" y="2839555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40649" y="2811923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2715513" y="2888070"/>
            <a:ext cx="280987" cy="1"/>
          </a:xfrm>
          <a:prstGeom prst="line">
            <a:avLst/>
          </a:prstGeom>
          <a:ln w="15875">
            <a:solidFill>
              <a:srgbClr val="00B0F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715513" y="2609680"/>
            <a:ext cx="0" cy="278391"/>
          </a:xfrm>
          <a:prstGeom prst="line">
            <a:avLst/>
          </a:prstGeom>
          <a:ln w="1587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>
            <a:grpSpLocks noChangeAspect="1"/>
          </p:cNvGrpSpPr>
          <p:nvPr/>
        </p:nvGrpSpPr>
        <p:grpSpPr>
          <a:xfrm>
            <a:off x="3769747" y="1941860"/>
            <a:ext cx="2314764" cy="1150749"/>
            <a:chOff x="2987824" y="3012921"/>
            <a:chExt cx="1543175" cy="767166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4210422" y="3365039"/>
              <a:ext cx="181843" cy="13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V="1">
              <a:off x="3851920" y="3500440"/>
              <a:ext cx="143818" cy="1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3489474" y="3424240"/>
              <a:ext cx="218132" cy="6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658088" y="3370577"/>
              <a:ext cx="175476" cy="133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1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71" name="Arc 70"/>
            <p:cNvSpPr/>
            <p:nvPr/>
          </p:nvSpPr>
          <p:spPr>
            <a:xfrm rot="9041537">
              <a:off x="3780951" y="3403600"/>
              <a:ext cx="216023" cy="196209"/>
            </a:xfrm>
            <a:prstGeom prst="arc">
              <a:avLst>
                <a:gd name="adj1" fmla="val 10670307"/>
                <a:gd name="adj2" fmla="val 12503432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282319" y="3583664"/>
              <a:ext cx="175476" cy="133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0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9041537">
              <a:off x="3490723" y="3364129"/>
              <a:ext cx="216023" cy="196209"/>
            </a:xfrm>
            <a:prstGeom prst="arc">
              <a:avLst>
                <a:gd name="adj1" fmla="val 11467152"/>
                <a:gd name="adj2" fmla="val 1292134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Arc 58"/>
            <p:cNvSpPr/>
            <p:nvPr/>
          </p:nvSpPr>
          <p:spPr>
            <a:xfrm rot="9041537">
              <a:off x="3126944" y="3583878"/>
              <a:ext cx="216023" cy="196209"/>
            </a:xfrm>
            <a:prstGeom prst="arc">
              <a:avLst>
                <a:gd name="adj1" fmla="val 9836346"/>
                <a:gd name="adj2" fmla="val 1362860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Arc 72"/>
            <p:cNvSpPr/>
            <p:nvPr/>
          </p:nvSpPr>
          <p:spPr>
            <a:xfrm rot="9041537">
              <a:off x="4051123" y="3268265"/>
              <a:ext cx="216023" cy="196209"/>
            </a:xfrm>
            <a:prstGeom prst="arc">
              <a:avLst>
                <a:gd name="adj1" fmla="val 10670307"/>
                <a:gd name="adj2" fmla="val 12503432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3943433" y="3400982"/>
              <a:ext cx="175476" cy="133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2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4213605" y="3252835"/>
              <a:ext cx="175476" cy="133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3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grpSp>
          <p:nvGrpSpPr>
            <p:cNvPr id="58" name="Groupe 57"/>
            <p:cNvGrpSpPr/>
            <p:nvPr/>
          </p:nvGrpSpPr>
          <p:grpSpPr>
            <a:xfrm>
              <a:off x="2987824" y="3012921"/>
              <a:ext cx="1543175" cy="723968"/>
              <a:chOff x="2987824" y="3012921"/>
              <a:chExt cx="1543175" cy="723968"/>
            </a:xfrm>
          </p:grpSpPr>
          <p:sp>
            <p:nvSpPr>
              <p:cNvPr id="57" name="ZoneTexte 56"/>
              <p:cNvSpPr txBox="1"/>
              <p:nvPr/>
            </p:nvSpPr>
            <p:spPr>
              <a:xfrm>
                <a:off x="3052951" y="3583001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grpSp>
            <p:nvGrpSpPr>
              <p:cNvPr id="56" name="Groupe 55"/>
              <p:cNvGrpSpPr/>
              <p:nvPr/>
            </p:nvGrpSpPr>
            <p:grpSpPr>
              <a:xfrm>
                <a:off x="2987824" y="3012921"/>
                <a:ext cx="1543175" cy="723968"/>
                <a:chOff x="2987824" y="3012921"/>
                <a:chExt cx="1543175" cy="723968"/>
              </a:xfrm>
            </p:grpSpPr>
            <p:sp>
              <p:nvSpPr>
                <p:cNvPr id="50" name="ZoneTexte 49"/>
                <p:cNvSpPr txBox="1"/>
                <p:nvPr/>
              </p:nvSpPr>
              <p:spPr>
                <a:xfrm>
                  <a:off x="3514739" y="3400980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>
                      <a:solidFill>
                        <a:schemeClr val="accent1"/>
                      </a:solidFill>
                    </a:rPr>
                    <a:t>1</a:t>
                  </a: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3374336" y="3263726"/>
                  <a:ext cx="18936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B050"/>
                      </a:solidFill>
                    </a:rPr>
                    <a:t>q</a:t>
                  </a:r>
                  <a:r>
                    <a:rPr lang="en-US" sz="900" baseline="-25000" dirty="0" smtClean="0">
                      <a:solidFill>
                        <a:srgbClr val="00B050"/>
                      </a:solidFill>
                    </a:rPr>
                    <a:t>1</a:t>
                  </a:r>
                  <a:endParaRPr lang="en-US" sz="900" baseline="-25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7" name="ZoneTexte 46"/>
                <p:cNvSpPr txBox="1"/>
                <p:nvPr/>
              </p:nvSpPr>
              <p:spPr>
                <a:xfrm>
                  <a:off x="3711079" y="3443535"/>
                  <a:ext cx="18936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B050"/>
                      </a:solidFill>
                    </a:rPr>
                    <a:t>q</a:t>
                  </a:r>
                  <a:r>
                    <a:rPr lang="en-US" sz="900" baseline="-25000" dirty="0" smtClean="0">
                      <a:solidFill>
                        <a:srgbClr val="00B050"/>
                      </a:solidFill>
                    </a:rPr>
                    <a:t>2</a:t>
                  </a:r>
                  <a:endParaRPr lang="en-US" sz="900" baseline="-25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8" name="ZoneTexte 47"/>
                <p:cNvSpPr txBox="1"/>
                <p:nvPr/>
              </p:nvSpPr>
              <p:spPr>
                <a:xfrm>
                  <a:off x="4091860" y="3323812"/>
                  <a:ext cx="18936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B050"/>
                      </a:solidFill>
                    </a:rPr>
                    <a:t>q</a:t>
                  </a:r>
                  <a:r>
                    <a:rPr lang="en-US" sz="900" baseline="-25000" dirty="0" smtClean="0">
                      <a:solidFill>
                        <a:srgbClr val="00B050"/>
                      </a:solidFill>
                    </a:rPr>
                    <a:t>3</a:t>
                  </a:r>
                  <a:endParaRPr lang="en-US" sz="900" baseline="-250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20" name="Connecteur droit 19"/>
                <p:cNvCxnSpPr/>
                <p:nvPr/>
              </p:nvCxnSpPr>
              <p:spPr>
                <a:xfrm>
                  <a:off x="2987824" y="3717032"/>
                  <a:ext cx="14401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3203848" y="3429000"/>
                  <a:ext cx="288032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/>
                <p:cNvCxnSpPr/>
                <p:nvPr/>
              </p:nvCxnSpPr>
              <p:spPr>
                <a:xfrm>
                  <a:off x="3493418" y="3429124"/>
                  <a:ext cx="358502" cy="718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 flipV="1">
                  <a:off x="3851920" y="3356992"/>
                  <a:ext cx="358502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>
                <a:xfrm flipV="1">
                  <a:off x="4210422" y="3068960"/>
                  <a:ext cx="217562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Ellipse 40"/>
                <p:cNvSpPr/>
                <p:nvPr/>
              </p:nvSpPr>
              <p:spPr>
                <a:xfrm>
                  <a:off x="3189238" y="369117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3469020" y="340614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3829060" y="3478148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4186982" y="3343508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9" name="ZoneTexte 48"/>
                <p:cNvSpPr txBox="1"/>
                <p:nvPr/>
              </p:nvSpPr>
              <p:spPr>
                <a:xfrm>
                  <a:off x="3189238" y="3418596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 smtClean="0">
                      <a:solidFill>
                        <a:schemeClr val="accent1"/>
                      </a:solidFill>
                    </a:rPr>
                    <a:t>0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" name="ZoneTexte 50"/>
                <p:cNvSpPr txBox="1"/>
                <p:nvPr/>
              </p:nvSpPr>
              <p:spPr>
                <a:xfrm>
                  <a:off x="3885073" y="3265011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>
                      <a:solidFill>
                        <a:schemeClr val="accent1"/>
                      </a:solidFill>
                    </a:rPr>
                    <a:t>2</a:t>
                  </a:r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>
                  <a:off x="4138669" y="3083107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 smtClean="0">
                      <a:solidFill>
                        <a:schemeClr val="accent1"/>
                      </a:solidFill>
                    </a:rPr>
                    <a:t>3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" name="ZoneTexte 52"/>
                <p:cNvSpPr txBox="1"/>
                <p:nvPr/>
              </p:nvSpPr>
              <p:spPr>
                <a:xfrm>
                  <a:off x="4369416" y="3012921"/>
                  <a:ext cx="161583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e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102" name="Groupe 101"/>
          <p:cNvGrpSpPr/>
          <p:nvPr/>
        </p:nvGrpSpPr>
        <p:grpSpPr>
          <a:xfrm>
            <a:off x="4468912" y="4077072"/>
            <a:ext cx="1080000" cy="1080000"/>
            <a:chOff x="4468912" y="4077072"/>
            <a:chExt cx="1080000" cy="1080000"/>
          </a:xfrm>
        </p:grpSpPr>
        <p:grpSp>
          <p:nvGrpSpPr>
            <p:cNvPr id="82" name="Groupe 81"/>
            <p:cNvGrpSpPr/>
            <p:nvPr/>
          </p:nvGrpSpPr>
          <p:grpSpPr>
            <a:xfrm>
              <a:off x="4468912" y="4077072"/>
              <a:ext cx="1080000" cy="1080000"/>
              <a:chOff x="2843808" y="3068960"/>
              <a:chExt cx="1080000" cy="1080000"/>
            </a:xfrm>
          </p:grpSpPr>
          <p:grpSp>
            <p:nvGrpSpPr>
              <p:cNvPr id="83" name="Groupe 82"/>
              <p:cNvGrpSpPr/>
              <p:nvPr/>
            </p:nvGrpSpPr>
            <p:grpSpPr>
              <a:xfrm>
                <a:off x="2843808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flipV="1">
                <a:off x="3383808" y="3429000"/>
                <a:ext cx="211160" cy="1799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/>
            <p:cNvSpPr txBox="1"/>
            <p:nvPr/>
          </p:nvSpPr>
          <p:spPr>
            <a:xfrm>
              <a:off x="4841528" y="4548465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0B050"/>
                  </a:solidFill>
                </a:rPr>
                <a:t>q</a:t>
              </a:r>
              <a:r>
                <a:rPr lang="en-US" sz="7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4992638" y="459604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911559" y="4386239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accent1"/>
                  </a:solidFill>
                </a:rPr>
                <a:t>c</a:t>
              </a:r>
              <a:r>
                <a:rPr lang="en-US" sz="7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07721" y="429558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/>
                  </a:solidFill>
                </a:rPr>
                <a:t>e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6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Connecteur droit 97"/>
          <p:cNvCxnSpPr/>
          <p:nvPr/>
        </p:nvCxnSpPr>
        <p:spPr>
          <a:xfrm flipV="1">
            <a:off x="3131840" y="3441420"/>
            <a:ext cx="216024" cy="37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3769747" y="1941860"/>
            <a:ext cx="2314764" cy="1085952"/>
            <a:chOff x="2987824" y="3012921"/>
            <a:chExt cx="1543175" cy="723968"/>
          </a:xfrm>
        </p:grpSpPr>
        <p:sp>
          <p:nvSpPr>
            <p:cNvPr id="57" name="ZoneTexte 56"/>
            <p:cNvSpPr txBox="1"/>
            <p:nvPr/>
          </p:nvSpPr>
          <p:spPr>
            <a:xfrm>
              <a:off x="3052951" y="3583001"/>
              <a:ext cx="18936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grpSp>
          <p:nvGrpSpPr>
            <p:cNvPr id="56" name="Groupe 55"/>
            <p:cNvGrpSpPr/>
            <p:nvPr/>
          </p:nvGrpSpPr>
          <p:grpSpPr>
            <a:xfrm>
              <a:off x="2987824" y="3012921"/>
              <a:ext cx="1543175" cy="723968"/>
              <a:chOff x="2987820" y="3012921"/>
              <a:chExt cx="1543179" cy="723966"/>
            </a:xfrm>
          </p:grpSpPr>
          <p:sp>
            <p:nvSpPr>
              <p:cNvPr id="50" name="ZoneTexte 49"/>
              <p:cNvSpPr txBox="1"/>
              <p:nvPr/>
            </p:nvSpPr>
            <p:spPr>
              <a:xfrm>
                <a:off x="3514734" y="3400977"/>
                <a:ext cx="18081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3374331" y="3263723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 smtClean="0">
                    <a:solidFill>
                      <a:srgbClr val="00B050"/>
                    </a:solidFill>
                  </a:rPr>
                  <a:t>1</a:t>
                </a:r>
                <a:endParaRPr lang="en-US" sz="900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3711074" y="3443532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 smtClean="0">
                    <a:solidFill>
                      <a:srgbClr val="00B050"/>
                    </a:solidFill>
                  </a:rPr>
                  <a:t>2</a:t>
                </a:r>
                <a:endParaRPr lang="en-US" sz="900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4091855" y="3323809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 smtClean="0">
                    <a:solidFill>
                      <a:srgbClr val="00B050"/>
                    </a:solidFill>
                  </a:rPr>
                  <a:t>3</a:t>
                </a:r>
                <a:endParaRPr lang="en-US" sz="900" baseline="-25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987820" y="3717029"/>
                <a:ext cx="14401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3203844" y="3428997"/>
                <a:ext cx="288031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3493413" y="3429121"/>
                <a:ext cx="358501" cy="71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3851916" y="3356989"/>
                <a:ext cx="358501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4210417" y="3068958"/>
                <a:ext cx="217562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/>
              <p:cNvSpPr/>
              <p:nvPr/>
            </p:nvSpPr>
            <p:spPr>
              <a:xfrm>
                <a:off x="3189234" y="3691168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469016" y="3406138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829056" y="3478146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186977" y="3343506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3189234" y="3418596"/>
                <a:ext cx="18081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 smtClean="0">
                    <a:solidFill>
                      <a:schemeClr val="accent1"/>
                    </a:solidFill>
                  </a:rPr>
                  <a:t>0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885068" y="3265011"/>
                <a:ext cx="18081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4138663" y="3083107"/>
                <a:ext cx="18081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 smtClean="0">
                    <a:solidFill>
                      <a:schemeClr val="accent1"/>
                    </a:solidFill>
                  </a:rPr>
                  <a:t>3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4369416" y="3012921"/>
                <a:ext cx="161583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e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9" name="ZoneTexte 28"/>
          <p:cNvSpPr txBox="1"/>
          <p:nvPr/>
        </p:nvSpPr>
        <p:spPr>
          <a:xfrm>
            <a:off x="2518787" y="2564904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539302" y="2839555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40649" y="2811923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2715513" y="2888070"/>
            <a:ext cx="280987" cy="1"/>
          </a:xfrm>
          <a:prstGeom prst="line">
            <a:avLst/>
          </a:prstGeom>
          <a:ln w="15875">
            <a:solidFill>
              <a:srgbClr val="00B0F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715513" y="2609680"/>
            <a:ext cx="0" cy="278391"/>
          </a:xfrm>
          <a:prstGeom prst="line">
            <a:avLst/>
          </a:prstGeom>
          <a:ln w="1587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e 101"/>
          <p:cNvGrpSpPr/>
          <p:nvPr/>
        </p:nvGrpSpPr>
        <p:grpSpPr>
          <a:xfrm>
            <a:off x="4468912" y="4077072"/>
            <a:ext cx="1080000" cy="1080000"/>
            <a:chOff x="4468912" y="4077072"/>
            <a:chExt cx="1080000" cy="1080000"/>
          </a:xfrm>
        </p:grpSpPr>
        <p:grpSp>
          <p:nvGrpSpPr>
            <p:cNvPr id="82" name="Groupe 81"/>
            <p:cNvGrpSpPr/>
            <p:nvPr/>
          </p:nvGrpSpPr>
          <p:grpSpPr>
            <a:xfrm>
              <a:off x="4468912" y="4077072"/>
              <a:ext cx="1080000" cy="1080000"/>
              <a:chOff x="2843808" y="3068960"/>
              <a:chExt cx="1080000" cy="1080000"/>
            </a:xfrm>
          </p:grpSpPr>
          <p:grpSp>
            <p:nvGrpSpPr>
              <p:cNvPr id="83" name="Groupe 82"/>
              <p:cNvGrpSpPr/>
              <p:nvPr/>
            </p:nvGrpSpPr>
            <p:grpSpPr>
              <a:xfrm>
                <a:off x="2843808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flipV="1">
                <a:off x="3383808" y="3429000"/>
                <a:ext cx="211160" cy="1799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/>
            <p:cNvSpPr txBox="1"/>
            <p:nvPr/>
          </p:nvSpPr>
          <p:spPr>
            <a:xfrm>
              <a:off x="4841528" y="4548465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0B050"/>
                  </a:solidFill>
                </a:rPr>
                <a:t>q</a:t>
              </a:r>
              <a:r>
                <a:rPr lang="en-US" sz="7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4992638" y="459604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911559" y="4386239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accent1"/>
                  </a:solidFill>
                </a:rPr>
                <a:t>c</a:t>
              </a:r>
              <a:r>
                <a:rPr lang="en-US" sz="7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07721" y="429558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/>
                  </a:solidFill>
                </a:rPr>
                <a:t>e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4" name="ZoneTexte 53"/>
          <p:cNvSpPr txBox="1">
            <a:spLocks noChangeAspect="1"/>
          </p:cNvSpPr>
          <p:nvPr/>
        </p:nvSpPr>
        <p:spPr>
          <a:xfrm>
            <a:off x="2390696" y="3777003"/>
            <a:ext cx="201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C000"/>
                </a:solidFill>
              </a:rPr>
              <a:t>z</a:t>
            </a:r>
            <a:endParaRPr lang="en-US" sz="800" dirty="0">
              <a:solidFill>
                <a:srgbClr val="FFC000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 flipH="1">
            <a:off x="2392953" y="4091781"/>
            <a:ext cx="561974" cy="2"/>
          </a:xfrm>
          <a:prstGeom prst="line">
            <a:avLst/>
          </a:prstGeom>
          <a:ln w="15875">
            <a:solidFill>
              <a:srgbClr val="00B0F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392953" y="3535001"/>
            <a:ext cx="0" cy="556782"/>
          </a:xfrm>
          <a:prstGeom prst="line">
            <a:avLst/>
          </a:prstGeom>
          <a:ln w="15875">
            <a:solidFill>
              <a:srgbClr val="FF000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709697" y="3912793"/>
            <a:ext cx="459100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161799" y="3561559"/>
            <a:ext cx="462308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07617" y="3938839"/>
            <a:ext cx="17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cxnSp>
        <p:nvCxnSpPr>
          <p:cNvPr id="68" name="Connecteur droit 67"/>
          <p:cNvCxnSpPr>
            <a:cxnSpLocks noChangeAspect="1"/>
          </p:cNvCxnSpPr>
          <p:nvPr/>
        </p:nvCxnSpPr>
        <p:spPr>
          <a:xfrm flipH="1">
            <a:off x="2392953" y="3823672"/>
            <a:ext cx="259702" cy="269395"/>
          </a:xfrm>
          <a:prstGeom prst="line">
            <a:avLst/>
          </a:prstGeom>
          <a:ln w="15875">
            <a:solidFill>
              <a:srgbClr val="FFC00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>
            <a:spLocks noChangeAspect="1"/>
          </p:cNvSpPr>
          <p:nvPr/>
        </p:nvSpPr>
        <p:spPr>
          <a:xfrm>
            <a:off x="2503926" y="3708144"/>
            <a:ext cx="241955" cy="253806"/>
          </a:xfrm>
          <a:prstGeom prst="arc">
            <a:avLst>
              <a:gd name="adj1" fmla="val 11593980"/>
              <a:gd name="adj2" fmla="val 4500572"/>
            </a:avLst>
          </a:prstGeom>
          <a:ln>
            <a:solidFill>
              <a:srgbClr val="FFC000"/>
            </a:solidFill>
            <a:headEnd type="triangle"/>
            <a:tailEnd type="none"/>
          </a:ln>
          <a:scene3d>
            <a:camera prst="orthographicFront">
              <a:rot lat="3016143" lon="160337" rev="20527532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6" name="Arc 75"/>
          <p:cNvSpPr>
            <a:spLocks noChangeAspect="1"/>
          </p:cNvSpPr>
          <p:nvPr/>
        </p:nvSpPr>
        <p:spPr>
          <a:xfrm rot="10800000">
            <a:off x="2787100" y="3980085"/>
            <a:ext cx="241955" cy="253806"/>
          </a:xfrm>
          <a:prstGeom prst="arc">
            <a:avLst>
              <a:gd name="adj1" fmla="val 5610305"/>
              <a:gd name="adj2" fmla="val 20579602"/>
            </a:avLst>
          </a:prstGeom>
          <a:ln>
            <a:solidFill>
              <a:srgbClr val="00B0F0"/>
            </a:solidFill>
            <a:headEnd type="none"/>
            <a:tailEnd type="triangle"/>
          </a:ln>
          <a:scene3d>
            <a:camera prst="orthographicFront">
              <a:rot lat="0" lon="18299985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7" name="Arc 76"/>
          <p:cNvSpPr>
            <a:spLocks noChangeAspect="1"/>
          </p:cNvSpPr>
          <p:nvPr/>
        </p:nvSpPr>
        <p:spPr>
          <a:xfrm rot="10800000">
            <a:off x="2278027" y="3408098"/>
            <a:ext cx="241955" cy="253806"/>
          </a:xfrm>
          <a:prstGeom prst="arc">
            <a:avLst>
              <a:gd name="adj1" fmla="val 19747006"/>
              <a:gd name="adj2" fmla="val 14394114"/>
            </a:avLst>
          </a:prstGeom>
          <a:ln>
            <a:solidFill>
              <a:srgbClr val="FF0000"/>
            </a:solidFill>
            <a:headEnd type="none"/>
            <a:tailEnd type="triangle"/>
          </a:ln>
          <a:scene3d>
            <a:camera prst="orthographicFront">
              <a:rot lat="39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2399004" y="3813392"/>
            <a:ext cx="732836" cy="27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2371038" y="4052988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Ellipse 95"/>
          <p:cNvSpPr/>
          <p:nvPr/>
        </p:nvSpPr>
        <p:spPr>
          <a:xfrm>
            <a:off x="3099045" y="3779102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8923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/>
          <p:cNvSpPr txBox="1"/>
          <p:nvPr/>
        </p:nvSpPr>
        <p:spPr>
          <a:xfrm>
            <a:off x="2518787" y="2564904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539302" y="2839555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40649" y="2811923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2715513" y="2888070"/>
            <a:ext cx="280987" cy="1"/>
          </a:xfrm>
          <a:prstGeom prst="line">
            <a:avLst/>
          </a:prstGeom>
          <a:ln w="15875">
            <a:solidFill>
              <a:srgbClr val="00B0F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715513" y="2609680"/>
            <a:ext cx="0" cy="278391"/>
          </a:xfrm>
          <a:prstGeom prst="line">
            <a:avLst/>
          </a:prstGeom>
          <a:ln w="1587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755576" y="3759808"/>
            <a:ext cx="462308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grpSp>
        <p:nvGrpSpPr>
          <p:cNvPr id="112" name="Groupe 111"/>
          <p:cNvGrpSpPr/>
          <p:nvPr/>
        </p:nvGrpSpPr>
        <p:grpSpPr>
          <a:xfrm>
            <a:off x="801394" y="3359420"/>
            <a:ext cx="1213969" cy="1182510"/>
            <a:chOff x="801394" y="3359420"/>
            <a:chExt cx="1213969" cy="1182510"/>
          </a:xfrm>
        </p:grpSpPr>
        <p:sp>
          <p:nvSpPr>
            <p:cNvPr id="63" name="ZoneTexte 62"/>
            <p:cNvSpPr txBox="1"/>
            <p:nvPr/>
          </p:nvSpPr>
          <p:spPr>
            <a:xfrm>
              <a:off x="1303474" y="4111042"/>
              <a:ext cx="459100" cy="430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00B0F0"/>
                  </a:solidFill>
                </a:rPr>
                <a:t>x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54" name="ZoneTexte 53"/>
            <p:cNvSpPr txBox="1">
              <a:spLocks noChangeAspect="1"/>
            </p:cNvSpPr>
            <p:nvPr/>
          </p:nvSpPr>
          <p:spPr>
            <a:xfrm>
              <a:off x="1437949" y="3692337"/>
              <a:ext cx="2017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</a:t>
              </a:r>
              <a:endParaRPr lang="en-US" sz="800" dirty="0"/>
            </a:p>
          </p:txBody>
        </p:sp>
        <p:cxnSp>
          <p:nvCxnSpPr>
            <p:cNvPr id="60" name="Connecteur droit 59"/>
            <p:cNvCxnSpPr/>
            <p:nvPr/>
          </p:nvCxnSpPr>
          <p:spPr>
            <a:xfrm rot="20206554" flipH="1">
              <a:off x="1453389" y="3889572"/>
              <a:ext cx="561974" cy="2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rot="20206554">
              <a:off x="1366380" y="3466152"/>
              <a:ext cx="0" cy="556782"/>
            </a:xfrm>
            <a:prstGeom prst="line">
              <a:avLst/>
            </a:prstGeom>
            <a:ln w="15875">
              <a:solidFill>
                <a:srgbClr val="7030A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729638" y="3656052"/>
              <a:ext cx="23436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</a:t>
              </a:r>
              <a:endParaRPr lang="en-US" sz="8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1116581" y="3685514"/>
              <a:ext cx="23916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7030A0"/>
                  </a:solidFill>
                </a:rPr>
                <a:t>u</a:t>
              </a:r>
              <a:endParaRPr lang="en-US" sz="800" dirty="0">
                <a:solidFill>
                  <a:srgbClr val="7030A0"/>
                </a:solidFill>
              </a:endParaRPr>
            </a:p>
          </p:txBody>
        </p:sp>
        <p:sp>
          <p:nvSpPr>
            <p:cNvPr id="77" name="Arc 76"/>
            <p:cNvSpPr>
              <a:spLocks noChangeAspect="1"/>
            </p:cNvSpPr>
            <p:nvPr/>
          </p:nvSpPr>
          <p:spPr>
            <a:xfrm rot="9406554">
              <a:off x="1141186" y="3359420"/>
              <a:ext cx="241955" cy="253806"/>
            </a:xfrm>
            <a:prstGeom prst="arc">
              <a:avLst>
                <a:gd name="adj1" fmla="val 19747006"/>
                <a:gd name="adj2" fmla="val 14394114"/>
              </a:avLst>
            </a:prstGeom>
            <a:ln>
              <a:solidFill>
                <a:srgbClr val="7030A0"/>
              </a:solidFill>
              <a:headEnd type="none"/>
              <a:tailEnd type="triangle"/>
            </a:ln>
            <a:scene3d>
              <a:camera prst="orthographicFront">
                <a:rot lat="39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59" name="ZoneTexte 58"/>
            <p:cNvSpPr txBox="1">
              <a:spLocks noChangeAspect="1"/>
            </p:cNvSpPr>
            <p:nvPr/>
          </p:nvSpPr>
          <p:spPr>
            <a:xfrm>
              <a:off x="984473" y="3975252"/>
              <a:ext cx="2017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C000"/>
                  </a:solidFill>
                </a:rPr>
                <a:t>z</a:t>
              </a:r>
              <a:endParaRPr lang="en-US" sz="800" dirty="0">
                <a:solidFill>
                  <a:srgbClr val="FFC00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H="1">
              <a:off x="986730" y="4290030"/>
              <a:ext cx="561974" cy="2"/>
            </a:xfrm>
            <a:prstGeom prst="line">
              <a:avLst/>
            </a:prstGeom>
            <a:ln w="15875">
              <a:solidFill>
                <a:srgbClr val="00B0F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986730" y="3733250"/>
              <a:ext cx="0" cy="556782"/>
            </a:xfrm>
            <a:prstGeom prst="line">
              <a:avLst/>
            </a:prstGeom>
            <a:ln w="15875">
              <a:solidFill>
                <a:srgbClr val="FF000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801394" y="4137088"/>
              <a:ext cx="1758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</a:t>
              </a:r>
            </a:p>
          </p:txBody>
        </p:sp>
        <p:cxnSp>
          <p:nvCxnSpPr>
            <p:cNvPr id="71" name="Connecteur droit 70"/>
            <p:cNvCxnSpPr>
              <a:cxnSpLocks noChangeAspect="1"/>
            </p:cNvCxnSpPr>
            <p:nvPr/>
          </p:nvCxnSpPr>
          <p:spPr>
            <a:xfrm flipH="1">
              <a:off x="986730" y="4021921"/>
              <a:ext cx="259702" cy="269395"/>
            </a:xfrm>
            <a:prstGeom prst="line">
              <a:avLst/>
            </a:prstGeom>
            <a:ln w="15875">
              <a:solidFill>
                <a:srgbClr val="FFC00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1476158" y="3748088"/>
              <a:ext cx="314542" cy="2522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Arc 80"/>
            <p:cNvSpPr/>
            <p:nvPr/>
          </p:nvSpPr>
          <p:spPr>
            <a:xfrm rot="9041537">
              <a:off x="1354769" y="3793721"/>
              <a:ext cx="324035" cy="294314"/>
            </a:xfrm>
            <a:prstGeom prst="arc">
              <a:avLst>
                <a:gd name="adj1" fmla="val 10752102"/>
                <a:gd name="adj2" fmla="val 11867528"/>
              </a:avLst>
            </a:prstGeom>
            <a:ln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V="1">
              <a:off x="1150710" y="3723383"/>
              <a:ext cx="177927" cy="3527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V="1">
              <a:off x="1476158" y="3715637"/>
              <a:ext cx="177927" cy="35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1786071" y="3688810"/>
              <a:ext cx="177927" cy="35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1456888" y="3924329"/>
              <a:ext cx="40629" cy="33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H="1" flipV="1">
              <a:off x="1497518" y="3924330"/>
              <a:ext cx="16957" cy="45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02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Connecteur droit avec flèche 275"/>
          <p:cNvCxnSpPr/>
          <p:nvPr/>
        </p:nvCxnSpPr>
        <p:spPr>
          <a:xfrm flipH="1">
            <a:off x="1835658" y="4483100"/>
            <a:ext cx="272542" cy="84585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277"/>
          <p:cNvCxnSpPr/>
          <p:nvPr/>
        </p:nvCxnSpPr>
        <p:spPr>
          <a:xfrm flipH="1">
            <a:off x="1835658" y="4438650"/>
            <a:ext cx="247142" cy="89665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e 207"/>
          <p:cNvGrpSpPr/>
          <p:nvPr/>
        </p:nvGrpSpPr>
        <p:grpSpPr>
          <a:xfrm>
            <a:off x="521887" y="306617"/>
            <a:ext cx="2314764" cy="1518277"/>
            <a:chOff x="1052473" y="1640609"/>
            <a:chExt cx="2314764" cy="1518277"/>
          </a:xfrm>
        </p:grpSpPr>
        <p:grpSp>
          <p:nvGrpSpPr>
            <p:cNvPr id="16" name="Groupe 15"/>
            <p:cNvGrpSpPr/>
            <p:nvPr/>
          </p:nvGrpSpPr>
          <p:grpSpPr>
            <a:xfrm>
              <a:off x="1052473" y="2072934"/>
              <a:ext cx="2314764" cy="1085952"/>
              <a:chOff x="2987824" y="3012921"/>
              <a:chExt cx="1543175" cy="723968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3052951" y="3583001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2987824" y="3012921"/>
                <a:ext cx="1543175" cy="723968"/>
                <a:chOff x="2987824" y="3012921"/>
                <a:chExt cx="1543175" cy="723968"/>
              </a:xfrm>
            </p:grpSpPr>
            <p:cxnSp>
              <p:nvCxnSpPr>
                <p:cNvPr id="23" name="Connecteur droit 22"/>
                <p:cNvCxnSpPr/>
                <p:nvPr/>
              </p:nvCxnSpPr>
              <p:spPr>
                <a:xfrm>
                  <a:off x="2987824" y="3717032"/>
                  <a:ext cx="14401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/>
                <p:cNvCxnSpPr/>
                <p:nvPr/>
              </p:nvCxnSpPr>
              <p:spPr>
                <a:xfrm flipV="1">
                  <a:off x="3203848" y="3429000"/>
                  <a:ext cx="288032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/>
                <p:cNvCxnSpPr/>
                <p:nvPr/>
              </p:nvCxnSpPr>
              <p:spPr>
                <a:xfrm>
                  <a:off x="3493418" y="3429124"/>
                  <a:ext cx="358502" cy="718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/>
                <p:cNvCxnSpPr/>
                <p:nvPr/>
              </p:nvCxnSpPr>
              <p:spPr>
                <a:xfrm flipV="1">
                  <a:off x="3851920" y="3356992"/>
                  <a:ext cx="358502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 flipV="1">
                  <a:off x="4210422" y="3068960"/>
                  <a:ext cx="217562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Ellipse 27"/>
                <p:cNvSpPr/>
                <p:nvPr/>
              </p:nvSpPr>
              <p:spPr>
                <a:xfrm>
                  <a:off x="3189238" y="369117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3469020" y="340614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3829060" y="3478148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1" name="Ellipse 30"/>
                <p:cNvSpPr/>
                <p:nvPr/>
              </p:nvSpPr>
              <p:spPr>
                <a:xfrm>
                  <a:off x="4186982" y="3343508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3189238" y="3418596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 smtClean="0">
                      <a:solidFill>
                        <a:schemeClr val="accent1"/>
                      </a:solidFill>
                    </a:rPr>
                    <a:t>0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4369416" y="3012921"/>
                  <a:ext cx="161583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e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36" name="ZoneTexte 35"/>
            <p:cNvSpPr txBox="1"/>
            <p:nvPr/>
          </p:nvSpPr>
          <p:spPr>
            <a:xfrm>
              <a:off x="2564345" y="1640609"/>
              <a:ext cx="2295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2597041" y="1829518"/>
              <a:ext cx="43844" cy="514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2604923" y="1829519"/>
              <a:ext cx="35962" cy="514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e 208"/>
          <p:cNvGrpSpPr/>
          <p:nvPr/>
        </p:nvGrpSpPr>
        <p:grpSpPr>
          <a:xfrm>
            <a:off x="3006262" y="306617"/>
            <a:ext cx="2314764" cy="1518278"/>
            <a:chOff x="3923928" y="1640609"/>
            <a:chExt cx="2314764" cy="1518278"/>
          </a:xfrm>
        </p:grpSpPr>
        <p:cxnSp>
          <p:nvCxnSpPr>
            <p:cNvPr id="49" name="Connecteur droit 48"/>
            <p:cNvCxnSpPr/>
            <p:nvPr/>
          </p:nvCxnSpPr>
          <p:spPr>
            <a:xfrm flipV="1">
              <a:off x="5757826" y="2156993"/>
              <a:ext cx="326343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5755481" y="2292842"/>
              <a:ext cx="216785" cy="30748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021619" y="2928054"/>
              <a:ext cx="2840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3923928" y="3129101"/>
              <a:ext cx="21602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4247964" y="2697053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4682319" y="2697239"/>
              <a:ext cx="537753" cy="107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5220073" y="2589041"/>
              <a:ext cx="537753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4226049" y="3090308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4645722" y="2662763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185783" y="2770775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5722666" y="2568815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226049" y="2681447"/>
              <a:ext cx="2712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c</a:t>
              </a:r>
              <a:r>
                <a:rPr lang="en-US" sz="9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9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996317" y="2072934"/>
              <a:ext cx="2423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1"/>
                  </a:solidFill>
                </a:rPr>
                <a:t>e</a:t>
              </a:r>
              <a:endParaRPr lang="en-US" sz="9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435800" y="1640609"/>
              <a:ext cx="2295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5468496" y="1829518"/>
              <a:ext cx="43844" cy="514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5476378" y="1829519"/>
              <a:ext cx="35962" cy="514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5550575" y="2615926"/>
              <a:ext cx="2840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>
                  <a:solidFill>
                    <a:srgbClr val="00B050"/>
                  </a:solidFill>
                </a:rPr>
                <a:t>3</a:t>
              </a:r>
              <a:endParaRPr lang="en-US" sz="9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1" name="Connecteur droit 60"/>
            <p:cNvCxnSpPr>
              <a:stCxn id="53" idx="0"/>
              <a:endCxn id="56" idx="2"/>
            </p:cNvCxnSpPr>
            <p:nvPr/>
          </p:nvCxnSpPr>
          <p:spPr>
            <a:xfrm flipH="1" flipV="1">
              <a:off x="5495925" y="1866900"/>
              <a:ext cx="261031" cy="701915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9041537">
              <a:off x="5595808" y="2415988"/>
              <a:ext cx="324035" cy="294314"/>
            </a:xfrm>
            <a:prstGeom prst="arc">
              <a:avLst>
                <a:gd name="adj1" fmla="val 5951023"/>
                <a:gd name="adj2" fmla="val 9627367"/>
              </a:avLst>
            </a:prstGeom>
            <a:ln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7030A0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663535" y="2255488"/>
              <a:ext cx="2664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7030A0"/>
                  </a:solidFill>
                  <a:latin typeface="Calibri"/>
                  <a:cs typeface="Calibri"/>
                </a:rPr>
                <a:t>α</a:t>
              </a:r>
              <a:r>
                <a:rPr lang="fr-FR" sz="700" baseline="-25000" dirty="0" smtClean="0">
                  <a:solidFill>
                    <a:srgbClr val="7030A0"/>
                  </a:solidFill>
                  <a:latin typeface="Calibri"/>
                  <a:cs typeface="Calibri"/>
                </a:rPr>
                <a:t>3</a:t>
              </a:r>
              <a:endParaRPr lang="en-US" sz="7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05" name="Arc 104"/>
            <p:cNvSpPr/>
            <p:nvPr/>
          </p:nvSpPr>
          <p:spPr>
            <a:xfrm rot="12885425">
              <a:off x="5614849" y="2490559"/>
              <a:ext cx="324035" cy="294314"/>
            </a:xfrm>
            <a:prstGeom prst="arc">
              <a:avLst>
                <a:gd name="adj1" fmla="val 5951023"/>
                <a:gd name="adj2" fmla="val 9627367"/>
              </a:avLst>
            </a:prstGeom>
            <a:ln>
              <a:solidFill>
                <a:srgbClr val="7030A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7030A0"/>
                </a:solidFill>
              </a:endParaRPr>
            </a:p>
          </p:txBody>
        </p:sp>
      </p:grpSp>
      <p:grpSp>
        <p:nvGrpSpPr>
          <p:cNvPr id="211" name="Groupe 210"/>
          <p:cNvGrpSpPr/>
          <p:nvPr/>
        </p:nvGrpSpPr>
        <p:grpSpPr>
          <a:xfrm>
            <a:off x="5613241" y="306615"/>
            <a:ext cx="2160241" cy="1518279"/>
            <a:chOff x="1052472" y="3500731"/>
            <a:chExt cx="2160241" cy="1518279"/>
          </a:xfrm>
        </p:grpSpPr>
        <p:grpSp>
          <p:nvGrpSpPr>
            <p:cNvPr id="64" name="Groupe 63"/>
            <p:cNvGrpSpPr/>
            <p:nvPr/>
          </p:nvGrpSpPr>
          <p:grpSpPr>
            <a:xfrm>
              <a:off x="1052472" y="3888773"/>
              <a:ext cx="2160241" cy="1130237"/>
              <a:chOff x="2987824" y="2983398"/>
              <a:chExt cx="1440160" cy="753491"/>
            </a:xfrm>
          </p:grpSpPr>
          <p:sp>
            <p:nvSpPr>
              <p:cNvPr id="65" name="ZoneTexte 64"/>
              <p:cNvSpPr txBox="1"/>
              <p:nvPr/>
            </p:nvSpPr>
            <p:spPr>
              <a:xfrm>
                <a:off x="3052951" y="3583001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grpSp>
            <p:nvGrpSpPr>
              <p:cNvPr id="66" name="Groupe 65"/>
              <p:cNvGrpSpPr/>
              <p:nvPr/>
            </p:nvGrpSpPr>
            <p:grpSpPr>
              <a:xfrm>
                <a:off x="2987824" y="2983398"/>
                <a:ext cx="1440160" cy="753491"/>
                <a:chOff x="2987824" y="2983398"/>
                <a:chExt cx="1440160" cy="753491"/>
              </a:xfrm>
            </p:grpSpPr>
            <p:cxnSp>
              <p:nvCxnSpPr>
                <p:cNvPr id="67" name="Connecteur droit 66"/>
                <p:cNvCxnSpPr/>
                <p:nvPr/>
              </p:nvCxnSpPr>
              <p:spPr>
                <a:xfrm>
                  <a:off x="2987824" y="3717032"/>
                  <a:ext cx="14401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flipV="1">
                  <a:off x="3203848" y="3429000"/>
                  <a:ext cx="288032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3493418" y="3429124"/>
                  <a:ext cx="358502" cy="718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 flipV="1">
                  <a:off x="3851920" y="3356992"/>
                  <a:ext cx="358502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 flipH="1" flipV="1">
                  <a:off x="4086036" y="3012921"/>
                  <a:ext cx="124386" cy="344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Ellipse 71"/>
                <p:cNvSpPr/>
                <p:nvPr/>
              </p:nvSpPr>
              <p:spPr>
                <a:xfrm>
                  <a:off x="3189238" y="369117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3469020" y="340614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3829060" y="3478148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4186982" y="3343508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6" name="ZoneTexte 75"/>
                <p:cNvSpPr txBox="1"/>
                <p:nvPr/>
              </p:nvSpPr>
              <p:spPr>
                <a:xfrm>
                  <a:off x="3189238" y="3418596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 smtClean="0">
                      <a:solidFill>
                        <a:schemeClr val="accent1"/>
                      </a:solidFill>
                    </a:rPr>
                    <a:t>0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7" name="ZoneTexte 76"/>
                <p:cNvSpPr txBox="1"/>
                <p:nvPr/>
              </p:nvSpPr>
              <p:spPr>
                <a:xfrm>
                  <a:off x="4106190" y="2983398"/>
                  <a:ext cx="161583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e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78" name="ZoneTexte 77"/>
            <p:cNvSpPr txBox="1"/>
            <p:nvPr/>
          </p:nvSpPr>
          <p:spPr>
            <a:xfrm>
              <a:off x="2564345" y="3500731"/>
              <a:ext cx="2295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79" name="Connecteur droit 78"/>
            <p:cNvCxnSpPr/>
            <p:nvPr/>
          </p:nvCxnSpPr>
          <p:spPr>
            <a:xfrm>
              <a:off x="2597041" y="3689640"/>
              <a:ext cx="43844" cy="514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2604923" y="3689641"/>
              <a:ext cx="35962" cy="514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2240880" y="4630898"/>
              <a:ext cx="2840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 smtClean="0">
                  <a:solidFill>
                    <a:srgbClr val="00B050"/>
                  </a:solidFill>
                </a:rPr>
                <a:t>2</a:t>
              </a:r>
            </a:p>
            <a:p>
              <a:endParaRPr lang="en-US" sz="9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14822997">
              <a:off x="2203643" y="4522645"/>
              <a:ext cx="324035" cy="294314"/>
            </a:xfrm>
            <a:prstGeom prst="arc">
              <a:avLst>
                <a:gd name="adj1" fmla="val 5951023"/>
                <a:gd name="adj2" fmla="val 9627367"/>
              </a:avLst>
            </a:prstGeom>
            <a:ln>
              <a:solidFill>
                <a:srgbClr val="7030A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7030A0"/>
                </a:solidFill>
              </a:endParaRPr>
            </a:p>
          </p:txBody>
        </p:sp>
        <p:cxnSp>
          <p:nvCxnSpPr>
            <p:cNvPr id="86" name="Connecteur droit 85"/>
            <p:cNvCxnSpPr/>
            <p:nvPr/>
          </p:nvCxnSpPr>
          <p:spPr>
            <a:xfrm flipV="1">
              <a:off x="2348617" y="3719513"/>
              <a:ext cx="265996" cy="937475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2352675" y="3949700"/>
              <a:ext cx="346075" cy="71755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9041537">
              <a:off x="2306815" y="4256489"/>
              <a:ext cx="324035" cy="294314"/>
            </a:xfrm>
            <a:prstGeom prst="arc">
              <a:avLst>
                <a:gd name="adj1" fmla="val 6912578"/>
                <a:gd name="adj2" fmla="val 8912129"/>
              </a:avLst>
            </a:prstGeom>
            <a:ln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7030A0"/>
                </a:solidFill>
              </a:endParaRPr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2428999" y="3978302"/>
              <a:ext cx="2664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7030A0"/>
                  </a:solidFill>
                  <a:latin typeface="Calibri"/>
                  <a:cs typeface="Calibri"/>
                </a:rPr>
                <a:t>α</a:t>
              </a:r>
              <a:r>
                <a:rPr lang="fr-FR" sz="700" baseline="-25000" dirty="0" smtClean="0">
                  <a:solidFill>
                    <a:srgbClr val="7030A0"/>
                  </a:solidFill>
                  <a:latin typeface="Calibri"/>
                  <a:cs typeface="Calibri"/>
                </a:rPr>
                <a:t>2</a:t>
              </a:r>
              <a:endParaRPr lang="en-US" sz="7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10" name="Groupe 209"/>
          <p:cNvGrpSpPr/>
          <p:nvPr/>
        </p:nvGrpSpPr>
        <p:grpSpPr>
          <a:xfrm>
            <a:off x="521887" y="2331486"/>
            <a:ext cx="2160241" cy="1518279"/>
            <a:chOff x="3923927" y="3500731"/>
            <a:chExt cx="2160241" cy="1518279"/>
          </a:xfrm>
        </p:grpSpPr>
        <p:sp>
          <p:nvSpPr>
            <p:cNvPr id="108" name="ZoneTexte 107"/>
            <p:cNvSpPr txBox="1"/>
            <p:nvPr/>
          </p:nvSpPr>
          <p:spPr>
            <a:xfrm>
              <a:off x="4021618" y="4788178"/>
              <a:ext cx="2840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3923927" y="4989224"/>
              <a:ext cx="21602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4247963" y="4557176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682318" y="4557362"/>
              <a:ext cx="537753" cy="107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lipse 114"/>
            <p:cNvSpPr/>
            <p:nvPr/>
          </p:nvSpPr>
          <p:spPr>
            <a:xfrm>
              <a:off x="4226048" y="4950431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4645721" y="4522886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5185782" y="4630898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30" name="Groupe 129"/>
            <p:cNvGrpSpPr/>
            <p:nvPr/>
          </p:nvGrpSpPr>
          <p:grpSpPr>
            <a:xfrm rot="21005783">
              <a:off x="5149960" y="3881193"/>
              <a:ext cx="571172" cy="732130"/>
              <a:chOff x="5220072" y="3933058"/>
              <a:chExt cx="571172" cy="732130"/>
            </a:xfrm>
          </p:grpSpPr>
          <p:cxnSp>
            <p:nvCxnSpPr>
              <p:cNvPr id="113" name="Connecteur droit 112"/>
              <p:cNvCxnSpPr/>
              <p:nvPr/>
            </p:nvCxnSpPr>
            <p:spPr>
              <a:xfrm flipV="1">
                <a:off x="5220072" y="4449164"/>
                <a:ext cx="537753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flipH="1" flipV="1">
                <a:off x="5571246" y="3933058"/>
                <a:ext cx="186579" cy="516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lipse 117"/>
              <p:cNvSpPr/>
              <p:nvPr/>
            </p:nvSpPr>
            <p:spPr>
              <a:xfrm>
                <a:off x="5722665" y="4428938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19" name="ZoneTexte 118"/>
            <p:cNvSpPr txBox="1"/>
            <p:nvPr/>
          </p:nvSpPr>
          <p:spPr>
            <a:xfrm>
              <a:off x="4226048" y="4541570"/>
              <a:ext cx="2712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c</a:t>
              </a:r>
              <a:r>
                <a:rPr lang="en-US" sz="9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9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5496594" y="3817642"/>
              <a:ext cx="2423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1"/>
                  </a:solidFill>
                </a:rPr>
                <a:t>e</a:t>
              </a:r>
              <a:endParaRPr lang="en-US" sz="9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5435800" y="3500731"/>
              <a:ext cx="2295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5468496" y="3689640"/>
              <a:ext cx="43844" cy="514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V="1">
              <a:off x="5476378" y="3689641"/>
              <a:ext cx="35962" cy="514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ZoneTexte 123"/>
            <p:cNvSpPr txBox="1"/>
            <p:nvPr/>
          </p:nvSpPr>
          <p:spPr>
            <a:xfrm>
              <a:off x="4540293" y="4537894"/>
              <a:ext cx="2840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 smtClean="0">
                  <a:solidFill>
                    <a:srgbClr val="00B050"/>
                  </a:solidFill>
                </a:rPr>
                <a:t>1</a:t>
              </a:r>
            </a:p>
            <a:p>
              <a:endParaRPr lang="en-US" sz="900" baseline="-25000" dirty="0" smtClean="0">
                <a:solidFill>
                  <a:srgbClr val="00B050"/>
                </a:solidFill>
              </a:endParaRPr>
            </a:p>
            <a:p>
              <a:endParaRPr lang="en-US" sz="9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25" name="Arc 124"/>
            <p:cNvSpPr/>
            <p:nvPr/>
          </p:nvSpPr>
          <p:spPr>
            <a:xfrm rot="14822997">
              <a:off x="4500653" y="4522645"/>
              <a:ext cx="324035" cy="294314"/>
            </a:xfrm>
            <a:prstGeom prst="arc">
              <a:avLst>
                <a:gd name="adj1" fmla="val 5951023"/>
                <a:gd name="adj2" fmla="val 9627367"/>
              </a:avLst>
            </a:prstGeom>
            <a:ln>
              <a:solidFill>
                <a:srgbClr val="7030A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7030A0"/>
                </a:solidFill>
              </a:endParaRPr>
            </a:p>
          </p:txBody>
        </p:sp>
        <p:cxnSp>
          <p:nvCxnSpPr>
            <p:cNvPr id="132" name="Connecteur droit 131"/>
            <p:cNvCxnSpPr/>
            <p:nvPr/>
          </p:nvCxnSpPr>
          <p:spPr>
            <a:xfrm flipV="1">
              <a:off x="4688317" y="3888773"/>
              <a:ext cx="747483" cy="66859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4688317" y="3719513"/>
              <a:ext cx="793321" cy="83785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Arc 134"/>
            <p:cNvSpPr/>
            <p:nvPr/>
          </p:nvSpPr>
          <p:spPr>
            <a:xfrm rot="11423260">
              <a:off x="4909621" y="4022667"/>
              <a:ext cx="324035" cy="294314"/>
            </a:xfrm>
            <a:prstGeom prst="arc">
              <a:avLst>
                <a:gd name="adj1" fmla="val 7166790"/>
                <a:gd name="adj2" fmla="val 8406616"/>
              </a:avLst>
            </a:prstGeom>
            <a:ln>
              <a:solidFill>
                <a:srgbClr val="7030A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7030A0"/>
                </a:solidFill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4928848" y="3948430"/>
              <a:ext cx="2664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7030A0"/>
                  </a:solidFill>
                  <a:latin typeface="Calibri"/>
                  <a:cs typeface="Calibri"/>
                </a:rPr>
                <a:t>α</a:t>
              </a:r>
              <a:r>
                <a:rPr lang="fr-FR" sz="700" baseline="-25000" dirty="0">
                  <a:solidFill>
                    <a:srgbClr val="7030A0"/>
                  </a:solidFill>
                  <a:latin typeface="Calibri"/>
                  <a:cs typeface="Calibri"/>
                </a:rPr>
                <a:t>1</a:t>
              </a:r>
              <a:endParaRPr lang="en-US" sz="7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13" name="Groupe 212"/>
          <p:cNvGrpSpPr/>
          <p:nvPr/>
        </p:nvGrpSpPr>
        <p:grpSpPr>
          <a:xfrm>
            <a:off x="3006879" y="2324041"/>
            <a:ext cx="2160241" cy="1518279"/>
            <a:chOff x="1052473" y="5160061"/>
            <a:chExt cx="2160241" cy="1518279"/>
          </a:xfrm>
        </p:grpSpPr>
        <p:sp>
          <p:nvSpPr>
            <p:cNvPr id="150" name="ZoneTexte 149"/>
            <p:cNvSpPr txBox="1"/>
            <p:nvPr/>
          </p:nvSpPr>
          <p:spPr>
            <a:xfrm>
              <a:off x="2564346" y="5160061"/>
              <a:ext cx="2295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t</a:t>
              </a:r>
            </a:p>
          </p:txBody>
        </p:sp>
        <p:grpSp>
          <p:nvGrpSpPr>
            <p:cNvPr id="212" name="Groupe 211"/>
            <p:cNvGrpSpPr/>
            <p:nvPr/>
          </p:nvGrpSpPr>
          <p:grpSpPr>
            <a:xfrm>
              <a:off x="1052473" y="5348970"/>
              <a:ext cx="2160241" cy="1329370"/>
              <a:chOff x="1052473" y="5348970"/>
              <a:chExt cx="2160241" cy="1329370"/>
            </a:xfrm>
          </p:grpSpPr>
          <p:sp>
            <p:nvSpPr>
              <p:cNvPr id="137" name="ZoneTexte 136"/>
              <p:cNvSpPr txBox="1"/>
              <p:nvPr/>
            </p:nvSpPr>
            <p:spPr>
              <a:xfrm>
                <a:off x="1150164" y="6447508"/>
                <a:ext cx="2840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cxnSp>
            <p:nvCxnSpPr>
              <p:cNvPr id="138" name="Connecteur droit 137"/>
              <p:cNvCxnSpPr/>
              <p:nvPr/>
            </p:nvCxnSpPr>
            <p:spPr>
              <a:xfrm>
                <a:off x="1052473" y="6648554"/>
                <a:ext cx="21602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V="1">
                <a:off x="1376509" y="6216506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Ellipse 140"/>
              <p:cNvSpPr/>
              <p:nvPr/>
            </p:nvSpPr>
            <p:spPr>
              <a:xfrm>
                <a:off x="1354594" y="6609761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ZoneTexte 147"/>
              <p:cNvSpPr txBox="1"/>
              <p:nvPr/>
            </p:nvSpPr>
            <p:spPr>
              <a:xfrm>
                <a:off x="1354594" y="6200900"/>
                <a:ext cx="2712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 smtClean="0">
                    <a:solidFill>
                      <a:schemeClr val="accent1"/>
                    </a:solidFill>
                  </a:rPr>
                  <a:t>0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0" name="Connecteur droit 139"/>
              <p:cNvCxnSpPr/>
              <p:nvPr/>
            </p:nvCxnSpPr>
            <p:spPr>
              <a:xfrm rot="21284489">
                <a:off x="1831697" y="6187814"/>
                <a:ext cx="537753" cy="1078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Ellipse 141"/>
              <p:cNvSpPr/>
              <p:nvPr/>
            </p:nvSpPr>
            <p:spPr>
              <a:xfrm rot="21284489">
                <a:off x="1791283" y="6178419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3" name="Ellipse 142"/>
              <p:cNvSpPr/>
              <p:nvPr/>
            </p:nvSpPr>
            <p:spPr>
              <a:xfrm rot="21284489">
                <a:off x="2338971" y="6236481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44" name="Groupe 143"/>
              <p:cNvGrpSpPr/>
              <p:nvPr/>
            </p:nvGrpSpPr>
            <p:grpSpPr>
              <a:xfrm rot="20690272">
                <a:off x="2263939" y="5468786"/>
                <a:ext cx="571172" cy="732130"/>
                <a:chOff x="5220072" y="3933058"/>
                <a:chExt cx="571172" cy="732130"/>
              </a:xfrm>
            </p:grpSpPr>
            <p:cxnSp>
              <p:nvCxnSpPr>
                <p:cNvPr id="145" name="Connecteur droit 144"/>
                <p:cNvCxnSpPr/>
                <p:nvPr/>
              </p:nvCxnSpPr>
              <p:spPr>
                <a:xfrm flipV="1">
                  <a:off x="5220072" y="4449164"/>
                  <a:ext cx="537753" cy="216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>
                <a:xfrm flipH="1" flipV="1">
                  <a:off x="5571246" y="3933058"/>
                  <a:ext cx="186579" cy="5161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Ellipse 146"/>
                <p:cNvSpPr/>
                <p:nvPr/>
              </p:nvSpPr>
              <p:spPr>
                <a:xfrm>
                  <a:off x="5722665" y="4428938"/>
                  <a:ext cx="68579" cy="6857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9" name="ZoneTexte 148"/>
              <p:cNvSpPr txBox="1"/>
              <p:nvPr/>
            </p:nvSpPr>
            <p:spPr>
              <a:xfrm>
                <a:off x="2550556" y="5389856"/>
                <a:ext cx="2423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e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51" name="Connecteur droit 150"/>
              <p:cNvCxnSpPr/>
              <p:nvPr/>
            </p:nvCxnSpPr>
            <p:spPr>
              <a:xfrm>
                <a:off x="2597042" y="5348970"/>
                <a:ext cx="43844" cy="5144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/>
              <p:cNvCxnSpPr/>
              <p:nvPr/>
            </p:nvCxnSpPr>
            <p:spPr>
              <a:xfrm flipV="1">
                <a:off x="2604924" y="5348971"/>
                <a:ext cx="35962" cy="5144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Arc 153"/>
              <p:cNvSpPr/>
              <p:nvPr/>
            </p:nvSpPr>
            <p:spPr>
              <a:xfrm rot="14637720">
                <a:off x="1306160" y="6352253"/>
                <a:ext cx="324035" cy="294314"/>
              </a:xfrm>
              <a:prstGeom prst="arc">
                <a:avLst>
                  <a:gd name="adj1" fmla="val 5951023"/>
                  <a:gd name="adj2" fmla="val 9627367"/>
                </a:avLst>
              </a:prstGeom>
              <a:ln>
                <a:solidFill>
                  <a:srgbClr val="7030A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217" name="Connecteur droit avec flèche 216"/>
          <p:cNvCxnSpPr>
            <a:endCxn id="141" idx="3"/>
          </p:cNvCxnSpPr>
          <p:nvPr/>
        </p:nvCxnSpPr>
        <p:spPr>
          <a:xfrm flipH="1">
            <a:off x="3340894" y="2636912"/>
            <a:ext cx="1130597" cy="11730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avec flèche 217"/>
          <p:cNvCxnSpPr/>
          <p:nvPr/>
        </p:nvCxnSpPr>
        <p:spPr>
          <a:xfrm flipH="1">
            <a:off x="3343276" y="2540794"/>
            <a:ext cx="1209674" cy="126920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e 219"/>
          <p:cNvGrpSpPr/>
          <p:nvPr/>
        </p:nvGrpSpPr>
        <p:grpSpPr>
          <a:xfrm>
            <a:off x="5559859" y="2324041"/>
            <a:ext cx="2160241" cy="1518279"/>
            <a:chOff x="1052473" y="5160061"/>
            <a:chExt cx="2160241" cy="1518279"/>
          </a:xfrm>
        </p:grpSpPr>
        <p:sp>
          <p:nvSpPr>
            <p:cNvPr id="221" name="ZoneTexte 220"/>
            <p:cNvSpPr txBox="1"/>
            <p:nvPr/>
          </p:nvSpPr>
          <p:spPr>
            <a:xfrm>
              <a:off x="2564346" y="5160061"/>
              <a:ext cx="2295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t</a:t>
              </a:r>
            </a:p>
          </p:txBody>
        </p:sp>
        <p:grpSp>
          <p:nvGrpSpPr>
            <p:cNvPr id="222" name="Groupe 221"/>
            <p:cNvGrpSpPr/>
            <p:nvPr/>
          </p:nvGrpSpPr>
          <p:grpSpPr>
            <a:xfrm>
              <a:off x="1052473" y="5348970"/>
              <a:ext cx="2160241" cy="1329370"/>
              <a:chOff x="1052473" y="5348970"/>
              <a:chExt cx="2160241" cy="1329370"/>
            </a:xfrm>
          </p:grpSpPr>
          <p:sp>
            <p:nvSpPr>
              <p:cNvPr id="223" name="ZoneTexte 222"/>
              <p:cNvSpPr txBox="1"/>
              <p:nvPr/>
            </p:nvSpPr>
            <p:spPr>
              <a:xfrm>
                <a:off x="1150164" y="6447508"/>
                <a:ext cx="2840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cxnSp>
            <p:nvCxnSpPr>
              <p:cNvPr id="224" name="Connecteur droit 223"/>
              <p:cNvCxnSpPr/>
              <p:nvPr/>
            </p:nvCxnSpPr>
            <p:spPr>
              <a:xfrm>
                <a:off x="1052473" y="6648554"/>
                <a:ext cx="21602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flipV="1">
                <a:off x="1376509" y="6216506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Ellipse 225"/>
              <p:cNvSpPr/>
              <p:nvPr/>
            </p:nvSpPr>
            <p:spPr>
              <a:xfrm>
                <a:off x="1354594" y="6609761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" name="ZoneTexte 226"/>
              <p:cNvSpPr txBox="1"/>
              <p:nvPr/>
            </p:nvSpPr>
            <p:spPr>
              <a:xfrm>
                <a:off x="1354594" y="6200900"/>
                <a:ext cx="2712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 smtClean="0">
                    <a:solidFill>
                      <a:schemeClr val="accent1"/>
                    </a:solidFill>
                  </a:rPr>
                  <a:t>0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28" name="Connecteur droit 227"/>
              <p:cNvCxnSpPr/>
              <p:nvPr/>
            </p:nvCxnSpPr>
            <p:spPr>
              <a:xfrm rot="21284489">
                <a:off x="1831697" y="6187814"/>
                <a:ext cx="537753" cy="1078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Ellipse 228"/>
              <p:cNvSpPr/>
              <p:nvPr/>
            </p:nvSpPr>
            <p:spPr>
              <a:xfrm rot="21284489">
                <a:off x="1791283" y="6178419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" name="Ellipse 229"/>
              <p:cNvSpPr/>
              <p:nvPr/>
            </p:nvSpPr>
            <p:spPr>
              <a:xfrm rot="21284489">
                <a:off x="2338971" y="6236481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231" name="Groupe 230"/>
              <p:cNvGrpSpPr/>
              <p:nvPr/>
            </p:nvGrpSpPr>
            <p:grpSpPr>
              <a:xfrm rot="20690272">
                <a:off x="2263939" y="5468786"/>
                <a:ext cx="571172" cy="732130"/>
                <a:chOff x="5220072" y="3933058"/>
                <a:chExt cx="571172" cy="732130"/>
              </a:xfrm>
            </p:grpSpPr>
            <p:cxnSp>
              <p:nvCxnSpPr>
                <p:cNvPr id="236" name="Connecteur droit 235"/>
                <p:cNvCxnSpPr/>
                <p:nvPr/>
              </p:nvCxnSpPr>
              <p:spPr>
                <a:xfrm flipV="1">
                  <a:off x="5220072" y="4449164"/>
                  <a:ext cx="537753" cy="216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236"/>
                <p:cNvCxnSpPr/>
                <p:nvPr/>
              </p:nvCxnSpPr>
              <p:spPr>
                <a:xfrm flipH="1" flipV="1">
                  <a:off x="5571246" y="3933058"/>
                  <a:ext cx="186579" cy="5161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Ellipse 237"/>
                <p:cNvSpPr/>
                <p:nvPr/>
              </p:nvSpPr>
              <p:spPr>
                <a:xfrm>
                  <a:off x="5722665" y="4428938"/>
                  <a:ext cx="68579" cy="6857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32" name="ZoneTexte 231"/>
              <p:cNvSpPr txBox="1"/>
              <p:nvPr/>
            </p:nvSpPr>
            <p:spPr>
              <a:xfrm>
                <a:off x="2327145" y="5463550"/>
                <a:ext cx="2423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e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33" name="Connecteur droit 232"/>
              <p:cNvCxnSpPr/>
              <p:nvPr/>
            </p:nvCxnSpPr>
            <p:spPr>
              <a:xfrm>
                <a:off x="2597042" y="5348970"/>
                <a:ext cx="43844" cy="5144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eur droit 233"/>
              <p:cNvCxnSpPr/>
              <p:nvPr/>
            </p:nvCxnSpPr>
            <p:spPr>
              <a:xfrm flipV="1">
                <a:off x="2604924" y="5348971"/>
                <a:ext cx="35962" cy="5144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Arc 234"/>
              <p:cNvSpPr/>
              <p:nvPr/>
            </p:nvSpPr>
            <p:spPr>
              <a:xfrm rot="14637720">
                <a:off x="2639007" y="5772675"/>
                <a:ext cx="324035" cy="294314"/>
              </a:xfrm>
              <a:prstGeom prst="arc">
                <a:avLst>
                  <a:gd name="adj1" fmla="val 5951023"/>
                  <a:gd name="adj2" fmla="val 9627367"/>
                </a:avLst>
              </a:prstGeom>
              <a:ln>
                <a:solidFill>
                  <a:srgbClr val="7030A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239" name="Connecteur droit 238"/>
          <p:cNvCxnSpPr/>
          <p:nvPr/>
        </p:nvCxnSpPr>
        <p:spPr>
          <a:xfrm flipH="1" flipV="1">
            <a:off x="7131844" y="2555081"/>
            <a:ext cx="215697" cy="5339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H="1" flipV="1">
            <a:off x="7131844" y="2557553"/>
            <a:ext cx="215697" cy="53394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7001596">
            <a:off x="7065705" y="2773864"/>
            <a:ext cx="324035" cy="294314"/>
          </a:xfrm>
          <a:prstGeom prst="arc">
            <a:avLst>
              <a:gd name="adj1" fmla="val 7166790"/>
              <a:gd name="adj2" fmla="val 8848542"/>
            </a:avLst>
          </a:prstGeom>
          <a:ln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7030A0"/>
              </a:solidFill>
            </a:endParaRPr>
          </a:p>
        </p:txBody>
      </p:sp>
      <p:grpSp>
        <p:nvGrpSpPr>
          <p:cNvPr id="247" name="Groupe 246"/>
          <p:cNvGrpSpPr/>
          <p:nvPr/>
        </p:nvGrpSpPr>
        <p:grpSpPr>
          <a:xfrm>
            <a:off x="521886" y="4221088"/>
            <a:ext cx="2160241" cy="1518279"/>
            <a:chOff x="1052473" y="5160061"/>
            <a:chExt cx="2160241" cy="1518279"/>
          </a:xfrm>
        </p:grpSpPr>
        <p:sp>
          <p:nvSpPr>
            <p:cNvPr id="248" name="ZoneTexte 247"/>
            <p:cNvSpPr txBox="1"/>
            <p:nvPr/>
          </p:nvSpPr>
          <p:spPr>
            <a:xfrm>
              <a:off x="2564346" y="5160061"/>
              <a:ext cx="2295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t</a:t>
              </a:r>
            </a:p>
          </p:txBody>
        </p:sp>
        <p:grpSp>
          <p:nvGrpSpPr>
            <p:cNvPr id="249" name="Groupe 248"/>
            <p:cNvGrpSpPr/>
            <p:nvPr/>
          </p:nvGrpSpPr>
          <p:grpSpPr>
            <a:xfrm>
              <a:off x="1052473" y="5348970"/>
              <a:ext cx="2160241" cy="1329370"/>
              <a:chOff x="1052473" y="5348970"/>
              <a:chExt cx="2160241" cy="1329370"/>
            </a:xfrm>
          </p:grpSpPr>
          <p:sp>
            <p:nvSpPr>
              <p:cNvPr id="250" name="ZoneTexte 249"/>
              <p:cNvSpPr txBox="1"/>
              <p:nvPr/>
            </p:nvSpPr>
            <p:spPr>
              <a:xfrm>
                <a:off x="1150164" y="6447508"/>
                <a:ext cx="2840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cxnSp>
            <p:nvCxnSpPr>
              <p:cNvPr id="251" name="Connecteur droit 250"/>
              <p:cNvCxnSpPr/>
              <p:nvPr/>
            </p:nvCxnSpPr>
            <p:spPr>
              <a:xfrm>
                <a:off x="1052473" y="6648554"/>
                <a:ext cx="21602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 flipV="1">
                <a:off x="1376509" y="6216506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Ellipse 252"/>
              <p:cNvSpPr/>
              <p:nvPr/>
            </p:nvSpPr>
            <p:spPr>
              <a:xfrm>
                <a:off x="1354594" y="6609761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4" name="ZoneTexte 253"/>
              <p:cNvSpPr txBox="1"/>
              <p:nvPr/>
            </p:nvSpPr>
            <p:spPr>
              <a:xfrm>
                <a:off x="1354594" y="6200900"/>
                <a:ext cx="2712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 smtClean="0">
                    <a:solidFill>
                      <a:schemeClr val="accent1"/>
                    </a:solidFill>
                  </a:rPr>
                  <a:t>0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55" name="Connecteur droit 254"/>
              <p:cNvCxnSpPr/>
              <p:nvPr/>
            </p:nvCxnSpPr>
            <p:spPr>
              <a:xfrm rot="21284489">
                <a:off x="1831697" y="6187814"/>
                <a:ext cx="537753" cy="1078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Ellipse 255"/>
              <p:cNvSpPr/>
              <p:nvPr/>
            </p:nvSpPr>
            <p:spPr>
              <a:xfrm rot="21284489">
                <a:off x="1791283" y="6178419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7" name="Ellipse 256"/>
              <p:cNvSpPr/>
              <p:nvPr/>
            </p:nvSpPr>
            <p:spPr>
              <a:xfrm rot="21284489">
                <a:off x="2338971" y="6236481"/>
                <a:ext cx="68579" cy="6857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258" name="Groupe 257"/>
              <p:cNvGrpSpPr/>
              <p:nvPr/>
            </p:nvGrpSpPr>
            <p:grpSpPr>
              <a:xfrm rot="20690272">
                <a:off x="2263524" y="5465667"/>
                <a:ext cx="606245" cy="730636"/>
                <a:chOff x="5220072" y="3934552"/>
                <a:chExt cx="606245" cy="730636"/>
              </a:xfrm>
            </p:grpSpPr>
            <p:cxnSp>
              <p:nvCxnSpPr>
                <p:cNvPr id="263" name="Connecteur droit 262"/>
                <p:cNvCxnSpPr/>
                <p:nvPr/>
              </p:nvCxnSpPr>
              <p:spPr>
                <a:xfrm flipV="1">
                  <a:off x="5220072" y="4449164"/>
                  <a:ext cx="537753" cy="216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Connecteur droit 263"/>
                <p:cNvCxnSpPr/>
                <p:nvPr/>
              </p:nvCxnSpPr>
              <p:spPr>
                <a:xfrm rot="909728" flipH="1" flipV="1">
                  <a:off x="5632945" y="3934552"/>
                  <a:ext cx="193372" cy="497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Ellipse 264"/>
                <p:cNvSpPr/>
                <p:nvPr/>
              </p:nvSpPr>
              <p:spPr>
                <a:xfrm>
                  <a:off x="5722665" y="4428938"/>
                  <a:ext cx="68579" cy="6857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59" name="ZoneTexte 258"/>
              <p:cNvSpPr txBox="1"/>
              <p:nvPr/>
            </p:nvSpPr>
            <p:spPr>
              <a:xfrm>
                <a:off x="2754275" y="5472478"/>
                <a:ext cx="2423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e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60" name="Connecteur droit 259"/>
              <p:cNvCxnSpPr/>
              <p:nvPr/>
            </p:nvCxnSpPr>
            <p:spPr>
              <a:xfrm>
                <a:off x="2597042" y="5348970"/>
                <a:ext cx="43844" cy="5144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260"/>
              <p:cNvCxnSpPr/>
              <p:nvPr/>
            </p:nvCxnSpPr>
            <p:spPr>
              <a:xfrm flipV="1">
                <a:off x="2604924" y="5348971"/>
                <a:ext cx="35962" cy="5144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0" name="Connecteur droit 269"/>
          <p:cNvCxnSpPr/>
          <p:nvPr/>
        </p:nvCxnSpPr>
        <p:spPr>
          <a:xfrm flipH="1" flipV="1">
            <a:off x="7080250" y="2711450"/>
            <a:ext cx="260562" cy="36624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Arc 279"/>
          <p:cNvSpPr/>
          <p:nvPr/>
        </p:nvSpPr>
        <p:spPr>
          <a:xfrm rot="9485922">
            <a:off x="1821179" y="4630615"/>
            <a:ext cx="324035" cy="294314"/>
          </a:xfrm>
          <a:prstGeom prst="arc">
            <a:avLst>
              <a:gd name="adj1" fmla="val 7613178"/>
              <a:gd name="adj2" fmla="val 8427931"/>
            </a:avLst>
          </a:prstGeom>
          <a:ln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7030A0"/>
              </a:solidFill>
            </a:endParaRPr>
          </a:p>
        </p:txBody>
      </p:sp>
      <p:sp>
        <p:nvSpPr>
          <p:cNvPr id="282" name="ZoneTexte 281"/>
          <p:cNvSpPr txBox="1"/>
          <p:nvPr/>
        </p:nvSpPr>
        <p:spPr>
          <a:xfrm>
            <a:off x="4518752" y="4221088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4" name="ZoneTexte 283"/>
          <p:cNvSpPr txBox="1"/>
          <p:nvPr/>
        </p:nvSpPr>
        <p:spPr>
          <a:xfrm>
            <a:off x="3104570" y="5508535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q</a:t>
            </a:r>
            <a:r>
              <a:rPr lang="en-US" sz="900" baseline="-25000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285" name="Connecteur droit 284"/>
          <p:cNvCxnSpPr/>
          <p:nvPr/>
        </p:nvCxnSpPr>
        <p:spPr>
          <a:xfrm>
            <a:off x="3006879" y="5709581"/>
            <a:ext cx="2160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 flipV="1">
            <a:off x="3330915" y="5277533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Ellipse 286"/>
          <p:cNvSpPr/>
          <p:nvPr/>
        </p:nvSpPr>
        <p:spPr>
          <a:xfrm>
            <a:off x="3309000" y="5670788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8" name="ZoneTexte 287"/>
          <p:cNvSpPr txBox="1"/>
          <p:nvPr/>
        </p:nvSpPr>
        <p:spPr>
          <a:xfrm>
            <a:off x="3309000" y="5261927"/>
            <a:ext cx="2712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c</a:t>
            </a:r>
            <a:r>
              <a:rPr lang="en-US" sz="900" baseline="-25000" dirty="0" smtClean="0">
                <a:solidFill>
                  <a:schemeClr val="accent1"/>
                </a:solidFill>
              </a:rPr>
              <a:t>0</a:t>
            </a:r>
            <a:endParaRPr lang="en-US" sz="900" baseline="-25000" dirty="0">
              <a:solidFill>
                <a:schemeClr val="accent1"/>
              </a:solidFill>
            </a:endParaRPr>
          </a:p>
        </p:txBody>
      </p:sp>
      <p:cxnSp>
        <p:nvCxnSpPr>
          <p:cNvPr id="289" name="Connecteur droit 288"/>
          <p:cNvCxnSpPr/>
          <p:nvPr/>
        </p:nvCxnSpPr>
        <p:spPr>
          <a:xfrm rot="21284489">
            <a:off x="3786103" y="5248841"/>
            <a:ext cx="537753" cy="1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Ellipse 289"/>
          <p:cNvSpPr/>
          <p:nvPr/>
        </p:nvSpPr>
        <p:spPr>
          <a:xfrm rot="21284489">
            <a:off x="3745689" y="5239446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1" name="Ellipse 290"/>
          <p:cNvSpPr/>
          <p:nvPr/>
        </p:nvSpPr>
        <p:spPr>
          <a:xfrm rot="21100247">
            <a:off x="4293377" y="5297508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92" name="Groupe 291"/>
          <p:cNvGrpSpPr/>
          <p:nvPr/>
        </p:nvGrpSpPr>
        <p:grpSpPr>
          <a:xfrm rot="20506030">
            <a:off x="4211579" y="4507645"/>
            <a:ext cx="606245" cy="730636"/>
            <a:chOff x="5220072" y="3934552"/>
            <a:chExt cx="606245" cy="730636"/>
          </a:xfrm>
        </p:grpSpPr>
        <p:cxnSp>
          <p:nvCxnSpPr>
            <p:cNvPr id="297" name="Connecteur droit 296"/>
            <p:cNvCxnSpPr/>
            <p:nvPr/>
          </p:nvCxnSpPr>
          <p:spPr>
            <a:xfrm flipV="1">
              <a:off x="5220072" y="4449164"/>
              <a:ext cx="537753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/>
            <p:cNvCxnSpPr/>
            <p:nvPr/>
          </p:nvCxnSpPr>
          <p:spPr>
            <a:xfrm rot="909728" flipH="1" flipV="1">
              <a:off x="5632945" y="3934552"/>
              <a:ext cx="193372" cy="497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Ellipse 298"/>
            <p:cNvSpPr/>
            <p:nvPr/>
          </p:nvSpPr>
          <p:spPr>
            <a:xfrm>
              <a:off x="5722665" y="4428938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3" name="ZoneTexte 292"/>
          <p:cNvSpPr txBox="1"/>
          <p:nvPr/>
        </p:nvSpPr>
        <p:spPr>
          <a:xfrm>
            <a:off x="4399821" y="4434603"/>
            <a:ext cx="2423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e</a:t>
            </a:r>
            <a:endParaRPr lang="en-US" sz="900" baseline="-25000" dirty="0">
              <a:solidFill>
                <a:schemeClr val="accent1"/>
              </a:solidFill>
            </a:endParaRPr>
          </a:p>
        </p:txBody>
      </p:sp>
      <p:cxnSp>
        <p:nvCxnSpPr>
          <p:cNvPr id="294" name="Connecteur droit 293"/>
          <p:cNvCxnSpPr/>
          <p:nvPr/>
        </p:nvCxnSpPr>
        <p:spPr>
          <a:xfrm>
            <a:off x="4551448" y="4409997"/>
            <a:ext cx="43844" cy="51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 flipV="1">
            <a:off x="4559330" y="4409998"/>
            <a:ext cx="35962" cy="51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Arc 302"/>
          <p:cNvSpPr/>
          <p:nvPr/>
        </p:nvSpPr>
        <p:spPr>
          <a:xfrm rot="14822997">
            <a:off x="1638673" y="5163867"/>
            <a:ext cx="324035" cy="294314"/>
          </a:xfrm>
          <a:prstGeom prst="arc">
            <a:avLst>
              <a:gd name="adj1" fmla="val 5951023"/>
              <a:gd name="adj2" fmla="val 9627367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7030A0"/>
              </a:solidFill>
            </a:endParaRPr>
          </a:p>
        </p:txBody>
      </p:sp>
      <p:sp>
        <p:nvSpPr>
          <p:cNvPr id="304" name="ZoneTexte 303"/>
          <p:cNvSpPr txBox="1"/>
          <p:nvPr/>
        </p:nvSpPr>
        <p:spPr>
          <a:xfrm>
            <a:off x="7153967" y="3066065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q</a:t>
            </a:r>
            <a:r>
              <a:rPr lang="en-US" sz="900" baseline="-25000" dirty="0">
                <a:solidFill>
                  <a:srgbClr val="00B050"/>
                </a:solidFill>
              </a:rPr>
              <a:t>3</a:t>
            </a:r>
            <a:endParaRPr lang="en-US" sz="900" baseline="-25000" dirty="0">
              <a:solidFill>
                <a:srgbClr val="00B050"/>
              </a:solidFill>
            </a:endParaRPr>
          </a:p>
        </p:txBody>
      </p:sp>
      <p:sp>
        <p:nvSpPr>
          <p:cNvPr id="305" name="ZoneTexte 304"/>
          <p:cNvSpPr txBox="1"/>
          <p:nvPr/>
        </p:nvSpPr>
        <p:spPr>
          <a:xfrm>
            <a:off x="1602699" y="5261927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q</a:t>
            </a:r>
            <a:r>
              <a:rPr lang="en-US" sz="900" baseline="-25000" dirty="0" smtClean="0">
                <a:solidFill>
                  <a:srgbClr val="00B050"/>
                </a:solidFill>
              </a:rPr>
              <a:t>2</a:t>
            </a:r>
          </a:p>
          <a:p>
            <a:endParaRPr lang="en-US" sz="900" baseline="-25000" dirty="0">
              <a:solidFill>
                <a:srgbClr val="00B050"/>
              </a:solidFill>
            </a:endParaRPr>
          </a:p>
        </p:txBody>
      </p:sp>
      <p:sp>
        <p:nvSpPr>
          <p:cNvPr id="306" name="ZoneTexte 305"/>
          <p:cNvSpPr txBox="1"/>
          <p:nvPr/>
        </p:nvSpPr>
        <p:spPr>
          <a:xfrm>
            <a:off x="5915362" y="4737690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d(</a:t>
            </a:r>
            <a:r>
              <a:rPr lang="en-US" i="1" dirty="0" err="1" smtClean="0"/>
              <a:t>e,t</a:t>
            </a:r>
            <a:r>
              <a:rPr lang="en-US" i="1" dirty="0" smtClean="0"/>
              <a:t>) &lt; </a:t>
            </a:r>
            <a:r>
              <a:rPr lang="el-GR" i="1" dirty="0" smtClean="0">
                <a:latin typeface="Calibri"/>
                <a:cs typeface="Calibri"/>
              </a:rPr>
              <a:t>ε</a:t>
            </a:r>
            <a:r>
              <a:rPr lang="en-US" i="1" dirty="0" smtClean="0"/>
              <a:t> ? Ok 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5519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196</Words>
  <Application>Microsoft Office PowerPoint</Application>
  <PresentationFormat>Affichage à l'écran (4:3)</PresentationFormat>
  <Paragraphs>167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stonneau</dc:creator>
  <cp:lastModifiedBy>stonneau</cp:lastModifiedBy>
  <cp:revision>64</cp:revision>
  <dcterms:created xsi:type="dcterms:W3CDTF">2013-11-07T08:38:30Z</dcterms:created>
  <dcterms:modified xsi:type="dcterms:W3CDTF">2013-11-12T15:40:10Z</dcterms:modified>
</cp:coreProperties>
</file>