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315" r:id="rId5"/>
    <p:sldId id="262" r:id="rId6"/>
  </p:sldIdLst>
  <p:sldSz cx="9144000" cy="6858000" type="screen4x3"/>
  <p:notesSz cx="6881813" cy="92964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54" d="100"/>
          <a:sy n="54" d="100"/>
        </p:scale>
        <p:origin x="-9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1007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67043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8743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" TargetMode="External"/><Relationship Id="rId2" Type="http://schemas.openxmlformats.org/officeDocument/2006/relationships/hyperlink" Target="http://deedee.codeplex.com/SourceControl/list/change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Chicken </a:t>
            </a:r>
            <a:r>
              <a:rPr lang="en-US" dirty="0" err="1" smtClean="0"/>
              <a:t>Micken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Team Dee </a:t>
            </a:r>
            <a:r>
              <a:rPr lang="en-US" dirty="0" err="1" smtClean="0"/>
              <a:t>Dee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C:\Users\user\Desktop\teleric\oop\games\Chicken Micken\Chicken Micken\3. Source code\ChickenMicken\ChickenMicken\ChickenMickenContent\Images\Chick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0"/>
            <a:ext cx="2960952" cy="2362200"/>
          </a:xfrm>
          <a:prstGeom prst="rect">
            <a:avLst/>
          </a:prstGeom>
          <a:noFill/>
        </p:spPr>
      </p:pic>
      <p:pic>
        <p:nvPicPr>
          <p:cNvPr id="1027" name="Picture 3" descr="C:\Users\user\Desktop\teleric\oop\games\Chicken Micken\Chicken Micken\3. Source code\ChickenMicken\ChickenMicken\ChickenMickenContent\Images\space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40249">
            <a:off x="897060" y="4485878"/>
            <a:ext cx="1676400" cy="150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 </a:t>
            </a:r>
            <a:r>
              <a:rPr lang="en-US" dirty="0" smtClean="0"/>
              <a:t>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None/>
            </a:pP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 smtClean="0"/>
              <a:t>1.One Abstract class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 smtClean="0"/>
              <a:t>2.Sixteen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 smtClean="0"/>
              <a:t>3.Two static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 smtClean="0"/>
              <a:t>4.One enumeration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 smtClean="0"/>
              <a:t>5.Three interfaces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 smtClean="0"/>
              <a:t>6.One exception class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 smtClean="0"/>
              <a:t>7. </a:t>
            </a:r>
            <a:r>
              <a:rPr lang="en-US" dirty="0" smtClean="0"/>
              <a:t>Singleton design pattern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Users\user\Desktop\teleric\oop\games\Chicken Micken\Chicken Micken\3. Source code\ChickenMicken\ChickenMicken\ChickenMickenContent\Images\PlayButt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77383">
            <a:off x="5943600" y="4724400"/>
            <a:ext cx="2438400" cy="90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Class Diagram </a:t>
            </a:r>
            <a:endParaRPr lang="en-US" dirty="0"/>
          </a:p>
        </p:txBody>
      </p:sp>
      <p:pic>
        <p:nvPicPr>
          <p:cNvPr id="7" name="Content Placeholder 6" descr="ClassDiagra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67393" y="914400"/>
            <a:ext cx="7009213" cy="5791200"/>
          </a:xfrm>
        </p:spPr>
      </p:pic>
      <p:pic>
        <p:nvPicPr>
          <p:cNvPr id="5122" name="Picture 2" descr="C:\Users\user\Desktop\teleric\oop\games\Chicken Micken\Chicken Micken\3. Source code\ChickenMicken\ChickenMicken\ChickenMickenContent\Images\hatch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838200"/>
            <a:ext cx="635000" cy="596900"/>
          </a:xfrm>
          <a:prstGeom prst="rect">
            <a:avLst/>
          </a:prstGeom>
          <a:noFill/>
        </p:spPr>
      </p:pic>
      <p:pic>
        <p:nvPicPr>
          <p:cNvPr id="5123" name="Picture 3" descr="C:\Users\user\Desktop\teleric\oop\games\Chicken Micken\Chicken Micken\3. Source code\ChickenMicken\ChickenMicken\ChickenMickenContent\Images\hatch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8305800" y="5943600"/>
            <a:ext cx="635000" cy="59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Team Foundation Server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Dee </a:t>
            </a:r>
            <a:r>
              <a:rPr lang="en-US" dirty="0" err="1" smtClean="0"/>
              <a:t>Dee</a:t>
            </a:r>
            <a:endParaRPr lang="en-US" dirty="0" smtClean="0"/>
          </a:p>
          <a:p>
            <a:r>
              <a:rPr lang="en-US" sz="2800" u="sng" dirty="0" smtClean="0">
                <a:hlinkClick r:id="rId2"/>
              </a:rPr>
              <a:t>http://deedee.codeplex.com/SourceControl/list/changesets</a:t>
            </a:r>
            <a:endParaRPr lang="bg-BG" sz="2800" dirty="0"/>
          </a:p>
        </p:txBody>
      </p:sp>
      <p:pic>
        <p:nvPicPr>
          <p:cNvPr id="5" name="Picture 5">
            <a:hlinkClick r:id="rId3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0" y="1981200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user\Desktop\teleric\oop\games\Chicken Micken\Chicken Micken\3. Source code\ChickenMicken\ChickenMicken\ChickenMickenContent\Images\boo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971800"/>
            <a:ext cx="1092200" cy="830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5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924800" cy="1981200"/>
          </a:xfrm>
        </p:spPr>
        <p:txBody>
          <a:bodyPr/>
          <a:lstStyle/>
          <a:p>
            <a:r>
              <a:rPr lang="en-US" sz="5400" dirty="0" smtClean="0"/>
              <a:t>Questions?</a:t>
            </a:r>
            <a:r>
              <a:rPr lang="bg-BG" sz="5400" dirty="0" smtClean="0"/>
              <a:t/>
            </a:r>
            <a:br>
              <a:rPr lang="bg-BG" sz="5400" dirty="0" smtClean="0"/>
            </a:b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" name="Picture 2" descr="http://www.canberra.edu.au/__data/assets/image/0009/686070/questions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87655">
            <a:off x="5598381" y="3620664"/>
            <a:ext cx="2915610" cy="2186708"/>
          </a:xfrm>
          <a:prstGeom prst="roundRect">
            <a:avLst>
              <a:gd name="adj" fmla="val 10315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174828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1791</TotalTime>
  <Words>129</Words>
  <Application>Microsoft Office PowerPoint</Application>
  <PresentationFormat>On-screen Show (4:3)</PresentationFormat>
  <Paragraphs>30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</vt:lpstr>
      <vt:lpstr>Chicken Micken  </vt:lpstr>
      <vt:lpstr>Our Game Contents</vt:lpstr>
      <vt:lpstr>Class Diagram </vt:lpstr>
      <vt:lpstr>Team Foundation Server</vt:lpstr>
      <vt:lpstr>Questions? 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user</cp:lastModifiedBy>
  <cp:revision>451</cp:revision>
  <dcterms:created xsi:type="dcterms:W3CDTF">2007-12-08T16:03:35Z</dcterms:created>
  <dcterms:modified xsi:type="dcterms:W3CDTF">2013-03-20T10:46:41Z</dcterms:modified>
  <cp:category>software engineering</cp:category>
</cp:coreProperties>
</file>