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Roboto Light"/>
      <p:regular r:id="rId46"/>
      <p:bold r:id="rId47"/>
      <p:italic r:id="rId48"/>
      <p:boldItalic r:id="rId49"/>
    </p:embeddedFont>
    <p:embeddedFont>
      <p:font typeface="Bree Serif"/>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Light-regular.fntdata"/><Relationship Id="rId45"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BreeSerif-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46624a67e_1_27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46624a67e_1_27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253bb7c47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253bb7c47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253bb7c4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253bb7c4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53bb7c4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53bb7c4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53bb7c47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53bb7c47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53bb7c4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53bb7c4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298e9f1a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298e9f1a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53bb7c47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253bb7c47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53bb7c4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253bb7c4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59ed74d1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259ed74d1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259ed74d1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259ed74d1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1e91ac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21e91ac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259ed74d1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259ed74d1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253bb7c47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253bb7c47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2930761b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2930761b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490e0b9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490e0b9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1e4ec8d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21e4ec8d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21e4ec8d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21e4ec8d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4883d62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24883d62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21e4ec8d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21e4ec8d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C800"/>
              </a:highlight>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21e4ec8d5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21e4ec8d5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2e307adb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2e307adb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1e91ac7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21e91ac7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2e307adb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2e307adb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2f732c2e7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2f732c2e7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e307adb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e307adb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2490e0b9f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2490e0b9f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24883d62a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24883d62a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2490e0b9f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2490e0b9f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highlight>
                <a:srgbClr val="FFC8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1e4ec8d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1e4ec8d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2490e0b9f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2490e0b9f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53bb7c47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253bb7c47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5a6a34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25a6a34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983cce2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983cce2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983cce2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983cce2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75150" y="-73950"/>
            <a:ext cx="9294300" cy="5291400"/>
          </a:xfrm>
          <a:prstGeom prst="rect">
            <a:avLst/>
          </a:prstGeom>
          <a:solidFill>
            <a:schemeClr val="accent4">
              <a:alpha val="31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1119725"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57" name="Google Shape;57;p14"/>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p:nvPr/>
        </p:nvSpPr>
        <p:spPr>
          <a:xfrm>
            <a:off x="3919575" y="-14321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txBox="1"/>
          <p:nvPr>
            <p:ph type="title"/>
          </p:nvPr>
        </p:nvSpPr>
        <p:spPr>
          <a:xfrm>
            <a:off x="6262700" y="2498375"/>
            <a:ext cx="21705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61" name="Google Shape;61;p15"/>
          <p:cNvSpPr txBox="1"/>
          <p:nvPr>
            <p:ph idx="1" type="subTitle"/>
          </p:nvPr>
        </p:nvSpPr>
        <p:spPr>
          <a:xfrm>
            <a:off x="6262700" y="3103858"/>
            <a:ext cx="20721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62" name="Google Shape;62;p15"/>
          <p:cNvSpPr txBox="1"/>
          <p:nvPr>
            <p:ph hasCustomPrompt="1" idx="2" type="title"/>
          </p:nvPr>
        </p:nvSpPr>
        <p:spPr>
          <a:xfrm>
            <a:off x="6348735" y="1682425"/>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66" name="Google Shape;66;p16"/>
          <p:cNvSpPr txBox="1"/>
          <p:nvPr>
            <p:ph idx="1" type="body"/>
          </p:nvPr>
        </p:nvSpPr>
        <p:spPr>
          <a:xfrm>
            <a:off x="711725" y="856200"/>
            <a:ext cx="7437900" cy="316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ivvic"/>
              <a:buChar char="●"/>
              <a:defRPr sz="1200">
                <a:solidFill>
                  <a:srgbClr val="FFFFFF"/>
                </a:solidFill>
                <a:latin typeface="Roboto"/>
                <a:ea typeface="Roboto"/>
                <a:cs typeface="Roboto"/>
                <a:sym typeface="Roboto"/>
              </a:defRPr>
            </a:lvl1pPr>
            <a:lvl2pPr indent="-304800" lvl="1" marL="914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2pPr>
            <a:lvl3pPr indent="-304800" lvl="2" marL="1371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3pPr>
            <a:lvl4pPr indent="-304800" lvl="3" marL="18288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4pPr>
            <a:lvl5pPr indent="-304800" lvl="4" marL="22860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5pPr>
            <a:lvl6pPr indent="-304800" lvl="5" marL="27432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6pPr>
            <a:lvl7pPr indent="-304800" lvl="6" marL="3200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7pPr>
            <a:lvl8pPr indent="-304800" lvl="7" marL="3657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8pPr>
            <a:lvl9pPr indent="-304800" lvl="8" marL="4114800" rtl="0">
              <a:lnSpc>
                <a:spcPct val="115000"/>
              </a:lnSpc>
              <a:spcBef>
                <a:spcPts val="1600"/>
              </a:spcBef>
              <a:spcAft>
                <a:spcPts val="1600"/>
              </a:spcAft>
              <a:buClr>
                <a:srgbClr val="434343"/>
              </a:buClr>
              <a:buSzPts val="1200"/>
              <a:buFont typeface="Roboto Condensed Light"/>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5585350"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1349149"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4" name="Google Shape;74;p17"/>
          <p:cNvSpPr txBox="1"/>
          <p:nvPr>
            <p:ph idx="1" type="subTitle"/>
          </p:nvPr>
        </p:nvSpPr>
        <p:spPr>
          <a:xfrm>
            <a:off x="1029638"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5" name="Google Shape;75;p1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76" name="Google Shape;76;p17"/>
          <p:cNvSpPr txBox="1"/>
          <p:nvPr>
            <p:ph idx="3" type="title"/>
          </p:nvPr>
        </p:nvSpPr>
        <p:spPr>
          <a:xfrm>
            <a:off x="4804152"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77" name="Google Shape;77;p17"/>
          <p:cNvSpPr txBox="1"/>
          <p:nvPr>
            <p:ph idx="4" type="subTitle"/>
          </p:nvPr>
        </p:nvSpPr>
        <p:spPr>
          <a:xfrm>
            <a:off x="4484662"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81" name="Google Shape;81;p18"/>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85" name="Google Shape;85;p19"/>
          <p:cNvSpPr txBox="1"/>
          <p:nvPr>
            <p:ph idx="1" type="body"/>
          </p:nvPr>
        </p:nvSpPr>
        <p:spPr>
          <a:xfrm>
            <a:off x="4154625" y="1724850"/>
            <a:ext cx="3336900" cy="16938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93" name="Shape 93"/>
        <p:cNvGrpSpPr/>
        <p:nvPr/>
      </p:nvGrpSpPr>
      <p:grpSpPr>
        <a:xfrm>
          <a:off x="0" y="0"/>
          <a:ext cx="0" cy="0"/>
          <a:chOff x="0" y="0"/>
          <a:chExt cx="0" cy="0"/>
        </a:xfrm>
      </p:grpSpPr>
      <p:sp>
        <p:nvSpPr>
          <p:cNvPr id="94" name="Google Shape;94;p22"/>
          <p:cNvSpPr txBox="1"/>
          <p:nvPr>
            <p:ph type="ctrTitle"/>
          </p:nvPr>
        </p:nvSpPr>
        <p:spPr>
          <a:xfrm flipH="1">
            <a:off x="810975" y="712525"/>
            <a:ext cx="2758500" cy="143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accent4"/>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95" name="Google Shape;95;p22"/>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9" name="Shape 9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0" name="Shape 100"/>
        <p:cNvGrpSpPr/>
        <p:nvPr/>
      </p:nvGrpSpPr>
      <p:grpSpPr>
        <a:xfrm>
          <a:off x="0" y="0"/>
          <a:ext cx="0" cy="0"/>
          <a:chOff x="0" y="0"/>
          <a:chExt cx="0" cy="0"/>
        </a:xfrm>
      </p:grpSpPr>
      <p:sp>
        <p:nvSpPr>
          <p:cNvPr id="101" name="Google Shape;101;p25"/>
          <p:cNvSpPr/>
          <p:nvPr/>
        </p:nvSpPr>
        <p:spPr>
          <a:xfrm>
            <a:off x="-1751250"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txBox="1"/>
          <p:nvPr>
            <p:ph hasCustomPrompt="1" type="title"/>
          </p:nvPr>
        </p:nvSpPr>
        <p:spPr>
          <a:xfrm>
            <a:off x="21465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3" name="Google Shape;103;p25"/>
          <p:cNvSpPr txBox="1"/>
          <p:nvPr>
            <p:ph idx="2" type="title"/>
          </p:nvPr>
        </p:nvSpPr>
        <p:spPr>
          <a:xfrm>
            <a:off x="12520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4" name="Google Shape;104;p25"/>
          <p:cNvSpPr txBox="1"/>
          <p:nvPr>
            <p:ph idx="1" type="subTitle"/>
          </p:nvPr>
        </p:nvSpPr>
        <p:spPr>
          <a:xfrm>
            <a:off x="13751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5" name="Google Shape;105;p25"/>
          <p:cNvSpPr txBox="1"/>
          <p:nvPr>
            <p:ph hasCustomPrompt="1" idx="3" type="title"/>
          </p:nvPr>
        </p:nvSpPr>
        <p:spPr>
          <a:xfrm>
            <a:off x="54030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6" name="Google Shape;106;p25"/>
          <p:cNvSpPr txBox="1"/>
          <p:nvPr>
            <p:ph idx="4" type="title"/>
          </p:nvPr>
        </p:nvSpPr>
        <p:spPr>
          <a:xfrm>
            <a:off x="45085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7" name="Google Shape;107;p25"/>
          <p:cNvSpPr txBox="1"/>
          <p:nvPr>
            <p:ph idx="5" type="subTitle"/>
          </p:nvPr>
        </p:nvSpPr>
        <p:spPr>
          <a:xfrm>
            <a:off x="46316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8" name="Google Shape;108;p25"/>
          <p:cNvSpPr txBox="1"/>
          <p:nvPr>
            <p:ph hasCustomPrompt="1" idx="6" type="title"/>
          </p:nvPr>
        </p:nvSpPr>
        <p:spPr>
          <a:xfrm>
            <a:off x="21465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9" name="Google Shape;109;p25"/>
          <p:cNvSpPr txBox="1"/>
          <p:nvPr>
            <p:ph idx="7" type="title"/>
          </p:nvPr>
        </p:nvSpPr>
        <p:spPr>
          <a:xfrm>
            <a:off x="12520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10" name="Google Shape;110;p25"/>
          <p:cNvSpPr txBox="1"/>
          <p:nvPr>
            <p:ph idx="8" type="subTitle"/>
          </p:nvPr>
        </p:nvSpPr>
        <p:spPr>
          <a:xfrm>
            <a:off x="13751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1" name="Google Shape;111;p25"/>
          <p:cNvSpPr txBox="1"/>
          <p:nvPr>
            <p:ph hasCustomPrompt="1" idx="9" type="title"/>
          </p:nvPr>
        </p:nvSpPr>
        <p:spPr>
          <a:xfrm>
            <a:off x="54030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12" name="Google Shape;112;p25"/>
          <p:cNvSpPr txBox="1"/>
          <p:nvPr>
            <p:ph idx="13" type="title"/>
          </p:nvPr>
        </p:nvSpPr>
        <p:spPr>
          <a:xfrm>
            <a:off x="45085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13" name="Google Shape;113;p25"/>
          <p:cNvSpPr txBox="1"/>
          <p:nvPr>
            <p:ph idx="14" type="subTitle"/>
          </p:nvPr>
        </p:nvSpPr>
        <p:spPr>
          <a:xfrm>
            <a:off x="46316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4" name="Google Shape;114;p25"/>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IG_NUMBER_1_2">
    <p:bg>
      <p:bgPr>
        <a:solidFill>
          <a:schemeClr val="accent4"/>
        </a:solidFill>
      </p:bgPr>
    </p:bg>
    <p:spTree>
      <p:nvGrpSpPr>
        <p:cNvPr id="115" name="Shape 115"/>
        <p:cNvGrpSpPr/>
        <p:nvPr/>
      </p:nvGrpSpPr>
      <p:grpSpPr>
        <a:xfrm>
          <a:off x="0" y="0"/>
          <a:ext cx="0" cy="0"/>
          <a:chOff x="0" y="0"/>
          <a:chExt cx="0" cy="0"/>
        </a:xfrm>
      </p:grpSpPr>
      <p:sp>
        <p:nvSpPr>
          <p:cNvPr id="116" name="Google Shape;116;p26"/>
          <p:cNvSpPr txBox="1"/>
          <p:nvPr>
            <p:ph hasCustomPrompt="1" type="title"/>
          </p:nvPr>
        </p:nvSpPr>
        <p:spPr>
          <a:xfrm>
            <a:off x="10159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17" name="Google Shape;117;p26"/>
          <p:cNvSpPr txBox="1"/>
          <p:nvPr>
            <p:ph idx="2" type="title"/>
          </p:nvPr>
        </p:nvSpPr>
        <p:spPr>
          <a:xfrm>
            <a:off x="18776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18" name="Google Shape;118;p26"/>
          <p:cNvSpPr txBox="1"/>
          <p:nvPr>
            <p:ph idx="1" type="subTitle"/>
          </p:nvPr>
        </p:nvSpPr>
        <p:spPr>
          <a:xfrm>
            <a:off x="1877675" y="2187268"/>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9" name="Google Shape;119;p26"/>
          <p:cNvSpPr txBox="1"/>
          <p:nvPr>
            <p:ph hasCustomPrompt="1" idx="3" type="title"/>
          </p:nvPr>
        </p:nvSpPr>
        <p:spPr>
          <a:xfrm>
            <a:off x="44653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20" name="Google Shape;120;p26"/>
          <p:cNvSpPr txBox="1"/>
          <p:nvPr>
            <p:ph idx="4" type="title"/>
          </p:nvPr>
        </p:nvSpPr>
        <p:spPr>
          <a:xfrm>
            <a:off x="53542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21" name="Google Shape;121;p26"/>
          <p:cNvSpPr txBox="1"/>
          <p:nvPr>
            <p:ph idx="5" type="subTitle"/>
          </p:nvPr>
        </p:nvSpPr>
        <p:spPr>
          <a:xfrm>
            <a:off x="5354275" y="2166450"/>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22" name="Google Shape;122;p26"/>
          <p:cNvSpPr txBox="1"/>
          <p:nvPr>
            <p:ph hasCustomPrompt="1" idx="6" type="title"/>
          </p:nvPr>
        </p:nvSpPr>
        <p:spPr>
          <a:xfrm>
            <a:off x="10159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23" name="Google Shape;123;p26"/>
          <p:cNvSpPr txBox="1"/>
          <p:nvPr>
            <p:ph idx="7" type="title"/>
          </p:nvPr>
        </p:nvSpPr>
        <p:spPr>
          <a:xfrm>
            <a:off x="18461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24" name="Google Shape;124;p26"/>
          <p:cNvSpPr txBox="1"/>
          <p:nvPr>
            <p:ph idx="8" type="subTitle"/>
          </p:nvPr>
        </p:nvSpPr>
        <p:spPr>
          <a:xfrm>
            <a:off x="18461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25" name="Google Shape;125;p26"/>
          <p:cNvSpPr txBox="1"/>
          <p:nvPr>
            <p:ph hasCustomPrompt="1" idx="9" type="title"/>
          </p:nvPr>
        </p:nvSpPr>
        <p:spPr>
          <a:xfrm>
            <a:off x="44653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26" name="Google Shape;126;p26"/>
          <p:cNvSpPr txBox="1"/>
          <p:nvPr>
            <p:ph idx="13" type="title"/>
          </p:nvPr>
        </p:nvSpPr>
        <p:spPr>
          <a:xfrm>
            <a:off x="53542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27" name="Google Shape;127;p26"/>
          <p:cNvSpPr txBox="1"/>
          <p:nvPr>
            <p:ph idx="14" type="subTitle"/>
          </p:nvPr>
        </p:nvSpPr>
        <p:spPr>
          <a:xfrm>
            <a:off x="53542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28" name="Google Shape;128;p26"/>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129" name="Google Shape;129;p2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txBox="1"/>
          <p:nvPr>
            <p:ph hasCustomPrompt="1" idx="16" type="title"/>
          </p:nvPr>
        </p:nvSpPr>
        <p:spPr>
          <a:xfrm>
            <a:off x="10159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31" name="Google Shape;131;p26"/>
          <p:cNvSpPr txBox="1"/>
          <p:nvPr>
            <p:ph idx="17" type="title"/>
          </p:nvPr>
        </p:nvSpPr>
        <p:spPr>
          <a:xfrm>
            <a:off x="18461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2" name="Google Shape;132;p26"/>
          <p:cNvSpPr txBox="1"/>
          <p:nvPr>
            <p:ph idx="18" type="subTitle"/>
          </p:nvPr>
        </p:nvSpPr>
        <p:spPr>
          <a:xfrm>
            <a:off x="18461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33" name="Google Shape;133;p26"/>
          <p:cNvSpPr txBox="1"/>
          <p:nvPr>
            <p:ph hasCustomPrompt="1" idx="19" type="title"/>
          </p:nvPr>
        </p:nvSpPr>
        <p:spPr>
          <a:xfrm>
            <a:off x="44653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34" name="Google Shape;134;p26"/>
          <p:cNvSpPr txBox="1"/>
          <p:nvPr>
            <p:ph idx="20" type="title"/>
          </p:nvPr>
        </p:nvSpPr>
        <p:spPr>
          <a:xfrm>
            <a:off x="53542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5" name="Google Shape;135;p26"/>
          <p:cNvSpPr txBox="1"/>
          <p:nvPr>
            <p:ph idx="21" type="subTitle"/>
          </p:nvPr>
        </p:nvSpPr>
        <p:spPr>
          <a:xfrm>
            <a:off x="53542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IG_NUMBER_1_2_1">
    <p:bg>
      <p:bgPr>
        <a:solidFill>
          <a:schemeClr val="accent4"/>
        </a:solidFill>
      </p:bgPr>
    </p:bg>
    <p:spTree>
      <p:nvGrpSpPr>
        <p:cNvPr id="136" name="Shape 136"/>
        <p:cNvGrpSpPr/>
        <p:nvPr/>
      </p:nvGrpSpPr>
      <p:grpSpPr>
        <a:xfrm>
          <a:off x="0" y="0"/>
          <a:ext cx="0" cy="0"/>
          <a:chOff x="0" y="0"/>
          <a:chExt cx="0" cy="0"/>
        </a:xfrm>
      </p:grpSpPr>
      <p:sp>
        <p:nvSpPr>
          <p:cNvPr id="137" name="Google Shape;137;p2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txBox="1"/>
          <p:nvPr>
            <p:ph hasCustomPrompt="1" type="title"/>
          </p:nvPr>
        </p:nvSpPr>
        <p:spPr>
          <a:xfrm>
            <a:off x="5945538" y="105957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40" name="Google Shape;140;p27"/>
          <p:cNvSpPr txBox="1"/>
          <p:nvPr>
            <p:ph idx="2" type="title"/>
          </p:nvPr>
        </p:nvSpPr>
        <p:spPr>
          <a:xfrm>
            <a:off x="3062125" y="1007452"/>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1" name="Google Shape;141;p27"/>
          <p:cNvSpPr txBox="1"/>
          <p:nvPr>
            <p:ph idx="1" type="subTitle"/>
          </p:nvPr>
        </p:nvSpPr>
        <p:spPr>
          <a:xfrm>
            <a:off x="2517025" y="1213250"/>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2" name="Google Shape;142;p27"/>
          <p:cNvSpPr txBox="1"/>
          <p:nvPr>
            <p:ph hasCustomPrompt="1" idx="3" type="title"/>
          </p:nvPr>
        </p:nvSpPr>
        <p:spPr>
          <a:xfrm>
            <a:off x="5945550" y="2371200"/>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43" name="Google Shape;143;p27"/>
          <p:cNvSpPr txBox="1"/>
          <p:nvPr>
            <p:ph idx="4" type="title"/>
          </p:nvPr>
        </p:nvSpPr>
        <p:spPr>
          <a:xfrm>
            <a:off x="3062125" y="3635075"/>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4" name="Google Shape;144;p27"/>
          <p:cNvSpPr txBox="1"/>
          <p:nvPr>
            <p:ph idx="5" type="subTitle"/>
          </p:nvPr>
        </p:nvSpPr>
        <p:spPr>
          <a:xfrm>
            <a:off x="2517025" y="3840925"/>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5" name="Google Shape;145;p27"/>
          <p:cNvSpPr txBox="1"/>
          <p:nvPr>
            <p:ph hasCustomPrompt="1" idx="6" type="title"/>
          </p:nvPr>
        </p:nvSpPr>
        <p:spPr>
          <a:xfrm>
            <a:off x="5945550" y="368282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46" name="Google Shape;146;p27"/>
          <p:cNvSpPr txBox="1"/>
          <p:nvPr>
            <p:ph idx="7" type="title"/>
          </p:nvPr>
        </p:nvSpPr>
        <p:spPr>
          <a:xfrm>
            <a:off x="3062125" y="2321264"/>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7" name="Google Shape;147;p27"/>
          <p:cNvSpPr txBox="1"/>
          <p:nvPr>
            <p:ph idx="8" type="subTitle"/>
          </p:nvPr>
        </p:nvSpPr>
        <p:spPr>
          <a:xfrm>
            <a:off x="2517025" y="2527088"/>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8" name="Google Shape;148;p27"/>
          <p:cNvSpPr txBox="1"/>
          <p:nvPr>
            <p:ph idx="9"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49" name="Shape 149"/>
        <p:cNvGrpSpPr/>
        <p:nvPr/>
      </p:nvGrpSpPr>
      <p:grpSpPr>
        <a:xfrm>
          <a:off x="0" y="0"/>
          <a:ext cx="0" cy="0"/>
          <a:chOff x="0" y="0"/>
          <a:chExt cx="0" cy="0"/>
        </a:xfrm>
      </p:grpSpPr>
      <p:sp>
        <p:nvSpPr>
          <p:cNvPr id="150" name="Google Shape;150;p2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txBox="1"/>
          <p:nvPr>
            <p:ph type="title"/>
          </p:nvPr>
        </p:nvSpPr>
        <p:spPr>
          <a:xfrm>
            <a:off x="4638800" y="1958475"/>
            <a:ext cx="27738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52" name="Google Shape;152;p28"/>
          <p:cNvSpPr txBox="1"/>
          <p:nvPr>
            <p:ph idx="1" type="subTitle"/>
          </p:nvPr>
        </p:nvSpPr>
        <p:spPr>
          <a:xfrm>
            <a:off x="4638800" y="2392413"/>
            <a:ext cx="2918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53" name="Google Shape;153;p2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
  <p:cSld name="BIG_NUMBER_1_1">
    <p:bg>
      <p:bgPr>
        <a:solidFill>
          <a:schemeClr val="accent4"/>
        </a:solidFill>
      </p:bgPr>
    </p:bg>
    <p:spTree>
      <p:nvGrpSpPr>
        <p:cNvPr id="154" name="Shape 154"/>
        <p:cNvGrpSpPr/>
        <p:nvPr/>
      </p:nvGrpSpPr>
      <p:grpSpPr>
        <a:xfrm>
          <a:off x="0" y="0"/>
          <a:ext cx="0" cy="0"/>
          <a:chOff x="0" y="0"/>
          <a:chExt cx="0" cy="0"/>
        </a:xfrm>
      </p:grpSpPr>
      <p:sp>
        <p:nvSpPr>
          <p:cNvPr id="155" name="Google Shape;155;p29"/>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txBox="1"/>
          <p:nvPr>
            <p:ph type="title"/>
          </p:nvPr>
        </p:nvSpPr>
        <p:spPr>
          <a:xfrm>
            <a:off x="1049200" y="1958475"/>
            <a:ext cx="16524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57" name="Google Shape;157;p29"/>
          <p:cNvSpPr txBox="1"/>
          <p:nvPr>
            <p:ph idx="1" type="subTitle"/>
          </p:nvPr>
        </p:nvSpPr>
        <p:spPr>
          <a:xfrm>
            <a:off x="1049200" y="2392425"/>
            <a:ext cx="3522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58" name="Google Shape;158;p2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IG_NUMBER_1_1_1">
    <p:bg>
      <p:bgPr>
        <a:solidFill>
          <a:schemeClr val="accent4"/>
        </a:solidFill>
      </p:bgPr>
    </p:bg>
    <p:spTree>
      <p:nvGrpSpPr>
        <p:cNvPr id="159" name="Shape 159"/>
        <p:cNvGrpSpPr/>
        <p:nvPr/>
      </p:nvGrpSpPr>
      <p:grpSpPr>
        <a:xfrm>
          <a:off x="0" y="0"/>
          <a:ext cx="0" cy="0"/>
          <a:chOff x="0" y="0"/>
          <a:chExt cx="0" cy="0"/>
        </a:xfrm>
      </p:grpSpPr>
      <p:sp>
        <p:nvSpPr>
          <p:cNvPr id="160" name="Google Shape;160;p30"/>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txBox="1"/>
          <p:nvPr>
            <p:ph type="title"/>
          </p:nvPr>
        </p:nvSpPr>
        <p:spPr>
          <a:xfrm>
            <a:off x="2596050" y="1848925"/>
            <a:ext cx="39519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32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63" name="Google Shape;163;p30"/>
          <p:cNvSpPr txBox="1"/>
          <p:nvPr>
            <p:ph idx="1" type="subTitle"/>
          </p:nvPr>
        </p:nvSpPr>
        <p:spPr>
          <a:xfrm>
            <a:off x="2810550" y="2392425"/>
            <a:ext cx="3522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64" name="Google Shape;164;p30"/>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65" name="Shape 165"/>
        <p:cNvGrpSpPr/>
        <p:nvPr/>
      </p:nvGrpSpPr>
      <p:grpSpPr>
        <a:xfrm>
          <a:off x="0" y="0"/>
          <a:ext cx="0" cy="0"/>
          <a:chOff x="0" y="0"/>
          <a:chExt cx="0" cy="0"/>
        </a:xfrm>
      </p:grpSpPr>
      <p:sp>
        <p:nvSpPr>
          <p:cNvPr id="166" name="Google Shape;166;p31"/>
          <p:cNvSpPr txBox="1"/>
          <p:nvPr>
            <p:ph type="title"/>
          </p:nvPr>
        </p:nvSpPr>
        <p:spPr>
          <a:xfrm>
            <a:off x="1065800" y="3327429"/>
            <a:ext cx="27738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7" name="Google Shape;167;p31"/>
          <p:cNvSpPr txBox="1"/>
          <p:nvPr>
            <p:ph idx="1" type="subTitle"/>
          </p:nvPr>
        </p:nvSpPr>
        <p:spPr>
          <a:xfrm>
            <a:off x="928700" y="1673257"/>
            <a:ext cx="2910900" cy="148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
    <p:spTree>
      <p:nvGrpSpPr>
        <p:cNvPr id="168" name="Shape 168"/>
        <p:cNvGrpSpPr/>
        <p:nvPr/>
      </p:nvGrpSpPr>
      <p:grpSpPr>
        <a:xfrm>
          <a:off x="0" y="0"/>
          <a:ext cx="0" cy="0"/>
          <a:chOff x="0" y="0"/>
          <a:chExt cx="0" cy="0"/>
        </a:xfrm>
      </p:grpSpPr>
      <p:sp>
        <p:nvSpPr>
          <p:cNvPr id="169" name="Google Shape;169;p32"/>
          <p:cNvSpPr txBox="1"/>
          <p:nvPr>
            <p:ph type="title"/>
          </p:nvPr>
        </p:nvSpPr>
        <p:spPr>
          <a:xfrm>
            <a:off x="1649984" y="1905550"/>
            <a:ext cx="26871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70" name="Google Shape;170;p32"/>
          <p:cNvSpPr txBox="1"/>
          <p:nvPr>
            <p:ph idx="1" type="subTitle"/>
          </p:nvPr>
        </p:nvSpPr>
        <p:spPr>
          <a:xfrm>
            <a:off x="1649975" y="1166100"/>
            <a:ext cx="58446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71" name="Google Shape;171;p32"/>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
    <p:spTree>
      <p:nvGrpSpPr>
        <p:cNvPr id="172" name="Shape 172"/>
        <p:cNvGrpSpPr/>
        <p:nvPr/>
      </p:nvGrpSpPr>
      <p:grpSpPr>
        <a:xfrm>
          <a:off x="0" y="0"/>
          <a:ext cx="0" cy="0"/>
          <a:chOff x="0" y="0"/>
          <a:chExt cx="0" cy="0"/>
        </a:xfrm>
      </p:grpSpPr>
      <p:sp>
        <p:nvSpPr>
          <p:cNvPr id="173" name="Google Shape;173;p33"/>
          <p:cNvSpPr txBox="1"/>
          <p:nvPr>
            <p:ph type="title"/>
          </p:nvPr>
        </p:nvSpPr>
        <p:spPr>
          <a:xfrm>
            <a:off x="5622459" y="3663900"/>
            <a:ext cx="26871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74" name="Google Shape;174;p33"/>
          <p:cNvSpPr txBox="1"/>
          <p:nvPr>
            <p:ph idx="1" type="subTitle"/>
          </p:nvPr>
        </p:nvSpPr>
        <p:spPr>
          <a:xfrm>
            <a:off x="5549025" y="2018775"/>
            <a:ext cx="2760600" cy="84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75" name="Google Shape;175;p33"/>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5">
    <p:spTree>
      <p:nvGrpSpPr>
        <p:cNvPr id="176" name="Shape 176"/>
        <p:cNvGrpSpPr/>
        <p:nvPr/>
      </p:nvGrpSpPr>
      <p:grpSpPr>
        <a:xfrm>
          <a:off x="0" y="0"/>
          <a:ext cx="0" cy="0"/>
          <a:chOff x="0" y="0"/>
          <a:chExt cx="0" cy="0"/>
        </a:xfrm>
      </p:grpSpPr>
      <p:sp>
        <p:nvSpPr>
          <p:cNvPr id="177" name="Google Shape;177;p34"/>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4"/>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4"/>
          <p:cNvSpPr txBox="1"/>
          <p:nvPr>
            <p:ph type="title"/>
          </p:nvPr>
        </p:nvSpPr>
        <p:spPr>
          <a:xfrm>
            <a:off x="711725" y="2742775"/>
            <a:ext cx="3173700" cy="25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80" name="Google Shape;180;p34"/>
          <p:cNvSpPr txBox="1"/>
          <p:nvPr>
            <p:ph idx="1" type="subTitle"/>
          </p:nvPr>
        </p:nvSpPr>
        <p:spPr>
          <a:xfrm>
            <a:off x="711725" y="3044650"/>
            <a:ext cx="29955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81" name="Google Shape;181;p34"/>
          <p:cNvSpPr txBox="1"/>
          <p:nvPr>
            <p:ph hasCustomPrompt="1" idx="2" type="title"/>
          </p:nvPr>
        </p:nvSpPr>
        <p:spPr>
          <a:xfrm>
            <a:off x="800950" y="1871500"/>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82" name="Shape 182"/>
        <p:cNvGrpSpPr/>
        <p:nvPr/>
      </p:nvGrpSpPr>
      <p:grpSpPr>
        <a:xfrm>
          <a:off x="0" y="0"/>
          <a:ext cx="0" cy="0"/>
          <a:chOff x="0" y="0"/>
          <a:chExt cx="0" cy="0"/>
        </a:xfrm>
      </p:grpSpPr>
      <p:sp>
        <p:nvSpPr>
          <p:cNvPr id="183" name="Google Shape;183;p35"/>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5"/>
          <p:cNvSpPr txBox="1"/>
          <p:nvPr>
            <p:ph type="title"/>
          </p:nvPr>
        </p:nvSpPr>
        <p:spPr>
          <a:xfrm>
            <a:off x="2985150" y="3960225"/>
            <a:ext cx="3173700" cy="25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85" name="Google Shape;185;p35"/>
          <p:cNvSpPr txBox="1"/>
          <p:nvPr>
            <p:ph idx="1" type="subTitle"/>
          </p:nvPr>
        </p:nvSpPr>
        <p:spPr>
          <a:xfrm>
            <a:off x="3074250" y="4262100"/>
            <a:ext cx="2995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86" name="Google Shape;186;p35"/>
          <p:cNvSpPr txBox="1"/>
          <p:nvPr>
            <p:ph hasCustomPrompt="1" idx="2" type="title"/>
          </p:nvPr>
        </p:nvSpPr>
        <p:spPr>
          <a:xfrm>
            <a:off x="3889800" y="2979400"/>
            <a:ext cx="1364400" cy="61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187" name="Shape 187"/>
        <p:cNvGrpSpPr/>
        <p:nvPr/>
      </p:nvGrpSpPr>
      <p:grpSpPr>
        <a:xfrm>
          <a:off x="0" y="0"/>
          <a:ext cx="0" cy="0"/>
          <a:chOff x="0" y="0"/>
          <a:chExt cx="0" cy="0"/>
        </a:xfrm>
      </p:grpSpPr>
      <p:sp>
        <p:nvSpPr>
          <p:cNvPr id="188" name="Google Shape;188;p36"/>
          <p:cNvSpPr/>
          <p:nvPr/>
        </p:nvSpPr>
        <p:spPr>
          <a:xfrm>
            <a:off x="3303750" y="-1395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6"/>
          <p:cNvSpPr txBox="1"/>
          <p:nvPr>
            <p:ph type="title"/>
          </p:nvPr>
        </p:nvSpPr>
        <p:spPr>
          <a:xfrm>
            <a:off x="9975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90" name="Google Shape;190;p36"/>
          <p:cNvSpPr txBox="1"/>
          <p:nvPr>
            <p:ph idx="1" type="subTitle"/>
          </p:nvPr>
        </p:nvSpPr>
        <p:spPr>
          <a:xfrm>
            <a:off x="9500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91" name="Google Shape;191;p3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2" name="Google Shape;192;p36"/>
          <p:cNvSpPr txBox="1"/>
          <p:nvPr>
            <p:ph idx="3" type="title"/>
          </p:nvPr>
        </p:nvSpPr>
        <p:spPr>
          <a:xfrm>
            <a:off x="330376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93" name="Google Shape;193;p36"/>
          <p:cNvSpPr txBox="1"/>
          <p:nvPr>
            <p:ph idx="4" type="subTitle"/>
          </p:nvPr>
        </p:nvSpPr>
        <p:spPr>
          <a:xfrm>
            <a:off x="325632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94" name="Google Shape;194;p36"/>
          <p:cNvSpPr txBox="1"/>
          <p:nvPr>
            <p:ph idx="5" type="title"/>
          </p:nvPr>
        </p:nvSpPr>
        <p:spPr>
          <a:xfrm>
            <a:off x="56100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95" name="Google Shape;195;p36"/>
          <p:cNvSpPr txBox="1"/>
          <p:nvPr>
            <p:ph idx="6" type="subTitle"/>
          </p:nvPr>
        </p:nvSpPr>
        <p:spPr>
          <a:xfrm>
            <a:off x="55625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
    <p:spTree>
      <p:nvGrpSpPr>
        <p:cNvPr id="196" name="Shape 196"/>
        <p:cNvGrpSpPr/>
        <p:nvPr/>
      </p:nvGrpSpPr>
      <p:grpSpPr>
        <a:xfrm>
          <a:off x="0" y="0"/>
          <a:ext cx="0" cy="0"/>
          <a:chOff x="0" y="0"/>
          <a:chExt cx="0" cy="0"/>
        </a:xfrm>
      </p:grpSpPr>
      <p:sp>
        <p:nvSpPr>
          <p:cNvPr id="197" name="Google Shape;197;p3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8" name="Google Shape;198;p37"/>
          <p:cNvSpPr/>
          <p:nvPr/>
        </p:nvSpPr>
        <p:spPr>
          <a:xfrm>
            <a:off x="-1829687" y="16297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99" name="Shape 199"/>
        <p:cNvGrpSpPr/>
        <p:nvPr/>
      </p:nvGrpSpPr>
      <p:grpSpPr>
        <a:xfrm>
          <a:off x="0" y="0"/>
          <a:ext cx="0" cy="0"/>
          <a:chOff x="0" y="0"/>
          <a:chExt cx="0" cy="0"/>
        </a:xfrm>
      </p:grpSpPr>
      <p:sp>
        <p:nvSpPr>
          <p:cNvPr id="200" name="Google Shape;200;p3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txBox="1"/>
          <p:nvPr>
            <p:ph type="title"/>
          </p:nvPr>
        </p:nvSpPr>
        <p:spPr>
          <a:xfrm>
            <a:off x="1193239"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2" name="Google Shape;202;p38"/>
          <p:cNvSpPr txBox="1"/>
          <p:nvPr>
            <p:ph idx="1" type="subTitle"/>
          </p:nvPr>
        </p:nvSpPr>
        <p:spPr>
          <a:xfrm>
            <a:off x="1152650"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3" name="Google Shape;203;p3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04" name="Google Shape;204;p38"/>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5" name="Google Shape;205;p38"/>
          <p:cNvSpPr txBox="1"/>
          <p:nvPr>
            <p:ph idx="4" type="subTitle"/>
          </p:nvPr>
        </p:nvSpPr>
        <p:spPr>
          <a:xfrm>
            <a:off x="3430802"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6" name="Google Shape;206;p38"/>
          <p:cNvSpPr txBox="1"/>
          <p:nvPr>
            <p:ph idx="5" type="title"/>
          </p:nvPr>
        </p:nvSpPr>
        <p:spPr>
          <a:xfrm>
            <a:off x="5749543"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7" name="Google Shape;207;p38"/>
          <p:cNvSpPr txBox="1"/>
          <p:nvPr>
            <p:ph idx="6" type="subTitle"/>
          </p:nvPr>
        </p:nvSpPr>
        <p:spPr>
          <a:xfrm>
            <a:off x="5708953"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3">
    <p:spTree>
      <p:nvGrpSpPr>
        <p:cNvPr id="208" name="Shape 208"/>
        <p:cNvGrpSpPr/>
        <p:nvPr/>
      </p:nvGrpSpPr>
      <p:grpSpPr>
        <a:xfrm>
          <a:off x="0" y="0"/>
          <a:ext cx="0" cy="0"/>
          <a:chOff x="0" y="0"/>
          <a:chExt cx="0" cy="0"/>
        </a:xfrm>
      </p:grpSpPr>
      <p:sp>
        <p:nvSpPr>
          <p:cNvPr id="209" name="Google Shape;209;p39"/>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9"/>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9"/>
          <p:cNvSpPr txBox="1"/>
          <p:nvPr>
            <p:ph type="title"/>
          </p:nvPr>
        </p:nvSpPr>
        <p:spPr>
          <a:xfrm>
            <a:off x="794850" y="2011550"/>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2" name="Google Shape;212;p39"/>
          <p:cNvSpPr txBox="1"/>
          <p:nvPr>
            <p:ph idx="1" type="subTitle"/>
          </p:nvPr>
        </p:nvSpPr>
        <p:spPr>
          <a:xfrm>
            <a:off x="1917500"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3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14" name="Google Shape;214;p39"/>
          <p:cNvSpPr txBox="1"/>
          <p:nvPr>
            <p:ph idx="3" type="title"/>
          </p:nvPr>
        </p:nvSpPr>
        <p:spPr>
          <a:xfrm>
            <a:off x="4654438" y="1969175"/>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5" name="Google Shape;215;p39"/>
          <p:cNvSpPr txBox="1"/>
          <p:nvPr>
            <p:ph idx="4" type="subTitle"/>
          </p:nvPr>
        </p:nvSpPr>
        <p:spPr>
          <a:xfrm>
            <a:off x="5777087"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6" name="Google Shape;216;p39"/>
          <p:cNvSpPr txBox="1"/>
          <p:nvPr>
            <p:ph idx="5" type="title"/>
          </p:nvPr>
        </p:nvSpPr>
        <p:spPr>
          <a:xfrm>
            <a:off x="794850"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7" name="Google Shape;217;p39"/>
          <p:cNvSpPr txBox="1"/>
          <p:nvPr>
            <p:ph idx="6" type="subTitle"/>
          </p:nvPr>
        </p:nvSpPr>
        <p:spPr>
          <a:xfrm>
            <a:off x="1917500" y="3242250"/>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8" name="Google Shape;218;p39"/>
          <p:cNvSpPr txBox="1"/>
          <p:nvPr>
            <p:ph idx="7" type="title"/>
          </p:nvPr>
        </p:nvSpPr>
        <p:spPr>
          <a:xfrm>
            <a:off x="4654438"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9" name="Google Shape;219;p39"/>
          <p:cNvSpPr txBox="1"/>
          <p:nvPr>
            <p:ph idx="8" type="subTitle"/>
          </p:nvPr>
        </p:nvSpPr>
        <p:spPr>
          <a:xfrm>
            <a:off x="5777087" y="3242250"/>
            <a:ext cx="22170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_1">
    <p:spTree>
      <p:nvGrpSpPr>
        <p:cNvPr id="220" name="Shape 220"/>
        <p:cNvGrpSpPr/>
        <p:nvPr/>
      </p:nvGrpSpPr>
      <p:grpSpPr>
        <a:xfrm>
          <a:off x="0" y="0"/>
          <a:ext cx="0" cy="0"/>
          <a:chOff x="0" y="0"/>
          <a:chExt cx="0" cy="0"/>
        </a:xfrm>
      </p:grpSpPr>
      <p:sp>
        <p:nvSpPr>
          <p:cNvPr id="221" name="Google Shape;221;p40"/>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0"/>
          <p:cNvSpPr txBox="1"/>
          <p:nvPr>
            <p:ph type="title"/>
          </p:nvPr>
        </p:nvSpPr>
        <p:spPr>
          <a:xfrm>
            <a:off x="2440300"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3" name="Google Shape;223;p40"/>
          <p:cNvSpPr txBox="1"/>
          <p:nvPr>
            <p:ph idx="1" type="subTitle"/>
          </p:nvPr>
        </p:nvSpPr>
        <p:spPr>
          <a:xfrm>
            <a:off x="1777457"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4" name="Google Shape;224;p40"/>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25" name="Google Shape;225;p40"/>
          <p:cNvSpPr txBox="1"/>
          <p:nvPr>
            <p:ph idx="3" type="title"/>
          </p:nvPr>
        </p:nvSpPr>
        <p:spPr>
          <a:xfrm>
            <a:off x="5812374"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6" name="Google Shape;226;p40"/>
          <p:cNvSpPr txBox="1"/>
          <p:nvPr>
            <p:ph idx="4" type="subTitle"/>
          </p:nvPr>
        </p:nvSpPr>
        <p:spPr>
          <a:xfrm>
            <a:off x="5149543"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7" name="Google Shape;227;p40"/>
          <p:cNvSpPr txBox="1"/>
          <p:nvPr>
            <p:ph idx="5" type="title"/>
          </p:nvPr>
        </p:nvSpPr>
        <p:spPr>
          <a:xfrm>
            <a:off x="2440300"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8" name="Google Shape;228;p40"/>
          <p:cNvSpPr txBox="1"/>
          <p:nvPr>
            <p:ph idx="6" type="subTitle"/>
          </p:nvPr>
        </p:nvSpPr>
        <p:spPr>
          <a:xfrm>
            <a:off x="1777457" y="3813400"/>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9" name="Google Shape;229;p40"/>
          <p:cNvSpPr txBox="1"/>
          <p:nvPr>
            <p:ph idx="7" type="title"/>
          </p:nvPr>
        </p:nvSpPr>
        <p:spPr>
          <a:xfrm>
            <a:off x="5812372"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0" name="Google Shape;230;p40"/>
          <p:cNvSpPr txBox="1"/>
          <p:nvPr>
            <p:ph idx="8" type="subTitle"/>
          </p:nvPr>
        </p:nvSpPr>
        <p:spPr>
          <a:xfrm>
            <a:off x="5149543" y="3813400"/>
            <a:ext cx="22170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31" name="Shape 231"/>
        <p:cNvGrpSpPr/>
        <p:nvPr/>
      </p:nvGrpSpPr>
      <p:grpSpPr>
        <a:xfrm>
          <a:off x="0" y="0"/>
          <a:ext cx="0" cy="0"/>
          <a:chOff x="0" y="0"/>
          <a:chExt cx="0" cy="0"/>
        </a:xfrm>
      </p:grpSpPr>
      <p:sp>
        <p:nvSpPr>
          <p:cNvPr id="232" name="Google Shape;232;p41"/>
          <p:cNvSpPr/>
          <p:nvPr/>
        </p:nvSpPr>
        <p:spPr>
          <a:xfrm>
            <a:off x="-4283225" y="4580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34" name="Google Shape;234;p41"/>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1"/>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1"/>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1"/>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238" name="Shape 238"/>
        <p:cNvGrpSpPr/>
        <p:nvPr/>
      </p:nvGrpSpPr>
      <p:grpSpPr>
        <a:xfrm>
          <a:off x="0" y="0"/>
          <a:ext cx="0" cy="0"/>
          <a:chOff x="0" y="0"/>
          <a:chExt cx="0" cy="0"/>
        </a:xfrm>
      </p:grpSpPr>
      <p:sp>
        <p:nvSpPr>
          <p:cNvPr id="239" name="Google Shape;239;p4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40" name="Google Shape;240;p42"/>
          <p:cNvSpPr/>
          <p:nvPr/>
        </p:nvSpPr>
        <p:spPr>
          <a:xfrm>
            <a:off x="841663" y="-7000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241" name="Shape 241"/>
        <p:cNvGrpSpPr/>
        <p:nvPr/>
      </p:nvGrpSpPr>
      <p:grpSpPr>
        <a:xfrm>
          <a:off x="0" y="0"/>
          <a:ext cx="0" cy="0"/>
          <a:chOff x="0" y="0"/>
          <a:chExt cx="0" cy="0"/>
        </a:xfrm>
      </p:grpSpPr>
      <p:sp>
        <p:nvSpPr>
          <p:cNvPr id="242" name="Google Shape;242;p43"/>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43" name="Google Shape;243;p43"/>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3"/>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45" name="Shape 245"/>
        <p:cNvGrpSpPr/>
        <p:nvPr/>
      </p:nvGrpSpPr>
      <p:grpSpPr>
        <a:xfrm>
          <a:off x="0" y="0"/>
          <a:ext cx="0" cy="0"/>
          <a:chOff x="0" y="0"/>
          <a:chExt cx="0" cy="0"/>
        </a:xfrm>
      </p:grpSpPr>
      <p:sp>
        <p:nvSpPr>
          <p:cNvPr id="246" name="Google Shape;246;p44"/>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4"/>
          <p:cNvSpPr txBox="1"/>
          <p:nvPr>
            <p:ph type="title"/>
          </p:nvPr>
        </p:nvSpPr>
        <p:spPr>
          <a:xfrm>
            <a:off x="1184189"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8" name="Google Shape;248;p44"/>
          <p:cNvSpPr txBox="1"/>
          <p:nvPr>
            <p:ph idx="1" type="subTitle"/>
          </p:nvPr>
        </p:nvSpPr>
        <p:spPr>
          <a:xfrm>
            <a:off x="1143600"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49" name="Google Shape;249;p4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0" name="Google Shape;250;p44"/>
          <p:cNvSpPr txBox="1"/>
          <p:nvPr>
            <p:ph idx="3" type="title"/>
          </p:nvPr>
        </p:nvSpPr>
        <p:spPr>
          <a:xfrm>
            <a:off x="3462341"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1" name="Google Shape;251;p44"/>
          <p:cNvSpPr txBox="1"/>
          <p:nvPr>
            <p:ph idx="4" type="subTitle"/>
          </p:nvPr>
        </p:nvSpPr>
        <p:spPr>
          <a:xfrm>
            <a:off x="3421752"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52" name="Google Shape;252;p44"/>
          <p:cNvSpPr txBox="1"/>
          <p:nvPr>
            <p:ph idx="5" type="title"/>
          </p:nvPr>
        </p:nvSpPr>
        <p:spPr>
          <a:xfrm>
            <a:off x="5740493"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3" name="Google Shape;253;p44"/>
          <p:cNvSpPr txBox="1"/>
          <p:nvPr>
            <p:ph idx="6" type="subTitle"/>
          </p:nvPr>
        </p:nvSpPr>
        <p:spPr>
          <a:xfrm>
            <a:off x="5699903"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54" name="Google Shape;254;p44"/>
          <p:cNvSpPr txBox="1"/>
          <p:nvPr>
            <p:ph idx="7" type="title"/>
          </p:nvPr>
        </p:nvSpPr>
        <p:spPr>
          <a:xfrm>
            <a:off x="1184189"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5" name="Google Shape;255;p44"/>
          <p:cNvSpPr txBox="1"/>
          <p:nvPr>
            <p:ph idx="8" type="subTitle"/>
          </p:nvPr>
        </p:nvSpPr>
        <p:spPr>
          <a:xfrm>
            <a:off x="1143600"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56" name="Google Shape;256;p44"/>
          <p:cNvSpPr txBox="1"/>
          <p:nvPr>
            <p:ph idx="9" type="title"/>
          </p:nvPr>
        </p:nvSpPr>
        <p:spPr>
          <a:xfrm>
            <a:off x="3462341"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7" name="Google Shape;257;p44"/>
          <p:cNvSpPr txBox="1"/>
          <p:nvPr>
            <p:ph idx="13" type="subTitle"/>
          </p:nvPr>
        </p:nvSpPr>
        <p:spPr>
          <a:xfrm>
            <a:off x="3421752"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58" name="Google Shape;258;p44"/>
          <p:cNvSpPr txBox="1"/>
          <p:nvPr>
            <p:ph idx="14" type="title"/>
          </p:nvPr>
        </p:nvSpPr>
        <p:spPr>
          <a:xfrm>
            <a:off x="5740493"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9" name="Google Shape;259;p44"/>
          <p:cNvSpPr txBox="1"/>
          <p:nvPr>
            <p:ph idx="15" type="subTitle"/>
          </p:nvPr>
        </p:nvSpPr>
        <p:spPr>
          <a:xfrm>
            <a:off x="5699903"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60" name="Shape 260"/>
        <p:cNvGrpSpPr/>
        <p:nvPr/>
      </p:nvGrpSpPr>
      <p:grpSpPr>
        <a:xfrm>
          <a:off x="0" y="0"/>
          <a:ext cx="0" cy="0"/>
          <a:chOff x="0" y="0"/>
          <a:chExt cx="0" cy="0"/>
        </a:xfrm>
      </p:grpSpPr>
      <p:sp>
        <p:nvSpPr>
          <p:cNvPr id="261" name="Google Shape;261;p45"/>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5"/>
          <p:cNvSpPr txBox="1"/>
          <p:nvPr>
            <p:ph type="title"/>
          </p:nvPr>
        </p:nvSpPr>
        <p:spPr>
          <a:xfrm>
            <a:off x="1759450" y="2089807"/>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45"/>
          <p:cNvSpPr txBox="1"/>
          <p:nvPr>
            <p:ph idx="1" type="subTitle"/>
          </p:nvPr>
        </p:nvSpPr>
        <p:spPr>
          <a:xfrm>
            <a:off x="1678450" y="2523755"/>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4" name="Google Shape;264;p4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65" name="Google Shape;265;p45"/>
          <p:cNvSpPr txBox="1"/>
          <p:nvPr>
            <p:ph idx="3" type="title"/>
          </p:nvPr>
        </p:nvSpPr>
        <p:spPr>
          <a:xfrm>
            <a:off x="5823950" y="3439720"/>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6" name="Google Shape;266;p45"/>
          <p:cNvSpPr txBox="1"/>
          <p:nvPr>
            <p:ph idx="4" type="subTitle"/>
          </p:nvPr>
        </p:nvSpPr>
        <p:spPr>
          <a:xfrm>
            <a:off x="5823950" y="3873668"/>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7" name="Google Shape;267;p45"/>
          <p:cNvSpPr txBox="1"/>
          <p:nvPr>
            <p:ph idx="5" type="title"/>
          </p:nvPr>
        </p:nvSpPr>
        <p:spPr>
          <a:xfrm>
            <a:off x="5823950" y="2089807"/>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8" name="Google Shape;268;p45"/>
          <p:cNvSpPr txBox="1"/>
          <p:nvPr>
            <p:ph idx="6" type="subTitle"/>
          </p:nvPr>
        </p:nvSpPr>
        <p:spPr>
          <a:xfrm>
            <a:off x="5823950" y="2523755"/>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9" name="Google Shape;269;p45"/>
          <p:cNvSpPr txBox="1"/>
          <p:nvPr>
            <p:ph idx="7" type="title"/>
          </p:nvPr>
        </p:nvSpPr>
        <p:spPr>
          <a:xfrm>
            <a:off x="1759450" y="739732"/>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0" name="Google Shape;270;p45"/>
          <p:cNvSpPr txBox="1"/>
          <p:nvPr>
            <p:ph idx="8" type="subTitle"/>
          </p:nvPr>
        </p:nvSpPr>
        <p:spPr>
          <a:xfrm>
            <a:off x="1678450" y="1173843"/>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1" name="Google Shape;271;p45"/>
          <p:cNvSpPr txBox="1"/>
          <p:nvPr>
            <p:ph idx="9" type="title"/>
          </p:nvPr>
        </p:nvSpPr>
        <p:spPr>
          <a:xfrm>
            <a:off x="1759450" y="3439720"/>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2" name="Google Shape;272;p45"/>
          <p:cNvSpPr txBox="1"/>
          <p:nvPr>
            <p:ph idx="13" type="subTitle"/>
          </p:nvPr>
        </p:nvSpPr>
        <p:spPr>
          <a:xfrm>
            <a:off x="1678450" y="3873668"/>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3" name="Google Shape;273;p45"/>
          <p:cNvSpPr txBox="1"/>
          <p:nvPr>
            <p:ph idx="14" type="title"/>
          </p:nvPr>
        </p:nvSpPr>
        <p:spPr>
          <a:xfrm>
            <a:off x="5823950" y="739732"/>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4" name="Google Shape;274;p45"/>
          <p:cNvSpPr txBox="1"/>
          <p:nvPr>
            <p:ph idx="15" type="subTitle"/>
          </p:nvPr>
        </p:nvSpPr>
        <p:spPr>
          <a:xfrm>
            <a:off x="5823950" y="1173843"/>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5">
    <p:spTree>
      <p:nvGrpSpPr>
        <p:cNvPr id="275" name="Shape 275"/>
        <p:cNvGrpSpPr/>
        <p:nvPr/>
      </p:nvGrpSpPr>
      <p:grpSpPr>
        <a:xfrm>
          <a:off x="0" y="0"/>
          <a:ext cx="0" cy="0"/>
          <a:chOff x="0" y="0"/>
          <a:chExt cx="0" cy="0"/>
        </a:xfrm>
      </p:grpSpPr>
      <p:sp>
        <p:nvSpPr>
          <p:cNvPr id="276" name="Google Shape;276;p4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6"/>
          <p:cNvSpPr txBox="1"/>
          <p:nvPr>
            <p:ph type="title"/>
          </p:nvPr>
        </p:nvSpPr>
        <p:spPr>
          <a:xfrm>
            <a:off x="3771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8" name="Google Shape;278;p46"/>
          <p:cNvSpPr txBox="1"/>
          <p:nvPr>
            <p:ph idx="1" type="subTitle"/>
          </p:nvPr>
        </p:nvSpPr>
        <p:spPr>
          <a:xfrm>
            <a:off x="3730950" y="2115837"/>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9" name="Google Shape;279;p4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80" name="Google Shape;280;p46"/>
          <p:cNvSpPr txBox="1"/>
          <p:nvPr>
            <p:ph idx="3" type="title"/>
          </p:nvPr>
        </p:nvSpPr>
        <p:spPr>
          <a:xfrm>
            <a:off x="5029100" y="3467113"/>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1" name="Google Shape;281;p46"/>
          <p:cNvSpPr txBox="1"/>
          <p:nvPr>
            <p:ph idx="4" type="subTitle"/>
          </p:nvPr>
        </p:nvSpPr>
        <p:spPr>
          <a:xfrm>
            <a:off x="4988600" y="3901062"/>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2" name="Google Shape;282;p46"/>
          <p:cNvSpPr txBox="1"/>
          <p:nvPr>
            <p:ph idx="5" type="title"/>
          </p:nvPr>
        </p:nvSpPr>
        <p:spPr>
          <a:xfrm>
            <a:off x="17189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3" name="Google Shape;283;p46"/>
          <p:cNvSpPr txBox="1"/>
          <p:nvPr>
            <p:ph idx="6" type="subTitle"/>
          </p:nvPr>
        </p:nvSpPr>
        <p:spPr>
          <a:xfrm>
            <a:off x="16784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4" name="Google Shape;284;p46"/>
          <p:cNvSpPr txBox="1"/>
          <p:nvPr>
            <p:ph idx="7" type="title"/>
          </p:nvPr>
        </p:nvSpPr>
        <p:spPr>
          <a:xfrm>
            <a:off x="2554300" y="3467101"/>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5" name="Google Shape;285;p46"/>
          <p:cNvSpPr txBox="1"/>
          <p:nvPr>
            <p:ph idx="8" type="subTitle"/>
          </p:nvPr>
        </p:nvSpPr>
        <p:spPr>
          <a:xfrm>
            <a:off x="2513800" y="390104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6" name="Google Shape;286;p46"/>
          <p:cNvSpPr txBox="1"/>
          <p:nvPr>
            <p:ph idx="9" type="title"/>
          </p:nvPr>
        </p:nvSpPr>
        <p:spPr>
          <a:xfrm>
            <a:off x="5864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7" name="Google Shape;287;p46"/>
          <p:cNvSpPr txBox="1"/>
          <p:nvPr>
            <p:ph idx="13" type="subTitle"/>
          </p:nvPr>
        </p:nvSpPr>
        <p:spPr>
          <a:xfrm>
            <a:off x="58239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6">
    <p:spTree>
      <p:nvGrpSpPr>
        <p:cNvPr id="288" name="Shape 288"/>
        <p:cNvGrpSpPr/>
        <p:nvPr/>
      </p:nvGrpSpPr>
      <p:grpSpPr>
        <a:xfrm>
          <a:off x="0" y="0"/>
          <a:ext cx="0" cy="0"/>
          <a:chOff x="0" y="0"/>
          <a:chExt cx="0" cy="0"/>
        </a:xfrm>
      </p:grpSpPr>
      <p:sp>
        <p:nvSpPr>
          <p:cNvPr id="289" name="Google Shape;289;p4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7"/>
          <p:cNvSpPr txBox="1"/>
          <p:nvPr>
            <p:ph type="title"/>
          </p:nvPr>
        </p:nvSpPr>
        <p:spPr>
          <a:xfrm>
            <a:off x="2252288" y="1877600"/>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4" name="Google Shape;294;p47"/>
          <p:cNvSpPr txBox="1"/>
          <p:nvPr>
            <p:ph idx="1" type="subTitle"/>
          </p:nvPr>
        </p:nvSpPr>
        <p:spPr>
          <a:xfrm>
            <a:off x="3380588" y="1243650"/>
            <a:ext cx="3277500" cy="9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95" name="Google Shape;295;p4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96" name="Google Shape;296;p47"/>
          <p:cNvSpPr txBox="1"/>
          <p:nvPr>
            <p:ph idx="3" type="title"/>
          </p:nvPr>
        </p:nvSpPr>
        <p:spPr>
          <a:xfrm>
            <a:off x="5714250" y="3611925"/>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7" name="Google Shape;297;p47"/>
          <p:cNvSpPr txBox="1"/>
          <p:nvPr>
            <p:ph idx="4" type="subTitle"/>
          </p:nvPr>
        </p:nvSpPr>
        <p:spPr>
          <a:xfrm>
            <a:off x="2301450" y="3016200"/>
            <a:ext cx="3412800" cy="95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
    <p:spTree>
      <p:nvGrpSpPr>
        <p:cNvPr id="298" name="Shape 298"/>
        <p:cNvGrpSpPr/>
        <p:nvPr/>
      </p:nvGrpSpPr>
      <p:grpSpPr>
        <a:xfrm>
          <a:off x="0" y="0"/>
          <a:ext cx="0" cy="0"/>
          <a:chOff x="0" y="0"/>
          <a:chExt cx="0" cy="0"/>
        </a:xfrm>
      </p:grpSpPr>
      <p:sp>
        <p:nvSpPr>
          <p:cNvPr id="299" name="Google Shape;299;p4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8"/>
          <p:cNvSpPr txBox="1"/>
          <p:nvPr>
            <p:ph type="title"/>
          </p:nvPr>
        </p:nvSpPr>
        <p:spPr>
          <a:xfrm>
            <a:off x="1809000" y="2269250"/>
            <a:ext cx="2370300" cy="450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01" name="Google Shape;301;p48"/>
          <p:cNvSpPr txBox="1"/>
          <p:nvPr>
            <p:ph idx="1" type="subTitle"/>
          </p:nvPr>
        </p:nvSpPr>
        <p:spPr>
          <a:xfrm>
            <a:off x="852088" y="2719663"/>
            <a:ext cx="33273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302" name="Google Shape;302;p4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03" name="Google Shape;303;p48"/>
          <p:cNvSpPr txBox="1"/>
          <p:nvPr>
            <p:ph idx="3" type="title"/>
          </p:nvPr>
        </p:nvSpPr>
        <p:spPr>
          <a:xfrm>
            <a:off x="4794825" y="2269250"/>
            <a:ext cx="2370300" cy="45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04" name="Google Shape;304;p48"/>
          <p:cNvSpPr txBox="1"/>
          <p:nvPr>
            <p:ph idx="4" type="subTitle"/>
          </p:nvPr>
        </p:nvSpPr>
        <p:spPr>
          <a:xfrm>
            <a:off x="4794811" y="2719663"/>
            <a:ext cx="3327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305" name="Shape 305"/>
        <p:cNvGrpSpPr/>
        <p:nvPr/>
      </p:nvGrpSpPr>
      <p:grpSpPr>
        <a:xfrm>
          <a:off x="0" y="0"/>
          <a:ext cx="0" cy="0"/>
          <a:chOff x="0" y="0"/>
          <a:chExt cx="0" cy="0"/>
        </a:xfrm>
      </p:grpSpPr>
      <p:sp>
        <p:nvSpPr>
          <p:cNvPr id="306" name="Google Shape;306;p49"/>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9"/>
          <p:cNvSpPr txBox="1"/>
          <p:nvPr>
            <p:ph type="title"/>
          </p:nvPr>
        </p:nvSpPr>
        <p:spPr>
          <a:xfrm>
            <a:off x="844175"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08" name="Google Shape;308;p49"/>
          <p:cNvSpPr txBox="1"/>
          <p:nvPr>
            <p:ph idx="1" type="subTitle"/>
          </p:nvPr>
        </p:nvSpPr>
        <p:spPr>
          <a:xfrm>
            <a:off x="844175"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9" name="Google Shape;309;p4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0" name="Google Shape;310;p49"/>
          <p:cNvSpPr txBox="1"/>
          <p:nvPr>
            <p:ph idx="3" type="title"/>
          </p:nvPr>
        </p:nvSpPr>
        <p:spPr>
          <a:xfrm>
            <a:off x="2566592"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11" name="Google Shape;311;p49"/>
          <p:cNvSpPr txBox="1"/>
          <p:nvPr>
            <p:ph idx="4" type="subTitle"/>
          </p:nvPr>
        </p:nvSpPr>
        <p:spPr>
          <a:xfrm>
            <a:off x="2566592"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2" name="Google Shape;312;p49"/>
          <p:cNvSpPr txBox="1"/>
          <p:nvPr>
            <p:ph idx="5" type="title"/>
          </p:nvPr>
        </p:nvSpPr>
        <p:spPr>
          <a:xfrm>
            <a:off x="4289010"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13" name="Google Shape;313;p49"/>
          <p:cNvSpPr txBox="1"/>
          <p:nvPr>
            <p:ph idx="6" type="subTitle"/>
          </p:nvPr>
        </p:nvSpPr>
        <p:spPr>
          <a:xfrm>
            <a:off x="4289010"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4" name="Google Shape;314;p49"/>
          <p:cNvSpPr txBox="1"/>
          <p:nvPr>
            <p:ph idx="7" type="title"/>
          </p:nvPr>
        </p:nvSpPr>
        <p:spPr>
          <a:xfrm>
            <a:off x="6011427"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15" name="Google Shape;315;p49"/>
          <p:cNvSpPr txBox="1"/>
          <p:nvPr>
            <p:ph idx="8" type="subTitle"/>
          </p:nvPr>
        </p:nvSpPr>
        <p:spPr>
          <a:xfrm>
            <a:off x="6011427"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8">
    <p:spTree>
      <p:nvGrpSpPr>
        <p:cNvPr id="316" name="Shape 316"/>
        <p:cNvGrpSpPr/>
        <p:nvPr/>
      </p:nvGrpSpPr>
      <p:grpSpPr>
        <a:xfrm>
          <a:off x="0" y="0"/>
          <a:ext cx="0" cy="0"/>
          <a:chOff x="0" y="0"/>
          <a:chExt cx="0" cy="0"/>
        </a:xfrm>
      </p:grpSpPr>
      <p:sp>
        <p:nvSpPr>
          <p:cNvPr id="317" name="Google Shape;317;p50"/>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0"/>
          <p:cNvSpPr txBox="1"/>
          <p:nvPr>
            <p:ph type="title"/>
          </p:nvPr>
        </p:nvSpPr>
        <p:spPr>
          <a:xfrm>
            <a:off x="2528500" y="122908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19" name="Google Shape;319;p50"/>
          <p:cNvSpPr txBox="1"/>
          <p:nvPr>
            <p:ph idx="1" type="subTitle"/>
          </p:nvPr>
        </p:nvSpPr>
        <p:spPr>
          <a:xfrm>
            <a:off x="2528512" y="166302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0" name="Google Shape;320;p50"/>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21" name="Google Shape;321;p50"/>
          <p:cNvSpPr txBox="1"/>
          <p:nvPr>
            <p:ph idx="3" type="title"/>
          </p:nvPr>
        </p:nvSpPr>
        <p:spPr>
          <a:xfrm>
            <a:off x="2528500" y="326333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2" name="Google Shape;322;p50"/>
          <p:cNvSpPr txBox="1"/>
          <p:nvPr>
            <p:ph idx="4" type="subTitle"/>
          </p:nvPr>
        </p:nvSpPr>
        <p:spPr>
          <a:xfrm>
            <a:off x="2528512" y="369727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3" name="Google Shape;323;p50"/>
          <p:cNvSpPr txBox="1"/>
          <p:nvPr>
            <p:ph idx="5" type="title"/>
          </p:nvPr>
        </p:nvSpPr>
        <p:spPr>
          <a:xfrm>
            <a:off x="4986687" y="122908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4" name="Google Shape;324;p50"/>
          <p:cNvSpPr txBox="1"/>
          <p:nvPr>
            <p:ph idx="6" type="subTitle"/>
          </p:nvPr>
        </p:nvSpPr>
        <p:spPr>
          <a:xfrm>
            <a:off x="4673187" y="166302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5" name="Google Shape;325;p50"/>
          <p:cNvSpPr txBox="1"/>
          <p:nvPr>
            <p:ph idx="7" type="title"/>
          </p:nvPr>
        </p:nvSpPr>
        <p:spPr>
          <a:xfrm>
            <a:off x="4986687" y="326333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6" name="Google Shape;326;p50"/>
          <p:cNvSpPr txBox="1"/>
          <p:nvPr>
            <p:ph idx="8" type="subTitle"/>
          </p:nvPr>
        </p:nvSpPr>
        <p:spPr>
          <a:xfrm>
            <a:off x="4673187" y="369727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9">
    <p:spTree>
      <p:nvGrpSpPr>
        <p:cNvPr id="327" name="Shape 327"/>
        <p:cNvGrpSpPr/>
        <p:nvPr/>
      </p:nvGrpSpPr>
      <p:grpSpPr>
        <a:xfrm>
          <a:off x="0" y="0"/>
          <a:ext cx="0" cy="0"/>
          <a:chOff x="0" y="0"/>
          <a:chExt cx="0" cy="0"/>
        </a:xfrm>
      </p:grpSpPr>
      <p:sp>
        <p:nvSpPr>
          <p:cNvPr id="328" name="Google Shape;328;p51"/>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1"/>
          <p:cNvSpPr txBox="1"/>
          <p:nvPr>
            <p:ph type="title"/>
          </p:nvPr>
        </p:nvSpPr>
        <p:spPr>
          <a:xfrm>
            <a:off x="933525" y="12969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30" name="Google Shape;330;p51"/>
          <p:cNvSpPr txBox="1"/>
          <p:nvPr>
            <p:ph idx="1" type="subTitle"/>
          </p:nvPr>
        </p:nvSpPr>
        <p:spPr>
          <a:xfrm>
            <a:off x="2202225" y="1127638"/>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1" name="Google Shape;331;p51"/>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32" name="Google Shape;332;p51"/>
          <p:cNvSpPr txBox="1"/>
          <p:nvPr>
            <p:ph idx="3" type="title"/>
          </p:nvPr>
        </p:nvSpPr>
        <p:spPr>
          <a:xfrm>
            <a:off x="6862738" y="22786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33" name="Google Shape;333;p51"/>
          <p:cNvSpPr txBox="1"/>
          <p:nvPr>
            <p:ph idx="4" type="subTitle"/>
          </p:nvPr>
        </p:nvSpPr>
        <p:spPr>
          <a:xfrm>
            <a:off x="3739150" y="2097854"/>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4" name="Google Shape;334;p51"/>
          <p:cNvSpPr txBox="1"/>
          <p:nvPr>
            <p:ph idx="5" type="title"/>
          </p:nvPr>
        </p:nvSpPr>
        <p:spPr>
          <a:xfrm>
            <a:off x="933525" y="32407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35" name="Google Shape;335;p51"/>
          <p:cNvSpPr txBox="1"/>
          <p:nvPr>
            <p:ph idx="6" type="subTitle"/>
          </p:nvPr>
        </p:nvSpPr>
        <p:spPr>
          <a:xfrm>
            <a:off x="2202225" y="3068071"/>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6" name="Google Shape;336;p51"/>
          <p:cNvSpPr txBox="1"/>
          <p:nvPr>
            <p:ph idx="7" type="title"/>
          </p:nvPr>
        </p:nvSpPr>
        <p:spPr>
          <a:xfrm>
            <a:off x="6862738" y="42133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37" name="Google Shape;337;p51"/>
          <p:cNvSpPr txBox="1"/>
          <p:nvPr>
            <p:ph idx="8" type="subTitle"/>
          </p:nvPr>
        </p:nvSpPr>
        <p:spPr>
          <a:xfrm>
            <a:off x="3739150" y="4038288"/>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0">
    <p:spTree>
      <p:nvGrpSpPr>
        <p:cNvPr id="338" name="Shape 338"/>
        <p:cNvGrpSpPr/>
        <p:nvPr/>
      </p:nvGrpSpPr>
      <p:grpSpPr>
        <a:xfrm>
          <a:off x="0" y="0"/>
          <a:ext cx="0" cy="0"/>
          <a:chOff x="0" y="0"/>
          <a:chExt cx="0" cy="0"/>
        </a:xfrm>
      </p:grpSpPr>
      <p:cxnSp>
        <p:nvCxnSpPr>
          <p:cNvPr id="339" name="Google Shape;339;p52"/>
          <p:cNvCxnSpPr/>
          <p:nvPr/>
        </p:nvCxnSpPr>
        <p:spPr>
          <a:xfrm>
            <a:off x="797850" y="1550267"/>
            <a:ext cx="6923400" cy="0"/>
          </a:xfrm>
          <a:prstGeom prst="straightConnector1">
            <a:avLst/>
          </a:prstGeom>
          <a:noFill/>
          <a:ln cap="flat" cmpd="sng" w="19050">
            <a:solidFill>
              <a:schemeClr val="accent1"/>
            </a:solidFill>
            <a:prstDash val="solid"/>
            <a:round/>
            <a:headEnd len="med" w="med" type="none"/>
            <a:tailEnd len="med" w="med" type="none"/>
          </a:ln>
        </p:spPr>
      </p:cxnSp>
      <p:cxnSp>
        <p:nvCxnSpPr>
          <p:cNvPr id="340" name="Google Shape;340;p52"/>
          <p:cNvCxnSpPr/>
          <p:nvPr/>
        </p:nvCxnSpPr>
        <p:spPr>
          <a:xfrm>
            <a:off x="797850" y="3428669"/>
            <a:ext cx="6923400" cy="0"/>
          </a:xfrm>
          <a:prstGeom prst="straightConnector1">
            <a:avLst/>
          </a:prstGeom>
          <a:noFill/>
          <a:ln cap="flat" cmpd="sng" w="19050">
            <a:solidFill>
              <a:schemeClr val="accent1"/>
            </a:solidFill>
            <a:prstDash val="solid"/>
            <a:round/>
            <a:headEnd len="med" w="med" type="none"/>
            <a:tailEnd len="med" w="med" type="none"/>
          </a:ln>
        </p:spPr>
      </p:cxnSp>
      <p:sp>
        <p:nvSpPr>
          <p:cNvPr id="341" name="Google Shape;341;p52"/>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43" name="Google Shape;343;p52"/>
          <p:cNvSpPr txBox="1"/>
          <p:nvPr>
            <p:ph hasCustomPrompt="1" idx="2" type="title"/>
          </p:nvPr>
        </p:nvSpPr>
        <p:spPr>
          <a:xfrm>
            <a:off x="2946000" y="1094775"/>
            <a:ext cx="2627100" cy="885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44" name="Google Shape;344;p52"/>
          <p:cNvSpPr txBox="1"/>
          <p:nvPr>
            <p:ph hasCustomPrompt="1" idx="3" type="title"/>
          </p:nvPr>
        </p:nvSpPr>
        <p:spPr>
          <a:xfrm>
            <a:off x="1286775"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45" name="Google Shape;345;p52"/>
          <p:cNvSpPr txBox="1"/>
          <p:nvPr>
            <p:ph hasCustomPrompt="1" idx="4" type="title"/>
          </p:nvPr>
        </p:nvSpPr>
        <p:spPr>
          <a:xfrm>
            <a:off x="4822700"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46" name="Google Shape;346;p52"/>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2"/>
          <p:cNvSpPr txBox="1"/>
          <p:nvPr>
            <p:ph idx="1" type="subTitle"/>
          </p:nvPr>
        </p:nvSpPr>
        <p:spPr>
          <a:xfrm>
            <a:off x="2865300" y="1986775"/>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8" name="Google Shape;348;p52"/>
          <p:cNvSpPr txBox="1"/>
          <p:nvPr>
            <p:ph idx="5" type="subTitle"/>
          </p:nvPr>
        </p:nvSpPr>
        <p:spPr>
          <a:xfrm>
            <a:off x="1097325"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9" name="Google Shape;349;p52"/>
          <p:cNvSpPr txBox="1"/>
          <p:nvPr>
            <p:ph idx="6" type="subTitle"/>
          </p:nvPr>
        </p:nvSpPr>
        <p:spPr>
          <a:xfrm>
            <a:off x="4633250"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350" name="Shape 350"/>
        <p:cNvGrpSpPr/>
        <p:nvPr/>
      </p:nvGrpSpPr>
      <p:grpSpPr>
        <a:xfrm>
          <a:off x="0" y="0"/>
          <a:ext cx="0" cy="0"/>
          <a:chOff x="0" y="0"/>
          <a:chExt cx="0" cy="0"/>
        </a:xfrm>
      </p:grpSpPr>
      <p:sp>
        <p:nvSpPr>
          <p:cNvPr id="351" name="Google Shape;351;p53"/>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3"/>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53" name="Google Shape;353;p53"/>
          <p:cNvSpPr txBox="1"/>
          <p:nvPr>
            <p:ph hasCustomPrompt="1" idx="2" type="title"/>
          </p:nvPr>
        </p:nvSpPr>
        <p:spPr>
          <a:xfrm>
            <a:off x="892591"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48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54" name="Google Shape;354;p53"/>
          <p:cNvSpPr txBox="1"/>
          <p:nvPr>
            <p:ph hasCustomPrompt="1" idx="3" type="title"/>
          </p:nvPr>
        </p:nvSpPr>
        <p:spPr>
          <a:xfrm>
            <a:off x="3466650"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55" name="Google Shape;355;p53"/>
          <p:cNvSpPr txBox="1"/>
          <p:nvPr>
            <p:ph hasCustomPrompt="1" idx="4" type="title"/>
          </p:nvPr>
        </p:nvSpPr>
        <p:spPr>
          <a:xfrm>
            <a:off x="6040709"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56" name="Google Shape;356;p53"/>
          <p:cNvSpPr txBox="1"/>
          <p:nvPr>
            <p:ph idx="1" type="subTitle"/>
          </p:nvPr>
        </p:nvSpPr>
        <p:spPr>
          <a:xfrm>
            <a:off x="948991"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7" name="Google Shape;357;p53"/>
          <p:cNvSpPr txBox="1"/>
          <p:nvPr>
            <p:ph idx="5" type="subTitle"/>
          </p:nvPr>
        </p:nvSpPr>
        <p:spPr>
          <a:xfrm>
            <a:off x="3523050"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8" name="Google Shape;358;p53"/>
          <p:cNvSpPr txBox="1"/>
          <p:nvPr>
            <p:ph idx="6" type="subTitle"/>
          </p:nvPr>
        </p:nvSpPr>
        <p:spPr>
          <a:xfrm>
            <a:off x="6097109"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59" name="Shape 359"/>
        <p:cNvGrpSpPr/>
        <p:nvPr/>
      </p:nvGrpSpPr>
      <p:grpSpPr>
        <a:xfrm>
          <a:off x="0" y="0"/>
          <a:ext cx="0" cy="0"/>
          <a:chOff x="0" y="0"/>
          <a:chExt cx="0" cy="0"/>
        </a:xfrm>
      </p:grpSpPr>
      <p:sp>
        <p:nvSpPr>
          <p:cNvPr id="360" name="Google Shape;360;p54"/>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4"/>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4"/>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3" name="Google Shape;363;p54"/>
          <p:cNvSpPr txBox="1"/>
          <p:nvPr>
            <p:ph hasCustomPrompt="1" idx="2" type="title"/>
          </p:nvPr>
        </p:nvSpPr>
        <p:spPr>
          <a:xfrm>
            <a:off x="3258450" y="982722"/>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64" name="Google Shape;364;p54"/>
          <p:cNvSpPr txBox="1"/>
          <p:nvPr>
            <p:ph hasCustomPrompt="1" idx="3" type="title"/>
          </p:nvPr>
        </p:nvSpPr>
        <p:spPr>
          <a:xfrm>
            <a:off x="3258650" y="2722747"/>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2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65" name="Google Shape;365;p54"/>
          <p:cNvSpPr txBox="1"/>
          <p:nvPr>
            <p:ph idx="1" type="subTitle"/>
          </p:nvPr>
        </p:nvSpPr>
        <p:spPr>
          <a:xfrm>
            <a:off x="3177750" y="1874725"/>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66" name="Google Shape;366;p54"/>
          <p:cNvSpPr txBox="1"/>
          <p:nvPr>
            <p:ph idx="4" type="subTitle"/>
          </p:nvPr>
        </p:nvSpPr>
        <p:spPr>
          <a:xfrm>
            <a:off x="3177750" y="3640274"/>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3">
    <p:spTree>
      <p:nvGrpSpPr>
        <p:cNvPr id="367" name="Shape 367"/>
        <p:cNvGrpSpPr/>
        <p:nvPr/>
      </p:nvGrpSpPr>
      <p:grpSpPr>
        <a:xfrm>
          <a:off x="0" y="0"/>
          <a:ext cx="0" cy="0"/>
          <a:chOff x="0" y="0"/>
          <a:chExt cx="0" cy="0"/>
        </a:xfrm>
      </p:grpSpPr>
      <p:sp>
        <p:nvSpPr>
          <p:cNvPr id="368" name="Google Shape;368;p55"/>
          <p:cNvSpPr txBox="1"/>
          <p:nvPr>
            <p:ph type="ctrTitle"/>
          </p:nvPr>
        </p:nvSpPr>
        <p:spPr>
          <a:xfrm flipH="1">
            <a:off x="663000" y="1123325"/>
            <a:ext cx="2888400" cy="229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39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69" name="Google Shape;369;p55"/>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4">
    <p:spTree>
      <p:nvGrpSpPr>
        <p:cNvPr id="370" name="Shape 370"/>
        <p:cNvGrpSpPr/>
        <p:nvPr/>
      </p:nvGrpSpPr>
      <p:grpSpPr>
        <a:xfrm>
          <a:off x="0" y="0"/>
          <a:ext cx="0" cy="0"/>
          <a:chOff x="0" y="0"/>
          <a:chExt cx="0" cy="0"/>
        </a:xfrm>
      </p:grpSpPr>
      <p:sp>
        <p:nvSpPr>
          <p:cNvPr id="371" name="Google Shape;371;p56"/>
          <p:cNvSpPr txBox="1"/>
          <p:nvPr>
            <p:ph type="ctrTitle"/>
          </p:nvPr>
        </p:nvSpPr>
        <p:spPr>
          <a:xfrm flipH="1">
            <a:off x="1967550" y="2095375"/>
            <a:ext cx="5208900" cy="66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72" name="Google Shape;372;p56"/>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373" name="Shape 373"/>
        <p:cNvGrpSpPr/>
        <p:nvPr/>
      </p:nvGrpSpPr>
      <p:grpSpPr>
        <a:xfrm>
          <a:off x="0" y="0"/>
          <a:ext cx="0" cy="0"/>
          <a:chOff x="0" y="0"/>
          <a:chExt cx="0" cy="0"/>
        </a:xfrm>
      </p:grpSpPr>
      <p:sp>
        <p:nvSpPr>
          <p:cNvPr id="374" name="Google Shape;374;p57"/>
          <p:cNvSpPr/>
          <p:nvPr/>
        </p:nvSpPr>
        <p:spPr>
          <a:xfrm>
            <a:off x="833063" y="-2484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76" name="Google Shape;376;p57"/>
          <p:cNvSpPr txBox="1"/>
          <p:nvPr>
            <p:ph idx="2" type="title"/>
          </p:nvPr>
        </p:nvSpPr>
        <p:spPr>
          <a:xfrm>
            <a:off x="4571050" y="10180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77" name="Google Shape;377;p57"/>
          <p:cNvSpPr txBox="1"/>
          <p:nvPr>
            <p:ph idx="1" type="subTitle"/>
          </p:nvPr>
        </p:nvSpPr>
        <p:spPr>
          <a:xfrm>
            <a:off x="4571050" y="13757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78" name="Google Shape;378;p57"/>
          <p:cNvSpPr txBox="1"/>
          <p:nvPr>
            <p:ph idx="3" type="title"/>
          </p:nvPr>
        </p:nvSpPr>
        <p:spPr>
          <a:xfrm>
            <a:off x="4571050" y="21594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79" name="Google Shape;379;p57"/>
          <p:cNvSpPr txBox="1"/>
          <p:nvPr>
            <p:ph idx="4" type="subTitle"/>
          </p:nvPr>
        </p:nvSpPr>
        <p:spPr>
          <a:xfrm>
            <a:off x="4571050" y="2497124"/>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80" name="Google Shape;380;p57"/>
          <p:cNvSpPr txBox="1"/>
          <p:nvPr>
            <p:ph idx="5" type="title"/>
          </p:nvPr>
        </p:nvSpPr>
        <p:spPr>
          <a:xfrm>
            <a:off x="4571050" y="326070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81" name="Google Shape;381;p57"/>
          <p:cNvSpPr txBox="1"/>
          <p:nvPr>
            <p:ph idx="6" type="subTitle"/>
          </p:nvPr>
        </p:nvSpPr>
        <p:spPr>
          <a:xfrm>
            <a:off x="4571050" y="361845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26">
    <p:spTree>
      <p:nvGrpSpPr>
        <p:cNvPr id="382" name="Shape 382"/>
        <p:cNvGrpSpPr/>
        <p:nvPr/>
      </p:nvGrpSpPr>
      <p:grpSpPr>
        <a:xfrm>
          <a:off x="0" y="0"/>
          <a:ext cx="0" cy="0"/>
          <a:chOff x="0" y="0"/>
          <a:chExt cx="0" cy="0"/>
        </a:xfrm>
      </p:grpSpPr>
      <p:sp>
        <p:nvSpPr>
          <p:cNvPr id="383" name="Google Shape;383;p5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85" name="Google Shape;385;p58"/>
          <p:cNvSpPr txBox="1"/>
          <p:nvPr>
            <p:ph idx="2" type="title"/>
          </p:nvPr>
        </p:nvSpPr>
        <p:spPr>
          <a:xfrm>
            <a:off x="1618625" y="6713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86" name="Google Shape;386;p58"/>
          <p:cNvSpPr txBox="1"/>
          <p:nvPr>
            <p:ph idx="1" type="subTitle"/>
          </p:nvPr>
        </p:nvSpPr>
        <p:spPr>
          <a:xfrm>
            <a:off x="1618625" y="10290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87" name="Google Shape;387;p58"/>
          <p:cNvSpPr txBox="1"/>
          <p:nvPr>
            <p:ph idx="3" type="title"/>
          </p:nvPr>
        </p:nvSpPr>
        <p:spPr>
          <a:xfrm>
            <a:off x="4861375" y="691425"/>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88" name="Google Shape;388;p58"/>
          <p:cNvSpPr txBox="1"/>
          <p:nvPr>
            <p:ph idx="4" type="subTitle"/>
          </p:nvPr>
        </p:nvSpPr>
        <p:spPr>
          <a:xfrm>
            <a:off x="4861375" y="1029099"/>
            <a:ext cx="25941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89" name="Google Shape;389;p58"/>
          <p:cNvSpPr txBox="1"/>
          <p:nvPr>
            <p:ph idx="5" type="title"/>
          </p:nvPr>
        </p:nvSpPr>
        <p:spPr>
          <a:xfrm>
            <a:off x="161862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90" name="Google Shape;390;p58"/>
          <p:cNvSpPr txBox="1"/>
          <p:nvPr>
            <p:ph idx="6" type="subTitle"/>
          </p:nvPr>
        </p:nvSpPr>
        <p:spPr>
          <a:xfrm>
            <a:off x="161862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91" name="Google Shape;391;p58"/>
          <p:cNvSpPr txBox="1"/>
          <p:nvPr>
            <p:ph idx="7" type="title"/>
          </p:nvPr>
        </p:nvSpPr>
        <p:spPr>
          <a:xfrm>
            <a:off x="486137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92" name="Google Shape;392;p58"/>
          <p:cNvSpPr txBox="1"/>
          <p:nvPr>
            <p:ph idx="8" type="subTitle"/>
          </p:nvPr>
        </p:nvSpPr>
        <p:spPr>
          <a:xfrm>
            <a:off x="486137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spTree>
      <p:nvGrpSpPr>
        <p:cNvPr id="393" name="Shape 393"/>
        <p:cNvGrpSpPr/>
        <p:nvPr/>
      </p:nvGrpSpPr>
      <p:grpSpPr>
        <a:xfrm>
          <a:off x="0" y="0"/>
          <a:ext cx="0" cy="0"/>
          <a:chOff x="0" y="0"/>
          <a:chExt cx="0" cy="0"/>
        </a:xfrm>
      </p:grpSpPr>
      <p:sp>
        <p:nvSpPr>
          <p:cNvPr id="394" name="Google Shape;394;p59"/>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9"/>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97" name="Google Shape;397;p59"/>
          <p:cNvSpPr txBox="1"/>
          <p:nvPr>
            <p:ph idx="2" type="title"/>
          </p:nvPr>
        </p:nvSpPr>
        <p:spPr>
          <a:xfrm>
            <a:off x="1574525" y="9304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98" name="Google Shape;398;p59"/>
          <p:cNvSpPr txBox="1"/>
          <p:nvPr>
            <p:ph idx="1" type="subTitle"/>
          </p:nvPr>
        </p:nvSpPr>
        <p:spPr>
          <a:xfrm>
            <a:off x="1574525" y="12881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99" name="Google Shape;399;p59"/>
          <p:cNvSpPr txBox="1"/>
          <p:nvPr>
            <p:ph idx="3" type="title"/>
          </p:nvPr>
        </p:nvSpPr>
        <p:spPr>
          <a:xfrm>
            <a:off x="3794950" y="2139387"/>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400" name="Google Shape;400;p59"/>
          <p:cNvSpPr txBox="1"/>
          <p:nvPr>
            <p:ph idx="4" type="subTitle"/>
          </p:nvPr>
        </p:nvSpPr>
        <p:spPr>
          <a:xfrm>
            <a:off x="3798850" y="2497263"/>
            <a:ext cx="23418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401" name="Google Shape;401;p59"/>
          <p:cNvSpPr txBox="1"/>
          <p:nvPr>
            <p:ph idx="5" type="title"/>
          </p:nvPr>
        </p:nvSpPr>
        <p:spPr>
          <a:xfrm>
            <a:off x="5886425" y="33538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402" name="Google Shape;402;p59"/>
          <p:cNvSpPr txBox="1"/>
          <p:nvPr>
            <p:ph idx="6" type="subTitle"/>
          </p:nvPr>
        </p:nvSpPr>
        <p:spPr>
          <a:xfrm>
            <a:off x="5886425" y="37115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8">
    <p:spTree>
      <p:nvGrpSpPr>
        <p:cNvPr id="403" name="Shape 403"/>
        <p:cNvGrpSpPr/>
        <p:nvPr/>
      </p:nvGrpSpPr>
      <p:grpSpPr>
        <a:xfrm>
          <a:off x="0" y="0"/>
          <a:ext cx="0" cy="0"/>
          <a:chOff x="0" y="0"/>
          <a:chExt cx="0" cy="0"/>
        </a:xfrm>
      </p:grpSpPr>
      <p:sp>
        <p:nvSpPr>
          <p:cNvPr id="404" name="Google Shape;404;p60"/>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06" name="Google Shape;406;p60"/>
          <p:cNvSpPr txBox="1"/>
          <p:nvPr>
            <p:ph idx="1" type="body"/>
          </p:nvPr>
        </p:nvSpPr>
        <p:spPr>
          <a:xfrm>
            <a:off x="711725" y="3696825"/>
            <a:ext cx="7414200" cy="7596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9">
    <p:spTree>
      <p:nvGrpSpPr>
        <p:cNvPr id="407" name="Shape 407"/>
        <p:cNvGrpSpPr/>
        <p:nvPr/>
      </p:nvGrpSpPr>
      <p:grpSpPr>
        <a:xfrm>
          <a:off x="0" y="0"/>
          <a:ext cx="0" cy="0"/>
          <a:chOff x="0" y="0"/>
          <a:chExt cx="0" cy="0"/>
        </a:xfrm>
      </p:grpSpPr>
      <p:sp>
        <p:nvSpPr>
          <p:cNvPr id="408" name="Google Shape;408;p61"/>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10" name="Google Shape;410;p61"/>
          <p:cNvSpPr txBox="1"/>
          <p:nvPr>
            <p:ph idx="1" type="body"/>
          </p:nvPr>
        </p:nvSpPr>
        <p:spPr>
          <a:xfrm>
            <a:off x="854675" y="1817975"/>
            <a:ext cx="3067500" cy="13539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1">
    <p:spTree>
      <p:nvGrpSpPr>
        <p:cNvPr id="411" name="Shape 411"/>
        <p:cNvGrpSpPr/>
        <p:nvPr/>
      </p:nvGrpSpPr>
      <p:grpSpPr>
        <a:xfrm>
          <a:off x="0" y="0"/>
          <a:ext cx="0" cy="0"/>
          <a:chOff x="0" y="0"/>
          <a:chExt cx="0" cy="0"/>
        </a:xfrm>
      </p:grpSpPr>
      <p:sp>
        <p:nvSpPr>
          <p:cNvPr id="412" name="Google Shape;412;p62"/>
          <p:cNvSpPr/>
          <p:nvPr/>
        </p:nvSpPr>
        <p:spPr>
          <a:xfrm>
            <a:off x="-3532850" y="9289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14" name="Google Shape;414;p62"/>
          <p:cNvSpPr txBox="1"/>
          <p:nvPr>
            <p:ph idx="1" type="body"/>
          </p:nvPr>
        </p:nvSpPr>
        <p:spPr>
          <a:xfrm>
            <a:off x="1228275" y="1169250"/>
            <a:ext cx="2975700" cy="34368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
        <p:nvSpPr>
          <p:cNvPr id="415" name="Google Shape;415;p62"/>
          <p:cNvSpPr txBox="1"/>
          <p:nvPr>
            <p:ph idx="2" type="body"/>
          </p:nvPr>
        </p:nvSpPr>
        <p:spPr>
          <a:xfrm>
            <a:off x="4360050" y="1104000"/>
            <a:ext cx="3758100" cy="35022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0">
    <p:spTree>
      <p:nvGrpSpPr>
        <p:cNvPr id="416" name="Shape 416"/>
        <p:cNvGrpSpPr/>
        <p:nvPr/>
      </p:nvGrpSpPr>
      <p:grpSpPr>
        <a:xfrm>
          <a:off x="0" y="0"/>
          <a:ext cx="0" cy="0"/>
          <a:chOff x="0" y="0"/>
          <a:chExt cx="0" cy="0"/>
        </a:xfrm>
      </p:grpSpPr>
      <p:sp>
        <p:nvSpPr>
          <p:cNvPr id="417" name="Google Shape;417;p63"/>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3"/>
          <p:cNvSpPr txBox="1"/>
          <p:nvPr>
            <p:ph idx="1" type="subTitle"/>
          </p:nvPr>
        </p:nvSpPr>
        <p:spPr>
          <a:xfrm>
            <a:off x="1779033" y="3660351"/>
            <a:ext cx="2595300" cy="6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419" name="Google Shape;419;p63"/>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lt1"/>
                </a:solidFill>
                <a:latin typeface="Roboto"/>
                <a:ea typeface="Roboto"/>
                <a:cs typeface="Roboto"/>
                <a:sym typeface="Roboto"/>
              </a:rPr>
              <a:t>CREDITS: This presentation template was created by </a:t>
            </a:r>
            <a:r>
              <a:rPr b="1" lang="en" sz="9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lt1"/>
                </a:solidFill>
                <a:latin typeface="Roboto"/>
                <a:ea typeface="Roboto"/>
                <a:cs typeface="Roboto"/>
                <a:sym typeface="Roboto"/>
              </a:rPr>
              <a:t>, including icons by </a:t>
            </a:r>
            <a:r>
              <a:rPr b="1" lang="en" sz="9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lt1"/>
                </a:solidFill>
                <a:latin typeface="Roboto"/>
                <a:ea typeface="Roboto"/>
                <a:cs typeface="Roboto"/>
                <a:sym typeface="Roboto"/>
              </a:rPr>
              <a:t>, and infographics &amp; images by </a:t>
            </a:r>
            <a:r>
              <a:rPr b="1" lang="en" sz="9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900">
              <a:solidFill>
                <a:schemeClr val="lt1"/>
              </a:solidFill>
              <a:latin typeface="Roboto"/>
              <a:ea typeface="Roboto"/>
              <a:cs typeface="Roboto"/>
              <a:sym typeface="Roboto"/>
            </a:endParaRPr>
          </a:p>
        </p:txBody>
      </p:sp>
      <p:sp>
        <p:nvSpPr>
          <p:cNvPr id="420" name="Google Shape;420;p63"/>
          <p:cNvSpPr txBox="1"/>
          <p:nvPr>
            <p:ph type="title"/>
          </p:nvPr>
        </p:nvSpPr>
        <p:spPr>
          <a:xfrm>
            <a:off x="3212700" y="2176598"/>
            <a:ext cx="2718600" cy="29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theme" Target="../theme/theme2.xml"/><Relationship Id="rId50" Type="http://schemas.openxmlformats.org/officeDocument/2006/relationships/slideLayout" Target="../slideLayouts/slideLayout6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rt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rtl="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rtl="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64"/>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UCR HONORS PROGRAM</a:t>
            </a:r>
            <a:endParaRPr/>
          </a:p>
        </p:txBody>
      </p:sp>
      <p:sp>
        <p:nvSpPr>
          <p:cNvPr id="426" name="Google Shape;426;p64"/>
          <p:cNvSpPr txBox="1"/>
          <p:nvPr>
            <p:ph idx="1" type="subTitle"/>
          </p:nvPr>
        </p:nvSpPr>
        <p:spPr>
          <a:xfrm>
            <a:off x="1904250" y="2428950"/>
            <a:ext cx="5335500" cy="11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Chirag Kulkarni</a:t>
            </a:r>
            <a:endParaRPr>
              <a:solidFill>
                <a:schemeClr val="lt1"/>
              </a:solidFill>
            </a:endParaRPr>
          </a:p>
          <a:p>
            <a:pPr indent="0" lvl="0" marL="0" rtl="0" algn="ctr">
              <a:spcBef>
                <a:spcPts val="0"/>
              </a:spcBef>
              <a:spcAft>
                <a:spcPts val="0"/>
              </a:spcAft>
              <a:buNone/>
            </a:pPr>
            <a:r>
              <a:rPr lang="en">
                <a:solidFill>
                  <a:schemeClr val="lt1"/>
                </a:solidFill>
              </a:rPr>
              <a:t>Gemma Raymundo</a:t>
            </a:r>
            <a:endParaRPr>
              <a:solidFill>
                <a:schemeClr val="lt1"/>
              </a:solidFill>
            </a:endParaRPr>
          </a:p>
          <a:p>
            <a:pPr indent="0" lvl="0" marL="0" rtl="0" algn="ctr">
              <a:spcBef>
                <a:spcPts val="0"/>
              </a:spcBef>
              <a:spcAft>
                <a:spcPts val="0"/>
              </a:spcAft>
              <a:buNone/>
            </a:pPr>
            <a:r>
              <a:rPr lang="en">
                <a:solidFill>
                  <a:schemeClr val="lt1"/>
                </a:solidFill>
              </a:rPr>
              <a:t>Joshua Ortega</a:t>
            </a:r>
            <a:endParaRPr>
              <a:solidFill>
                <a:schemeClr val="lt1"/>
              </a:solidFill>
            </a:endParaRPr>
          </a:p>
          <a:p>
            <a:pPr indent="0" lvl="0" marL="0" rtl="0" algn="ctr">
              <a:spcBef>
                <a:spcPts val="0"/>
              </a:spcBef>
              <a:spcAft>
                <a:spcPts val="0"/>
              </a:spcAft>
              <a:buNone/>
            </a:pPr>
            <a:r>
              <a:rPr lang="en">
                <a:solidFill>
                  <a:schemeClr val="lt1"/>
                </a:solidFill>
              </a:rPr>
              <a:t>Stella Aurelia</a:t>
            </a:r>
            <a:endParaRPr>
              <a:solidFill>
                <a:schemeClr val="lt1"/>
              </a:solidFill>
            </a:endParaRPr>
          </a:p>
          <a:p>
            <a:pPr indent="0" lvl="0" marL="0" rtl="0" algn="ctr">
              <a:spcBef>
                <a:spcPts val="0"/>
              </a:spcBef>
              <a:spcAft>
                <a:spcPts val="0"/>
              </a:spcAft>
              <a:buNone/>
            </a:pPr>
            <a:r>
              <a:rPr lang="en">
                <a:solidFill>
                  <a:schemeClr val="lt1"/>
                </a:solidFill>
              </a:rPr>
              <a:t>Victoria Nguyen</a:t>
            </a:r>
            <a:endParaRPr>
              <a:solidFill>
                <a:schemeClr val="lt1"/>
              </a:solidFill>
            </a:endParaRPr>
          </a:p>
        </p:txBody>
      </p:sp>
      <p:sp>
        <p:nvSpPr>
          <p:cNvPr id="427" name="Google Shape;427;p64"/>
          <p:cNvSpPr/>
          <p:nvPr/>
        </p:nvSpPr>
        <p:spPr>
          <a:xfrm>
            <a:off x="3985800" y="681138"/>
            <a:ext cx="1172400" cy="11724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4319138" y="1008200"/>
            <a:ext cx="505713" cy="518272"/>
          </a:xfrm>
          <a:custGeom>
            <a:rect b="b" l="l" r="r" t="t"/>
            <a:pathLst>
              <a:path extrusionOk="0" h="208770" w="203711">
                <a:moveTo>
                  <a:pt x="82480" y="60649"/>
                </a:moveTo>
                <a:cubicBezTo>
                  <a:pt x="82435" y="60966"/>
                  <a:pt x="82435" y="61283"/>
                  <a:pt x="82435" y="61600"/>
                </a:cubicBezTo>
                <a:cubicBezTo>
                  <a:pt x="82435" y="66217"/>
                  <a:pt x="85287" y="70156"/>
                  <a:pt x="89361" y="71740"/>
                </a:cubicBezTo>
                <a:lnTo>
                  <a:pt x="89361" y="156393"/>
                </a:lnTo>
                <a:cubicBezTo>
                  <a:pt x="85287" y="157978"/>
                  <a:pt x="82435" y="161916"/>
                  <a:pt x="82435" y="166533"/>
                </a:cubicBezTo>
                <a:cubicBezTo>
                  <a:pt x="82435" y="166715"/>
                  <a:pt x="82435" y="166850"/>
                  <a:pt x="82435" y="166986"/>
                </a:cubicBezTo>
                <a:lnTo>
                  <a:pt x="58804" y="166986"/>
                </a:lnTo>
                <a:cubicBezTo>
                  <a:pt x="58804" y="166850"/>
                  <a:pt x="58804" y="166715"/>
                  <a:pt x="58804" y="166533"/>
                </a:cubicBezTo>
                <a:cubicBezTo>
                  <a:pt x="58804" y="161916"/>
                  <a:pt x="55907" y="157978"/>
                  <a:pt x="51833" y="156439"/>
                </a:cubicBezTo>
                <a:lnTo>
                  <a:pt x="51833" y="71740"/>
                </a:lnTo>
                <a:cubicBezTo>
                  <a:pt x="55907" y="70156"/>
                  <a:pt x="58804" y="66217"/>
                  <a:pt x="58804" y="61600"/>
                </a:cubicBezTo>
                <a:cubicBezTo>
                  <a:pt x="58804" y="61283"/>
                  <a:pt x="58804" y="60966"/>
                  <a:pt x="58759" y="60649"/>
                </a:cubicBezTo>
                <a:close/>
                <a:moveTo>
                  <a:pt x="144951" y="60649"/>
                </a:moveTo>
                <a:cubicBezTo>
                  <a:pt x="144906" y="60966"/>
                  <a:pt x="144906" y="61283"/>
                  <a:pt x="144906" y="61600"/>
                </a:cubicBezTo>
                <a:cubicBezTo>
                  <a:pt x="144906" y="66217"/>
                  <a:pt x="147758" y="70156"/>
                  <a:pt x="151832" y="71740"/>
                </a:cubicBezTo>
                <a:lnTo>
                  <a:pt x="151832" y="156393"/>
                </a:lnTo>
                <a:cubicBezTo>
                  <a:pt x="147803" y="157978"/>
                  <a:pt x="144906" y="161916"/>
                  <a:pt x="144906" y="166533"/>
                </a:cubicBezTo>
                <a:cubicBezTo>
                  <a:pt x="144906" y="166715"/>
                  <a:pt x="144906" y="166850"/>
                  <a:pt x="144906" y="166986"/>
                </a:cubicBezTo>
                <a:lnTo>
                  <a:pt x="121276" y="166986"/>
                </a:lnTo>
                <a:cubicBezTo>
                  <a:pt x="121276" y="166850"/>
                  <a:pt x="121276" y="166715"/>
                  <a:pt x="121276" y="166533"/>
                </a:cubicBezTo>
                <a:cubicBezTo>
                  <a:pt x="121276" y="161916"/>
                  <a:pt x="118424" y="157978"/>
                  <a:pt x="114349" y="156439"/>
                </a:cubicBezTo>
                <a:lnTo>
                  <a:pt x="114349" y="71740"/>
                </a:lnTo>
                <a:cubicBezTo>
                  <a:pt x="118424" y="70156"/>
                  <a:pt x="121276" y="66217"/>
                  <a:pt x="121276" y="61600"/>
                </a:cubicBezTo>
                <a:cubicBezTo>
                  <a:pt x="121276" y="61283"/>
                  <a:pt x="121276" y="60966"/>
                  <a:pt x="121230" y="60649"/>
                </a:cubicBezTo>
                <a:close/>
                <a:moveTo>
                  <a:pt x="101855" y="0"/>
                </a:moveTo>
                <a:cubicBezTo>
                  <a:pt x="101154" y="0"/>
                  <a:pt x="100452" y="102"/>
                  <a:pt x="99773" y="306"/>
                </a:cubicBezTo>
                <a:lnTo>
                  <a:pt x="10593" y="28282"/>
                </a:lnTo>
                <a:cubicBezTo>
                  <a:pt x="7741" y="29187"/>
                  <a:pt x="5794" y="31858"/>
                  <a:pt x="5794" y="34891"/>
                </a:cubicBezTo>
                <a:lnTo>
                  <a:pt x="5794" y="53769"/>
                </a:lnTo>
                <a:cubicBezTo>
                  <a:pt x="5794" y="57571"/>
                  <a:pt x="8873" y="60649"/>
                  <a:pt x="12675" y="60649"/>
                </a:cubicBezTo>
                <a:lnTo>
                  <a:pt x="19964" y="60649"/>
                </a:lnTo>
                <a:cubicBezTo>
                  <a:pt x="19964" y="60966"/>
                  <a:pt x="19918" y="61283"/>
                  <a:pt x="19918" y="61600"/>
                </a:cubicBezTo>
                <a:cubicBezTo>
                  <a:pt x="19918" y="66217"/>
                  <a:pt x="22816" y="70156"/>
                  <a:pt x="26890" y="71740"/>
                </a:cubicBezTo>
                <a:lnTo>
                  <a:pt x="26890" y="156393"/>
                </a:lnTo>
                <a:cubicBezTo>
                  <a:pt x="22816" y="157978"/>
                  <a:pt x="19918" y="161916"/>
                  <a:pt x="19918" y="166533"/>
                </a:cubicBezTo>
                <a:cubicBezTo>
                  <a:pt x="19918" y="166715"/>
                  <a:pt x="19964" y="166850"/>
                  <a:pt x="19964" y="166986"/>
                </a:cubicBezTo>
                <a:lnTo>
                  <a:pt x="18289" y="166986"/>
                </a:lnTo>
                <a:cubicBezTo>
                  <a:pt x="14758" y="166986"/>
                  <a:pt x="11861" y="169883"/>
                  <a:pt x="11861" y="173414"/>
                </a:cubicBezTo>
                <a:lnTo>
                  <a:pt x="11861" y="178711"/>
                </a:lnTo>
                <a:lnTo>
                  <a:pt x="6428" y="178711"/>
                </a:lnTo>
                <a:cubicBezTo>
                  <a:pt x="2897" y="178711"/>
                  <a:pt x="0" y="181608"/>
                  <a:pt x="0" y="185139"/>
                </a:cubicBezTo>
                <a:lnTo>
                  <a:pt x="0" y="202341"/>
                </a:lnTo>
                <a:cubicBezTo>
                  <a:pt x="0" y="205872"/>
                  <a:pt x="2897" y="208769"/>
                  <a:pt x="6428" y="208769"/>
                </a:cubicBezTo>
                <a:lnTo>
                  <a:pt x="197282" y="208769"/>
                </a:lnTo>
                <a:cubicBezTo>
                  <a:pt x="200813" y="208769"/>
                  <a:pt x="203710" y="205872"/>
                  <a:pt x="203710" y="202341"/>
                </a:cubicBezTo>
                <a:lnTo>
                  <a:pt x="203710" y="185139"/>
                </a:lnTo>
                <a:cubicBezTo>
                  <a:pt x="203710" y="181608"/>
                  <a:pt x="200813" y="178711"/>
                  <a:pt x="197282" y="178711"/>
                </a:cubicBezTo>
                <a:lnTo>
                  <a:pt x="191850" y="178711"/>
                </a:lnTo>
                <a:lnTo>
                  <a:pt x="191850" y="173414"/>
                </a:lnTo>
                <a:cubicBezTo>
                  <a:pt x="191850" y="169883"/>
                  <a:pt x="188953" y="166986"/>
                  <a:pt x="185422" y="166986"/>
                </a:cubicBezTo>
                <a:lnTo>
                  <a:pt x="183747" y="166986"/>
                </a:lnTo>
                <a:cubicBezTo>
                  <a:pt x="183747" y="166850"/>
                  <a:pt x="183792" y="166715"/>
                  <a:pt x="183792" y="166533"/>
                </a:cubicBezTo>
                <a:cubicBezTo>
                  <a:pt x="183792" y="161916"/>
                  <a:pt x="180895" y="157978"/>
                  <a:pt x="176821" y="156439"/>
                </a:cubicBezTo>
                <a:lnTo>
                  <a:pt x="176821" y="71740"/>
                </a:lnTo>
                <a:cubicBezTo>
                  <a:pt x="180895" y="70156"/>
                  <a:pt x="183792" y="66217"/>
                  <a:pt x="183792" y="61600"/>
                </a:cubicBezTo>
                <a:cubicBezTo>
                  <a:pt x="183792" y="61283"/>
                  <a:pt x="183747" y="60966"/>
                  <a:pt x="183747" y="60649"/>
                </a:cubicBezTo>
                <a:lnTo>
                  <a:pt x="191035" y="60649"/>
                </a:lnTo>
                <a:cubicBezTo>
                  <a:pt x="194838" y="60649"/>
                  <a:pt x="197916" y="57571"/>
                  <a:pt x="197916" y="53769"/>
                </a:cubicBezTo>
                <a:lnTo>
                  <a:pt x="197916" y="34891"/>
                </a:lnTo>
                <a:cubicBezTo>
                  <a:pt x="197916" y="31858"/>
                  <a:pt x="195969" y="29187"/>
                  <a:pt x="193117" y="28282"/>
                </a:cubicBezTo>
                <a:lnTo>
                  <a:pt x="103938" y="306"/>
                </a:lnTo>
                <a:cubicBezTo>
                  <a:pt x="103259" y="102"/>
                  <a:pt x="102557" y="0"/>
                  <a:pt x="101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3"/>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489" name="Google Shape;489;p73"/>
          <p:cNvPicPr preferRelativeResize="0"/>
          <p:nvPr/>
        </p:nvPicPr>
        <p:blipFill>
          <a:blip r:embed="rId3">
            <a:alphaModFix/>
          </a:blip>
          <a:stretch>
            <a:fillRect/>
          </a:stretch>
        </p:blipFill>
        <p:spPr>
          <a:xfrm>
            <a:off x="384525" y="2202200"/>
            <a:ext cx="2755325" cy="1372700"/>
          </a:xfrm>
          <a:prstGeom prst="rect">
            <a:avLst/>
          </a:prstGeom>
          <a:noFill/>
          <a:ln>
            <a:noFill/>
          </a:ln>
        </p:spPr>
      </p:pic>
      <p:pic>
        <p:nvPicPr>
          <p:cNvPr id="490" name="Google Shape;490;p73"/>
          <p:cNvPicPr preferRelativeResize="0"/>
          <p:nvPr/>
        </p:nvPicPr>
        <p:blipFill>
          <a:blip r:embed="rId4">
            <a:alphaModFix/>
          </a:blip>
          <a:stretch>
            <a:fillRect/>
          </a:stretch>
        </p:blipFill>
        <p:spPr>
          <a:xfrm>
            <a:off x="3463275" y="1182350"/>
            <a:ext cx="5207784" cy="365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4"/>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496" name="Google Shape;496;p74"/>
          <p:cNvPicPr preferRelativeResize="0"/>
          <p:nvPr/>
        </p:nvPicPr>
        <p:blipFill>
          <a:blip r:embed="rId3">
            <a:alphaModFix/>
          </a:blip>
          <a:stretch>
            <a:fillRect/>
          </a:stretch>
        </p:blipFill>
        <p:spPr>
          <a:xfrm>
            <a:off x="482250" y="2055575"/>
            <a:ext cx="2027000" cy="1450800"/>
          </a:xfrm>
          <a:prstGeom prst="rect">
            <a:avLst/>
          </a:prstGeom>
          <a:noFill/>
          <a:ln>
            <a:noFill/>
          </a:ln>
        </p:spPr>
      </p:pic>
      <p:pic>
        <p:nvPicPr>
          <p:cNvPr id="497" name="Google Shape;497;p74"/>
          <p:cNvPicPr preferRelativeResize="0"/>
          <p:nvPr/>
        </p:nvPicPr>
        <p:blipFill>
          <a:blip r:embed="rId4">
            <a:alphaModFix/>
          </a:blip>
          <a:stretch>
            <a:fillRect/>
          </a:stretch>
        </p:blipFill>
        <p:spPr>
          <a:xfrm>
            <a:off x="3384675" y="1182350"/>
            <a:ext cx="5217297" cy="365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5"/>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03" name="Google Shape;503;p75"/>
          <p:cNvPicPr preferRelativeResize="0"/>
          <p:nvPr/>
        </p:nvPicPr>
        <p:blipFill>
          <a:blip r:embed="rId3">
            <a:alphaModFix/>
          </a:blip>
          <a:stretch>
            <a:fillRect/>
          </a:stretch>
        </p:blipFill>
        <p:spPr>
          <a:xfrm>
            <a:off x="506700" y="2246275"/>
            <a:ext cx="2182225" cy="1344600"/>
          </a:xfrm>
          <a:prstGeom prst="rect">
            <a:avLst/>
          </a:prstGeom>
          <a:noFill/>
          <a:ln>
            <a:noFill/>
          </a:ln>
        </p:spPr>
      </p:pic>
      <p:pic>
        <p:nvPicPr>
          <p:cNvPr id="504" name="Google Shape;504;p75"/>
          <p:cNvPicPr preferRelativeResize="0"/>
          <p:nvPr/>
        </p:nvPicPr>
        <p:blipFill>
          <a:blip r:embed="rId4">
            <a:alphaModFix/>
          </a:blip>
          <a:stretch>
            <a:fillRect/>
          </a:stretch>
        </p:blipFill>
        <p:spPr>
          <a:xfrm>
            <a:off x="3327250" y="1090400"/>
            <a:ext cx="5274734" cy="365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6"/>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10" name="Google Shape;510;p76"/>
          <p:cNvPicPr preferRelativeResize="0"/>
          <p:nvPr/>
        </p:nvPicPr>
        <p:blipFill>
          <a:blip r:embed="rId3">
            <a:alphaModFix/>
          </a:blip>
          <a:stretch>
            <a:fillRect/>
          </a:stretch>
        </p:blipFill>
        <p:spPr>
          <a:xfrm>
            <a:off x="567775" y="2385425"/>
            <a:ext cx="1840575" cy="962125"/>
          </a:xfrm>
          <a:prstGeom prst="rect">
            <a:avLst/>
          </a:prstGeom>
          <a:noFill/>
          <a:ln>
            <a:noFill/>
          </a:ln>
        </p:spPr>
      </p:pic>
      <p:pic>
        <p:nvPicPr>
          <p:cNvPr id="511" name="Google Shape;511;p76"/>
          <p:cNvPicPr preferRelativeResize="0"/>
          <p:nvPr/>
        </p:nvPicPr>
        <p:blipFill>
          <a:blip r:embed="rId4">
            <a:alphaModFix/>
          </a:blip>
          <a:stretch>
            <a:fillRect/>
          </a:stretch>
        </p:blipFill>
        <p:spPr>
          <a:xfrm>
            <a:off x="3297700" y="1182350"/>
            <a:ext cx="5304282" cy="3656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7"/>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17" name="Google Shape;517;p77"/>
          <p:cNvPicPr preferRelativeResize="0"/>
          <p:nvPr/>
        </p:nvPicPr>
        <p:blipFill>
          <a:blip r:embed="rId3">
            <a:alphaModFix/>
          </a:blip>
          <a:stretch>
            <a:fillRect/>
          </a:stretch>
        </p:blipFill>
        <p:spPr>
          <a:xfrm>
            <a:off x="518925" y="2479425"/>
            <a:ext cx="1948975" cy="1018275"/>
          </a:xfrm>
          <a:prstGeom prst="rect">
            <a:avLst/>
          </a:prstGeom>
          <a:noFill/>
          <a:ln>
            <a:noFill/>
          </a:ln>
        </p:spPr>
      </p:pic>
      <p:pic>
        <p:nvPicPr>
          <p:cNvPr id="518" name="Google Shape;518;p77"/>
          <p:cNvPicPr preferRelativeResize="0"/>
          <p:nvPr/>
        </p:nvPicPr>
        <p:blipFill>
          <a:blip r:embed="rId4">
            <a:alphaModFix/>
          </a:blip>
          <a:stretch>
            <a:fillRect/>
          </a:stretch>
        </p:blipFill>
        <p:spPr>
          <a:xfrm>
            <a:off x="3367700" y="1182350"/>
            <a:ext cx="5234264" cy="365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8"/>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24" name="Google Shape;524;p78"/>
          <p:cNvPicPr preferRelativeResize="0"/>
          <p:nvPr/>
        </p:nvPicPr>
        <p:blipFill>
          <a:blip r:embed="rId3">
            <a:alphaModFix/>
          </a:blip>
          <a:stretch>
            <a:fillRect/>
          </a:stretch>
        </p:blipFill>
        <p:spPr>
          <a:xfrm>
            <a:off x="372325" y="2357952"/>
            <a:ext cx="2128375" cy="1171700"/>
          </a:xfrm>
          <a:prstGeom prst="rect">
            <a:avLst/>
          </a:prstGeom>
          <a:noFill/>
          <a:ln>
            <a:noFill/>
          </a:ln>
        </p:spPr>
      </p:pic>
      <p:pic>
        <p:nvPicPr>
          <p:cNvPr id="525" name="Google Shape;525;p78"/>
          <p:cNvPicPr preferRelativeResize="0"/>
          <p:nvPr/>
        </p:nvPicPr>
        <p:blipFill>
          <a:blip r:embed="rId4">
            <a:alphaModFix/>
          </a:blip>
          <a:stretch>
            <a:fillRect/>
          </a:stretch>
        </p:blipFill>
        <p:spPr>
          <a:xfrm>
            <a:off x="3432650" y="1182350"/>
            <a:ext cx="5169323" cy="365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9"/>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31" name="Google Shape;531;p79"/>
          <p:cNvPicPr preferRelativeResize="0"/>
          <p:nvPr/>
        </p:nvPicPr>
        <p:blipFill>
          <a:blip r:embed="rId3">
            <a:alphaModFix/>
          </a:blip>
          <a:stretch>
            <a:fillRect/>
          </a:stretch>
        </p:blipFill>
        <p:spPr>
          <a:xfrm>
            <a:off x="299025" y="2553900"/>
            <a:ext cx="2910350" cy="913250"/>
          </a:xfrm>
          <a:prstGeom prst="rect">
            <a:avLst/>
          </a:prstGeom>
          <a:noFill/>
          <a:ln>
            <a:noFill/>
          </a:ln>
        </p:spPr>
      </p:pic>
      <p:pic>
        <p:nvPicPr>
          <p:cNvPr id="532" name="Google Shape;532;p79"/>
          <p:cNvPicPr preferRelativeResize="0"/>
          <p:nvPr/>
        </p:nvPicPr>
        <p:blipFill>
          <a:blip r:embed="rId4">
            <a:alphaModFix/>
          </a:blip>
          <a:stretch>
            <a:fillRect/>
          </a:stretch>
        </p:blipFill>
        <p:spPr>
          <a:xfrm>
            <a:off x="3544875" y="1182350"/>
            <a:ext cx="5228160" cy="365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0"/>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38" name="Google Shape;538;p80"/>
          <p:cNvPicPr preferRelativeResize="0"/>
          <p:nvPr/>
        </p:nvPicPr>
        <p:blipFill>
          <a:blip r:embed="rId3">
            <a:alphaModFix/>
          </a:blip>
          <a:stretch>
            <a:fillRect/>
          </a:stretch>
        </p:blipFill>
        <p:spPr>
          <a:xfrm>
            <a:off x="258400" y="2210425"/>
            <a:ext cx="3162300" cy="1600200"/>
          </a:xfrm>
          <a:prstGeom prst="rect">
            <a:avLst/>
          </a:prstGeom>
          <a:noFill/>
          <a:ln>
            <a:noFill/>
          </a:ln>
        </p:spPr>
      </p:pic>
      <p:pic>
        <p:nvPicPr>
          <p:cNvPr id="539" name="Google Shape;539;p80"/>
          <p:cNvPicPr preferRelativeResize="0"/>
          <p:nvPr/>
        </p:nvPicPr>
        <p:blipFill>
          <a:blip r:embed="rId4">
            <a:alphaModFix/>
          </a:blip>
          <a:stretch>
            <a:fillRect/>
          </a:stretch>
        </p:blipFill>
        <p:spPr>
          <a:xfrm>
            <a:off x="3711025" y="1182350"/>
            <a:ext cx="5147534" cy="365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1"/>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45" name="Google Shape;545;p81"/>
          <p:cNvPicPr preferRelativeResize="0"/>
          <p:nvPr/>
        </p:nvPicPr>
        <p:blipFill>
          <a:blip r:embed="rId3">
            <a:alphaModFix/>
          </a:blip>
          <a:stretch>
            <a:fillRect/>
          </a:stretch>
        </p:blipFill>
        <p:spPr>
          <a:xfrm>
            <a:off x="6489375" y="2372350"/>
            <a:ext cx="1752600" cy="1276350"/>
          </a:xfrm>
          <a:prstGeom prst="rect">
            <a:avLst/>
          </a:prstGeom>
          <a:noFill/>
          <a:ln>
            <a:noFill/>
          </a:ln>
        </p:spPr>
      </p:pic>
      <p:pic>
        <p:nvPicPr>
          <p:cNvPr id="546" name="Google Shape;546;p81"/>
          <p:cNvPicPr preferRelativeResize="0"/>
          <p:nvPr/>
        </p:nvPicPr>
        <p:blipFill>
          <a:blip r:embed="rId4">
            <a:alphaModFix/>
          </a:blip>
          <a:stretch>
            <a:fillRect/>
          </a:stretch>
        </p:blipFill>
        <p:spPr>
          <a:xfrm>
            <a:off x="422400" y="1182350"/>
            <a:ext cx="5143678" cy="3656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2"/>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52" name="Google Shape;552;p82"/>
          <p:cNvPicPr preferRelativeResize="0"/>
          <p:nvPr/>
        </p:nvPicPr>
        <p:blipFill>
          <a:blip r:embed="rId3">
            <a:alphaModFix/>
          </a:blip>
          <a:stretch>
            <a:fillRect/>
          </a:stretch>
        </p:blipFill>
        <p:spPr>
          <a:xfrm>
            <a:off x="401600" y="1182350"/>
            <a:ext cx="5120966" cy="3656349"/>
          </a:xfrm>
          <a:prstGeom prst="rect">
            <a:avLst/>
          </a:prstGeom>
          <a:noFill/>
          <a:ln>
            <a:noFill/>
          </a:ln>
        </p:spPr>
      </p:pic>
      <p:pic>
        <p:nvPicPr>
          <p:cNvPr id="553" name="Google Shape;553;p82"/>
          <p:cNvPicPr preferRelativeResize="0"/>
          <p:nvPr/>
        </p:nvPicPr>
        <p:blipFill>
          <a:blip r:embed="rId4">
            <a:alphaModFix/>
          </a:blip>
          <a:stretch>
            <a:fillRect/>
          </a:stretch>
        </p:blipFill>
        <p:spPr>
          <a:xfrm>
            <a:off x="6443366" y="2410450"/>
            <a:ext cx="1847850" cy="120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idx="1" type="body"/>
          </p:nvPr>
        </p:nvSpPr>
        <p:spPr>
          <a:xfrm>
            <a:off x="711725" y="1243875"/>
            <a:ext cx="3697200" cy="2134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lang="en" sz="1900">
                <a:solidFill>
                  <a:schemeClr val="lt1"/>
                </a:solidFill>
              </a:rPr>
              <a:t>Introduction of Study</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Description of Data</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Objective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Descriptive Analysis</a:t>
            </a:r>
            <a:endParaRPr sz="1900">
              <a:solidFill>
                <a:schemeClr val="lt1"/>
              </a:solidFill>
            </a:endParaRPr>
          </a:p>
          <a:p>
            <a:pPr indent="-349250" lvl="1" marL="1371600" rtl="0" algn="l">
              <a:spcBef>
                <a:spcPts val="0"/>
              </a:spcBef>
              <a:spcAft>
                <a:spcPts val="0"/>
              </a:spcAft>
              <a:buClr>
                <a:schemeClr val="lt1"/>
              </a:buClr>
              <a:buSzPts val="1900"/>
              <a:buChar char="◆"/>
            </a:pPr>
            <a:r>
              <a:rPr lang="en" sz="1900">
                <a:solidFill>
                  <a:schemeClr val="lt1"/>
                </a:solidFill>
              </a:rPr>
              <a:t>Tables</a:t>
            </a:r>
            <a:endParaRPr sz="1900">
              <a:solidFill>
                <a:schemeClr val="lt1"/>
              </a:solidFill>
            </a:endParaRPr>
          </a:p>
          <a:p>
            <a:pPr indent="-349250" lvl="1" marL="1371600" rtl="0" algn="l">
              <a:spcBef>
                <a:spcPts val="0"/>
              </a:spcBef>
              <a:spcAft>
                <a:spcPts val="0"/>
              </a:spcAft>
              <a:buClr>
                <a:schemeClr val="lt1"/>
              </a:buClr>
              <a:buSzPts val="1900"/>
              <a:buChar char="◆"/>
            </a:pPr>
            <a:r>
              <a:rPr lang="en" sz="1900">
                <a:solidFill>
                  <a:schemeClr val="lt1"/>
                </a:solidFill>
              </a:rPr>
              <a:t>Visualizations</a:t>
            </a:r>
            <a:endParaRPr sz="1900">
              <a:solidFill>
                <a:schemeClr val="lt1"/>
              </a:solidFill>
            </a:endParaRPr>
          </a:p>
        </p:txBody>
      </p:sp>
      <p:sp>
        <p:nvSpPr>
          <p:cNvPr id="434" name="Google Shape;434;p65"/>
          <p:cNvSpPr txBox="1"/>
          <p:nvPr>
            <p:ph type="ctrTitle"/>
          </p:nvPr>
        </p:nvSpPr>
        <p:spPr>
          <a:xfrm>
            <a:off x="71172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Agenda</a:t>
            </a:r>
            <a:endParaRPr sz="3000"/>
          </a:p>
          <a:p>
            <a:pPr indent="0" lvl="0" marL="0" rtl="0" algn="ctr">
              <a:spcBef>
                <a:spcPts val="0"/>
              </a:spcBef>
              <a:spcAft>
                <a:spcPts val="0"/>
              </a:spcAft>
              <a:buNone/>
            </a:pPr>
            <a:r>
              <a:t/>
            </a:r>
            <a:endParaRPr sz="3000"/>
          </a:p>
        </p:txBody>
      </p:sp>
      <p:sp>
        <p:nvSpPr>
          <p:cNvPr id="435" name="Google Shape;435;p65"/>
          <p:cNvSpPr txBox="1"/>
          <p:nvPr/>
        </p:nvSpPr>
        <p:spPr>
          <a:xfrm>
            <a:off x="5187625" y="1243875"/>
            <a:ext cx="3000000" cy="2363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Livvic"/>
              <a:buChar char="➔"/>
            </a:pPr>
            <a:r>
              <a:rPr lang="en" sz="1900">
                <a:solidFill>
                  <a:schemeClr val="lt1"/>
                </a:solidFill>
                <a:latin typeface="Roboto"/>
                <a:ea typeface="Roboto"/>
                <a:cs typeface="Roboto"/>
                <a:sym typeface="Roboto"/>
              </a:rPr>
              <a:t>Statistical Method</a:t>
            </a:r>
            <a:endParaRPr sz="1900">
              <a:solidFill>
                <a:schemeClr val="lt1"/>
              </a:solidFill>
              <a:latin typeface="Roboto"/>
              <a:ea typeface="Roboto"/>
              <a:cs typeface="Roboto"/>
              <a:sym typeface="Roboto"/>
            </a:endParaRPr>
          </a:p>
          <a:p>
            <a:pPr indent="-349250" lvl="1" marL="1371600" rtl="0" algn="l">
              <a:lnSpc>
                <a:spcPct val="115000"/>
              </a:lnSpc>
              <a:spcBef>
                <a:spcPts val="0"/>
              </a:spcBef>
              <a:spcAft>
                <a:spcPts val="0"/>
              </a:spcAft>
              <a:buClr>
                <a:schemeClr val="lt1"/>
              </a:buClr>
              <a:buSzPts val="1900"/>
              <a:buFont typeface="Roboto Condensed Light"/>
              <a:buChar char="◆"/>
            </a:pPr>
            <a:r>
              <a:rPr lang="en" sz="1900">
                <a:solidFill>
                  <a:schemeClr val="lt1"/>
                </a:solidFill>
                <a:latin typeface="Roboto"/>
                <a:ea typeface="Roboto"/>
                <a:cs typeface="Roboto"/>
                <a:sym typeface="Roboto"/>
              </a:rPr>
              <a:t>Chi-Square Test</a:t>
            </a:r>
            <a:endParaRPr sz="1900">
              <a:solidFill>
                <a:schemeClr val="lt1"/>
              </a:solidFill>
              <a:latin typeface="Roboto"/>
              <a:ea typeface="Roboto"/>
              <a:cs typeface="Roboto"/>
              <a:sym typeface="Roboto"/>
            </a:endParaRPr>
          </a:p>
          <a:p>
            <a:pPr indent="-349250" lvl="1" marL="1371600" rtl="0" algn="l">
              <a:lnSpc>
                <a:spcPct val="115000"/>
              </a:lnSpc>
              <a:spcBef>
                <a:spcPts val="0"/>
              </a:spcBef>
              <a:spcAft>
                <a:spcPts val="0"/>
              </a:spcAft>
              <a:buClr>
                <a:schemeClr val="lt1"/>
              </a:buClr>
              <a:buSzPts val="1900"/>
              <a:buFont typeface="Roboto Condensed Light"/>
              <a:buChar char="◆"/>
            </a:pPr>
            <a:r>
              <a:rPr lang="en" sz="1900">
                <a:solidFill>
                  <a:schemeClr val="lt1"/>
                </a:solidFill>
                <a:latin typeface="Roboto"/>
                <a:ea typeface="Roboto"/>
                <a:cs typeface="Roboto"/>
                <a:sym typeface="Roboto"/>
              </a:rPr>
              <a:t>Cramer’s V</a:t>
            </a:r>
            <a:endParaRPr sz="19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Livvic"/>
              <a:buChar char="➔"/>
            </a:pPr>
            <a:r>
              <a:rPr lang="en" sz="1900">
                <a:solidFill>
                  <a:schemeClr val="lt1"/>
                </a:solidFill>
                <a:latin typeface="Roboto"/>
                <a:ea typeface="Roboto"/>
                <a:cs typeface="Roboto"/>
                <a:sym typeface="Roboto"/>
              </a:rPr>
              <a:t>Application </a:t>
            </a:r>
            <a:endParaRPr sz="19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Livvic"/>
              <a:buChar char="➔"/>
            </a:pPr>
            <a:r>
              <a:rPr lang="en" sz="1900">
                <a:solidFill>
                  <a:schemeClr val="lt1"/>
                </a:solidFill>
                <a:latin typeface="Roboto"/>
                <a:ea typeface="Roboto"/>
                <a:cs typeface="Roboto"/>
                <a:sym typeface="Roboto"/>
              </a:rPr>
              <a:t>Data Analysis</a:t>
            </a:r>
            <a:endParaRPr sz="19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Livvic"/>
              <a:buChar char="➔"/>
            </a:pPr>
            <a:r>
              <a:rPr lang="en" sz="1900">
                <a:solidFill>
                  <a:schemeClr val="lt1"/>
                </a:solidFill>
                <a:latin typeface="Roboto"/>
                <a:ea typeface="Roboto"/>
                <a:cs typeface="Roboto"/>
                <a:sym typeface="Roboto"/>
              </a:rPr>
              <a:t>Conclusion</a:t>
            </a:r>
            <a:endParaRPr sz="19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3"/>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59" name="Google Shape;559;p83"/>
          <p:cNvPicPr preferRelativeResize="0"/>
          <p:nvPr/>
        </p:nvPicPr>
        <p:blipFill>
          <a:blip r:embed="rId3">
            <a:alphaModFix/>
          </a:blip>
          <a:stretch>
            <a:fillRect/>
          </a:stretch>
        </p:blipFill>
        <p:spPr>
          <a:xfrm>
            <a:off x="360075" y="1182350"/>
            <a:ext cx="5273175" cy="3656350"/>
          </a:xfrm>
          <a:prstGeom prst="rect">
            <a:avLst/>
          </a:prstGeom>
          <a:noFill/>
          <a:ln>
            <a:noFill/>
          </a:ln>
        </p:spPr>
      </p:pic>
      <p:pic>
        <p:nvPicPr>
          <p:cNvPr id="560" name="Google Shape;560;p83"/>
          <p:cNvPicPr preferRelativeResize="0"/>
          <p:nvPr/>
        </p:nvPicPr>
        <p:blipFill>
          <a:blip r:embed="rId4">
            <a:alphaModFix/>
          </a:blip>
          <a:stretch>
            <a:fillRect/>
          </a:stretch>
        </p:blipFill>
        <p:spPr>
          <a:xfrm>
            <a:off x="6519450" y="2429500"/>
            <a:ext cx="1752600" cy="116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4"/>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66" name="Google Shape;566;p84"/>
          <p:cNvPicPr preferRelativeResize="0"/>
          <p:nvPr/>
        </p:nvPicPr>
        <p:blipFill>
          <a:blip r:embed="rId3">
            <a:alphaModFix/>
          </a:blip>
          <a:stretch>
            <a:fillRect/>
          </a:stretch>
        </p:blipFill>
        <p:spPr>
          <a:xfrm>
            <a:off x="2170050" y="1868425"/>
            <a:ext cx="4803900" cy="2961024"/>
          </a:xfrm>
          <a:prstGeom prst="rect">
            <a:avLst/>
          </a:prstGeom>
          <a:noFill/>
          <a:ln>
            <a:noFill/>
          </a:ln>
        </p:spPr>
      </p:pic>
      <p:pic>
        <p:nvPicPr>
          <p:cNvPr id="567" name="Google Shape;567;p84"/>
          <p:cNvPicPr preferRelativeResize="0"/>
          <p:nvPr/>
        </p:nvPicPr>
        <p:blipFill>
          <a:blip r:embed="rId4">
            <a:alphaModFix/>
          </a:blip>
          <a:stretch>
            <a:fillRect/>
          </a:stretch>
        </p:blipFill>
        <p:spPr>
          <a:xfrm>
            <a:off x="2709850" y="1182350"/>
            <a:ext cx="3724275" cy="43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5"/>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Analysis</a:t>
            </a:r>
            <a:endParaRPr sz="3000"/>
          </a:p>
        </p:txBody>
      </p:sp>
      <p:pic>
        <p:nvPicPr>
          <p:cNvPr id="573" name="Google Shape;573;p85"/>
          <p:cNvPicPr preferRelativeResize="0"/>
          <p:nvPr/>
        </p:nvPicPr>
        <p:blipFill>
          <a:blip r:embed="rId3">
            <a:alphaModFix/>
          </a:blip>
          <a:stretch>
            <a:fillRect/>
          </a:stretch>
        </p:blipFill>
        <p:spPr>
          <a:xfrm>
            <a:off x="2023950" y="1182350"/>
            <a:ext cx="5096102" cy="3656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6"/>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Proposed </a:t>
            </a:r>
            <a:r>
              <a:rPr lang="en" sz="3000"/>
              <a:t>Statistical Methods </a:t>
            </a:r>
            <a:endParaRPr sz="3000"/>
          </a:p>
        </p:txBody>
      </p:sp>
      <p:sp>
        <p:nvSpPr>
          <p:cNvPr id="579" name="Google Shape;579;p86"/>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decided to use two statistical methods: Chi-Square Test and Cramer’s V to find if there was a dependent relationship between the categorical variables of interest and “Capstone Completion”. If it was determined to be a dependent relationship, we would then move on to using Cramer’s V to determine the strength of these relationships.</a:t>
            </a:r>
            <a:endParaRPr sz="2000"/>
          </a:p>
          <a:p>
            <a:pPr indent="-355600" lvl="0" marL="457200" rtl="0" algn="l">
              <a:spcBef>
                <a:spcPts val="0"/>
              </a:spcBef>
              <a:spcAft>
                <a:spcPts val="0"/>
              </a:spcAft>
              <a:buSzPts val="2000"/>
              <a:buChar char="●"/>
            </a:pPr>
            <a:r>
              <a:rPr lang="en" sz="2000"/>
              <a:t>Any variables where Cramer’s V was insignificant or weak were omitted from the </a:t>
            </a:r>
            <a:r>
              <a:rPr lang="en" sz="2000"/>
              <a:t>presentation.</a:t>
            </a:r>
            <a:endParaRPr sz="2000"/>
          </a:p>
          <a:p>
            <a:pPr indent="0" lvl="0" marL="0" rtl="0" algn="l">
              <a:spcBef>
                <a:spcPts val="1600"/>
              </a:spcBef>
              <a:spcAft>
                <a:spcPts val="160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3" name="Shape 583"/>
        <p:cNvGrpSpPr/>
        <p:nvPr/>
      </p:nvGrpSpPr>
      <p:grpSpPr>
        <a:xfrm>
          <a:off x="0" y="0"/>
          <a:ext cx="0" cy="0"/>
          <a:chOff x="0" y="0"/>
          <a:chExt cx="0" cy="0"/>
        </a:xfrm>
      </p:grpSpPr>
      <p:sp>
        <p:nvSpPr>
          <p:cNvPr id="584" name="Google Shape;584;p87"/>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Chi-Square Test</a:t>
            </a:r>
            <a:endParaRPr sz="3000"/>
          </a:p>
        </p:txBody>
      </p:sp>
      <p:sp>
        <p:nvSpPr>
          <p:cNvPr id="585" name="Google Shape;585;p87"/>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Major vs Capstone Project Completion</a:t>
            </a:r>
            <a:endParaRPr sz="1400"/>
          </a:p>
          <a:p>
            <a:pPr indent="-317500" lvl="1" marL="914400" rtl="0" algn="l">
              <a:spcBef>
                <a:spcPts val="0"/>
              </a:spcBef>
              <a:spcAft>
                <a:spcPts val="0"/>
              </a:spcAft>
              <a:buSzPts val="1400"/>
              <a:buChar char="○"/>
            </a:pPr>
            <a:r>
              <a:rPr lang="en" sz="1400"/>
              <a:t>H0: there is no relationship between Major and Capstone Completion</a:t>
            </a:r>
            <a:endParaRPr sz="1400"/>
          </a:p>
          <a:p>
            <a:pPr indent="-317500" lvl="1" marL="914400" rtl="0" algn="l">
              <a:spcBef>
                <a:spcPts val="0"/>
              </a:spcBef>
              <a:spcAft>
                <a:spcPts val="0"/>
              </a:spcAft>
              <a:buSzPts val="1400"/>
              <a:buChar char="○"/>
            </a:pPr>
            <a:r>
              <a:rPr lang="en" sz="1400"/>
              <a:t>Ha: there is a relationship between Major and Capstone Completion</a:t>
            </a:r>
            <a:endParaRPr sz="1400"/>
          </a:p>
          <a:p>
            <a:pPr indent="-317500" lvl="1" marL="914400" rtl="0" algn="l">
              <a:spcBef>
                <a:spcPts val="0"/>
              </a:spcBef>
              <a:spcAft>
                <a:spcPts val="0"/>
              </a:spcAft>
              <a:buSzPts val="1400"/>
              <a:buChar char="○"/>
            </a:pPr>
            <a:r>
              <a:rPr lang="en" sz="1400"/>
              <a:t>RR: Reject H0 if if p-value &lt; α = 0.05</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0"/>
              </a:spcAft>
              <a:buNone/>
            </a:pPr>
            <a:r>
              <a:rPr lang="en" sz="2000"/>
              <a:t>	</a:t>
            </a:r>
            <a:endParaRPr sz="2000"/>
          </a:p>
          <a:p>
            <a:pPr indent="0" lvl="0" marL="914400" rtl="0" algn="l">
              <a:spcBef>
                <a:spcPts val="1600"/>
              </a:spcBef>
              <a:spcAft>
                <a:spcPts val="0"/>
              </a:spcAft>
              <a:buNone/>
            </a:pPr>
            <a:r>
              <a:t/>
            </a:r>
            <a:endParaRPr sz="1400"/>
          </a:p>
          <a:p>
            <a:pPr indent="0" lvl="0" marL="914400" rtl="0" algn="l">
              <a:spcBef>
                <a:spcPts val="1600"/>
              </a:spcBef>
              <a:spcAft>
                <a:spcPts val="0"/>
              </a:spcAft>
              <a:buNone/>
            </a:pPr>
            <a:r>
              <a:rPr lang="en" sz="1400"/>
              <a:t>Conclusion: Since p-value = 0.02369 &lt; α = 0.05, we reject H0 and conclude that there is a relationship between the students' majors and the Capstone Completion.</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pic>
        <p:nvPicPr>
          <p:cNvPr id="586" name="Google Shape;586;p87"/>
          <p:cNvPicPr preferRelativeResize="0"/>
          <p:nvPr/>
        </p:nvPicPr>
        <p:blipFill>
          <a:blip r:embed="rId3">
            <a:alphaModFix/>
          </a:blip>
          <a:stretch>
            <a:fillRect/>
          </a:stretch>
        </p:blipFill>
        <p:spPr>
          <a:xfrm>
            <a:off x="1733675" y="2571750"/>
            <a:ext cx="5439601" cy="110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8"/>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Chi-Square Test</a:t>
            </a:r>
            <a:endParaRPr sz="3000"/>
          </a:p>
        </p:txBody>
      </p:sp>
      <p:sp>
        <p:nvSpPr>
          <p:cNvPr id="592" name="Google Shape;592;p88"/>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Admitted Honors Cohort</a:t>
            </a:r>
            <a:r>
              <a:rPr lang="en" sz="1400"/>
              <a:t> vs Capstone Project Completion</a:t>
            </a:r>
            <a:endParaRPr sz="1400"/>
          </a:p>
          <a:p>
            <a:pPr indent="-317500" lvl="1" marL="914400" rtl="0" algn="l">
              <a:spcBef>
                <a:spcPts val="0"/>
              </a:spcBef>
              <a:spcAft>
                <a:spcPts val="0"/>
              </a:spcAft>
              <a:buSzPts val="1400"/>
              <a:buChar char="○"/>
            </a:pPr>
            <a:r>
              <a:rPr lang="en" sz="1400"/>
              <a:t>H0: there is no relationship between Admitted Honors Cohort and Capstone Completion</a:t>
            </a:r>
            <a:endParaRPr sz="1400"/>
          </a:p>
          <a:p>
            <a:pPr indent="-317500" lvl="1" marL="914400" rtl="0" algn="l">
              <a:spcBef>
                <a:spcPts val="0"/>
              </a:spcBef>
              <a:spcAft>
                <a:spcPts val="0"/>
              </a:spcAft>
              <a:buSzPts val="1400"/>
              <a:buChar char="○"/>
            </a:pPr>
            <a:r>
              <a:rPr lang="en" sz="1400"/>
              <a:t>Ha: there is a relationship between Admitted Honors Cohort and Capstone Completion</a:t>
            </a:r>
            <a:endParaRPr sz="1400"/>
          </a:p>
          <a:p>
            <a:pPr indent="-317500" lvl="1" marL="914400" rtl="0" algn="l">
              <a:spcBef>
                <a:spcPts val="0"/>
              </a:spcBef>
              <a:spcAft>
                <a:spcPts val="0"/>
              </a:spcAft>
              <a:buSzPts val="1400"/>
              <a:buChar char="○"/>
            </a:pPr>
            <a:r>
              <a:rPr lang="en" sz="1400"/>
              <a:t>RR: Reject H0 if if p-value &lt; α = 0.05</a:t>
            </a:r>
            <a:endParaRPr sz="1400"/>
          </a:p>
          <a:p>
            <a:pPr indent="-317500" lvl="1" marL="914400" rtl="0" algn="l">
              <a:spcBef>
                <a:spcPts val="0"/>
              </a:spcBef>
              <a:spcAft>
                <a:spcPts val="0"/>
              </a:spcAft>
              <a:buSzPts val="1400"/>
              <a:buChar char="○"/>
            </a:pPr>
            <a:r>
              <a:t/>
            </a:r>
            <a:endParaRPr sz="1400"/>
          </a:p>
          <a:p>
            <a:pPr indent="0" lvl="0" marL="0" rtl="0" algn="l">
              <a:spcBef>
                <a:spcPts val="1600"/>
              </a:spcBef>
              <a:spcAft>
                <a:spcPts val="0"/>
              </a:spcAft>
              <a:buNone/>
            </a:pPr>
            <a:r>
              <a:rPr lang="en" sz="2000"/>
              <a:t>	</a:t>
            </a:r>
            <a:endParaRPr sz="2000"/>
          </a:p>
          <a:p>
            <a:pPr indent="0" lvl="0" marL="914400" rtl="0" algn="l">
              <a:spcBef>
                <a:spcPts val="1600"/>
              </a:spcBef>
              <a:spcAft>
                <a:spcPts val="0"/>
              </a:spcAft>
              <a:buNone/>
            </a:pPr>
            <a:r>
              <a:rPr lang="en" sz="1400"/>
              <a:t>Conclusion: Since p-value &lt; α = 0.05, we reject H0 and conclude that there is a relationship between the students' Admitted Cohort and Capstone Completion.</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pic>
        <p:nvPicPr>
          <p:cNvPr id="593" name="Google Shape;593;p88"/>
          <p:cNvPicPr preferRelativeResize="0"/>
          <p:nvPr/>
        </p:nvPicPr>
        <p:blipFill>
          <a:blip r:embed="rId3">
            <a:alphaModFix/>
          </a:blip>
          <a:stretch>
            <a:fillRect/>
          </a:stretch>
        </p:blipFill>
        <p:spPr>
          <a:xfrm>
            <a:off x="1675100" y="2386225"/>
            <a:ext cx="5419375" cy="1228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9"/>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Chi-Square Test</a:t>
            </a:r>
            <a:endParaRPr sz="3000"/>
          </a:p>
        </p:txBody>
      </p:sp>
      <p:sp>
        <p:nvSpPr>
          <p:cNvPr id="599" name="Google Shape;599;p89"/>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College</a:t>
            </a:r>
            <a:r>
              <a:rPr lang="en" sz="1400"/>
              <a:t> vs Capstone Project Completion</a:t>
            </a:r>
            <a:endParaRPr sz="1400"/>
          </a:p>
          <a:p>
            <a:pPr indent="-317500" lvl="1" marL="914400" rtl="0" algn="l">
              <a:spcBef>
                <a:spcPts val="0"/>
              </a:spcBef>
              <a:spcAft>
                <a:spcPts val="0"/>
              </a:spcAft>
              <a:buSzPts val="1400"/>
              <a:buChar char="○"/>
            </a:pPr>
            <a:r>
              <a:rPr lang="en" sz="1400"/>
              <a:t>H0: there is no relationship between College and Capstone Completion</a:t>
            </a:r>
            <a:endParaRPr sz="1400"/>
          </a:p>
          <a:p>
            <a:pPr indent="-317500" lvl="1" marL="914400" rtl="0" algn="l">
              <a:spcBef>
                <a:spcPts val="0"/>
              </a:spcBef>
              <a:spcAft>
                <a:spcPts val="0"/>
              </a:spcAft>
              <a:buSzPts val="1400"/>
              <a:buChar char="○"/>
            </a:pPr>
            <a:r>
              <a:rPr lang="en" sz="1400"/>
              <a:t>Ha: there is a relationship between College and Capstone Completion</a:t>
            </a:r>
            <a:endParaRPr sz="1400"/>
          </a:p>
          <a:p>
            <a:pPr indent="-317500" lvl="1" marL="914400" rtl="0" algn="l">
              <a:spcBef>
                <a:spcPts val="0"/>
              </a:spcBef>
              <a:spcAft>
                <a:spcPts val="0"/>
              </a:spcAft>
              <a:buSzPts val="1400"/>
              <a:buChar char="○"/>
            </a:pPr>
            <a:r>
              <a:rPr lang="en" sz="1400"/>
              <a:t>RR: Reject H0 if if p-value &lt; α = 0.05</a:t>
            </a:r>
            <a:endParaRPr sz="1400"/>
          </a:p>
          <a:p>
            <a:pPr indent="-317500" lvl="1" marL="914400" rtl="0" algn="l">
              <a:spcBef>
                <a:spcPts val="0"/>
              </a:spcBef>
              <a:spcAft>
                <a:spcPts val="0"/>
              </a:spcAft>
              <a:buSzPts val="1400"/>
              <a:buChar char="○"/>
            </a:pPr>
            <a:r>
              <a:t/>
            </a:r>
            <a:endParaRPr sz="1400"/>
          </a:p>
          <a:p>
            <a:pPr indent="0" lvl="0" marL="0" rtl="0" algn="l">
              <a:spcBef>
                <a:spcPts val="1600"/>
              </a:spcBef>
              <a:spcAft>
                <a:spcPts val="0"/>
              </a:spcAft>
              <a:buNone/>
            </a:pPr>
            <a:r>
              <a:rPr lang="en" sz="2000"/>
              <a:t>	</a:t>
            </a:r>
            <a:endParaRPr sz="2000"/>
          </a:p>
          <a:p>
            <a:pPr indent="0" lvl="0" marL="914400" rtl="0" algn="l">
              <a:spcBef>
                <a:spcPts val="1600"/>
              </a:spcBef>
              <a:spcAft>
                <a:spcPts val="0"/>
              </a:spcAft>
              <a:buNone/>
            </a:pPr>
            <a:r>
              <a:t/>
            </a:r>
            <a:endParaRPr sz="1400"/>
          </a:p>
          <a:p>
            <a:pPr indent="0" lvl="0" marL="914400" rtl="0" algn="l">
              <a:spcBef>
                <a:spcPts val="1600"/>
              </a:spcBef>
              <a:spcAft>
                <a:spcPts val="0"/>
              </a:spcAft>
              <a:buNone/>
            </a:pPr>
            <a:r>
              <a:rPr lang="en" sz="1400"/>
              <a:t>Conclusion: Since p-value = 0.7221 &gt; α = 0.05, we fail to reject H0 and conclude that there is no relationship between the students' college and their Capstone Completion.</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pic>
        <p:nvPicPr>
          <p:cNvPr id="600" name="Google Shape;600;p89"/>
          <p:cNvPicPr preferRelativeResize="0"/>
          <p:nvPr/>
        </p:nvPicPr>
        <p:blipFill>
          <a:blip r:embed="rId3">
            <a:alphaModFix/>
          </a:blip>
          <a:stretch>
            <a:fillRect/>
          </a:stretch>
        </p:blipFill>
        <p:spPr>
          <a:xfrm>
            <a:off x="1675100" y="2386225"/>
            <a:ext cx="5419375" cy="1228275"/>
          </a:xfrm>
          <a:prstGeom prst="rect">
            <a:avLst/>
          </a:prstGeom>
          <a:noFill/>
          <a:ln>
            <a:noFill/>
          </a:ln>
        </p:spPr>
      </p:pic>
      <p:pic>
        <p:nvPicPr>
          <p:cNvPr id="601" name="Google Shape;601;p89"/>
          <p:cNvPicPr preferRelativeResize="0"/>
          <p:nvPr/>
        </p:nvPicPr>
        <p:blipFill>
          <a:blip r:embed="rId4">
            <a:alphaModFix/>
          </a:blip>
          <a:stretch>
            <a:fillRect/>
          </a:stretch>
        </p:blipFill>
        <p:spPr>
          <a:xfrm>
            <a:off x="1675100" y="2386225"/>
            <a:ext cx="5419375" cy="122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5" name="Shape 605"/>
        <p:cNvGrpSpPr/>
        <p:nvPr/>
      </p:nvGrpSpPr>
      <p:grpSpPr>
        <a:xfrm>
          <a:off x="0" y="0"/>
          <a:ext cx="0" cy="0"/>
          <a:chOff x="0" y="0"/>
          <a:chExt cx="0" cy="0"/>
        </a:xfrm>
      </p:grpSpPr>
      <p:sp>
        <p:nvSpPr>
          <p:cNvPr id="606" name="Google Shape;606;p90"/>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Cramer’s V</a:t>
            </a:r>
            <a:endParaRPr sz="3000"/>
          </a:p>
        </p:txBody>
      </p:sp>
      <p:sp>
        <p:nvSpPr>
          <p:cNvPr id="607" name="Google Shape;607;p90"/>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Major vs Capstone Project Completion</a:t>
            </a:r>
            <a:endParaRPr sz="1400"/>
          </a:p>
          <a:p>
            <a:pPr indent="-317500" lvl="1" marL="914400" rtl="0" algn="l">
              <a:spcBef>
                <a:spcPts val="0"/>
              </a:spcBef>
              <a:spcAft>
                <a:spcPts val="0"/>
              </a:spcAft>
              <a:buSzPts val="1400"/>
              <a:buChar char="○"/>
            </a:pPr>
            <a:r>
              <a:rPr lang="en" sz="1400"/>
              <a:t>H0: there is no relationship between Major and Capstone Completion</a:t>
            </a:r>
            <a:endParaRPr sz="1400"/>
          </a:p>
          <a:p>
            <a:pPr indent="-317500" lvl="1" marL="914400" rtl="0" algn="l">
              <a:spcBef>
                <a:spcPts val="0"/>
              </a:spcBef>
              <a:spcAft>
                <a:spcPts val="0"/>
              </a:spcAft>
              <a:buSzPts val="1400"/>
              <a:buChar char="○"/>
            </a:pPr>
            <a:r>
              <a:rPr lang="en" sz="1400"/>
              <a:t>Ha: there is a relationship between Major and Capstone Completion</a:t>
            </a:r>
            <a:endParaRPr sz="1400"/>
          </a:p>
          <a:p>
            <a:pPr indent="-317500" lvl="1" marL="914400" rtl="0" algn="l">
              <a:spcBef>
                <a:spcPts val="0"/>
              </a:spcBef>
              <a:spcAft>
                <a:spcPts val="0"/>
              </a:spcAft>
              <a:buSzPts val="1400"/>
              <a:buChar char="○"/>
            </a:pPr>
            <a:r>
              <a:rPr lang="en" sz="1400"/>
              <a:t>RR: Reject H0 if if p-value &lt; α = 0.05</a:t>
            </a:r>
            <a:endParaRPr sz="1400"/>
          </a:p>
          <a:p>
            <a:pPr indent="-317500" lvl="1" marL="914400" rtl="0" algn="l">
              <a:spcBef>
                <a:spcPts val="0"/>
              </a:spcBef>
              <a:spcAft>
                <a:spcPts val="0"/>
              </a:spcAft>
              <a:buSzPts val="1400"/>
              <a:buChar char="○"/>
            </a:pPr>
            <a:r>
              <a:t/>
            </a:r>
            <a:endParaRPr sz="1400"/>
          </a:p>
          <a:p>
            <a:pPr indent="0" lvl="0" marL="0" rtl="0" algn="l">
              <a:spcBef>
                <a:spcPts val="1600"/>
              </a:spcBef>
              <a:spcAft>
                <a:spcPts val="0"/>
              </a:spcAft>
              <a:buNone/>
            </a:pPr>
            <a:r>
              <a:rPr lang="en" sz="2000"/>
              <a:t>	</a:t>
            </a:r>
            <a:endParaRPr sz="2000"/>
          </a:p>
          <a:p>
            <a:pPr indent="0" lvl="0" marL="914400" rtl="0" algn="l">
              <a:spcBef>
                <a:spcPts val="1600"/>
              </a:spcBef>
              <a:spcAft>
                <a:spcPts val="0"/>
              </a:spcAft>
              <a:buNone/>
            </a:pPr>
            <a:r>
              <a:t/>
            </a:r>
            <a:endParaRPr sz="1400"/>
          </a:p>
          <a:p>
            <a:pPr indent="0" lvl="0" marL="914400" rtl="0" algn="l">
              <a:spcBef>
                <a:spcPts val="1600"/>
              </a:spcBef>
              <a:spcAft>
                <a:spcPts val="0"/>
              </a:spcAft>
              <a:buNone/>
            </a:pPr>
            <a:r>
              <a:rPr lang="en" sz="1400"/>
              <a:t>Conclusion: Since p-value = 0.008496 &lt; α = 0.05, we reject H0 and conclude that there is a relationship between the students' majors and the Capstone Completion.</a:t>
            </a:r>
            <a:endParaRPr sz="1400"/>
          </a:p>
          <a:p>
            <a:pPr indent="0" lvl="0" marL="914400" rtl="0" algn="l">
              <a:spcBef>
                <a:spcPts val="1600"/>
              </a:spcBef>
              <a:spcAft>
                <a:spcPts val="0"/>
              </a:spcAft>
              <a:buNone/>
            </a:pPr>
            <a:r>
              <a:rPr lang="en" sz="1400"/>
              <a:t>In addition, since our Cramer's V is &gt; 0.2, we conclude a moderate relationship between Major and Capstone Completion</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pic>
        <p:nvPicPr>
          <p:cNvPr id="608" name="Google Shape;608;p90"/>
          <p:cNvPicPr preferRelativeResize="0"/>
          <p:nvPr/>
        </p:nvPicPr>
        <p:blipFill>
          <a:blip r:embed="rId3">
            <a:alphaModFix/>
          </a:blip>
          <a:stretch>
            <a:fillRect/>
          </a:stretch>
        </p:blipFill>
        <p:spPr>
          <a:xfrm>
            <a:off x="1675075" y="2391175"/>
            <a:ext cx="6203851" cy="1248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1"/>
          <p:cNvSpPr txBox="1"/>
          <p:nvPr>
            <p:ph type="ctrTitle"/>
          </p:nvPr>
        </p:nvSpPr>
        <p:spPr>
          <a:xfrm>
            <a:off x="731450" y="305525"/>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Cramer’s V</a:t>
            </a:r>
            <a:endParaRPr sz="3000"/>
          </a:p>
        </p:txBody>
      </p:sp>
      <p:sp>
        <p:nvSpPr>
          <p:cNvPr id="614" name="Google Shape;614;p91"/>
          <p:cNvSpPr txBox="1"/>
          <p:nvPr>
            <p:ph idx="1" type="body"/>
          </p:nvPr>
        </p:nvSpPr>
        <p:spPr>
          <a:xfrm>
            <a:off x="810250" y="1054325"/>
            <a:ext cx="7880400" cy="372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Admitted Honors Cohort </a:t>
            </a:r>
            <a:r>
              <a:rPr lang="en" sz="1400"/>
              <a:t> vs Capstone Project Completion</a:t>
            </a:r>
            <a:endParaRPr sz="1400"/>
          </a:p>
          <a:p>
            <a:pPr indent="-317500" lvl="1" marL="914400" rtl="0" algn="l">
              <a:spcBef>
                <a:spcPts val="0"/>
              </a:spcBef>
              <a:spcAft>
                <a:spcPts val="0"/>
              </a:spcAft>
              <a:buSzPts val="1400"/>
              <a:buChar char="○"/>
            </a:pPr>
            <a:r>
              <a:rPr lang="en" sz="1400"/>
              <a:t>H0: there is no relationship between Major and Capstone Completion</a:t>
            </a:r>
            <a:endParaRPr sz="1400"/>
          </a:p>
          <a:p>
            <a:pPr indent="-317500" lvl="1" marL="914400" rtl="0" algn="l">
              <a:spcBef>
                <a:spcPts val="0"/>
              </a:spcBef>
              <a:spcAft>
                <a:spcPts val="0"/>
              </a:spcAft>
              <a:buSzPts val="1400"/>
              <a:buChar char="○"/>
            </a:pPr>
            <a:r>
              <a:rPr lang="en" sz="1400"/>
              <a:t>Ha: there is a relationship between Major and Capstone Completion</a:t>
            </a:r>
            <a:endParaRPr sz="1400"/>
          </a:p>
          <a:p>
            <a:pPr indent="-317500" lvl="1" marL="914400" rtl="0" algn="l">
              <a:spcBef>
                <a:spcPts val="0"/>
              </a:spcBef>
              <a:spcAft>
                <a:spcPts val="0"/>
              </a:spcAft>
              <a:buSzPts val="1400"/>
              <a:buChar char="○"/>
            </a:pPr>
            <a:r>
              <a:rPr lang="en" sz="1400"/>
              <a:t>RR: Reject H0 if if p-value &lt; α = 0.05</a:t>
            </a:r>
            <a:endParaRPr sz="1400"/>
          </a:p>
          <a:p>
            <a:pPr indent="-317500" lvl="1" marL="914400" rtl="0" algn="l">
              <a:spcBef>
                <a:spcPts val="0"/>
              </a:spcBef>
              <a:spcAft>
                <a:spcPts val="0"/>
              </a:spcAft>
              <a:buSzPts val="1400"/>
              <a:buChar char="○"/>
            </a:pPr>
            <a:r>
              <a:t/>
            </a:r>
            <a:endParaRPr sz="1400"/>
          </a:p>
          <a:p>
            <a:pPr indent="0" lvl="0" marL="0" rtl="0" algn="l">
              <a:spcBef>
                <a:spcPts val="1600"/>
              </a:spcBef>
              <a:spcAft>
                <a:spcPts val="0"/>
              </a:spcAft>
              <a:buNone/>
            </a:pPr>
            <a:r>
              <a:rPr lang="en" sz="2000"/>
              <a:t>	</a:t>
            </a:r>
            <a:endParaRPr sz="2000"/>
          </a:p>
          <a:p>
            <a:pPr indent="0" lvl="0" marL="914400" rtl="0" algn="l">
              <a:spcBef>
                <a:spcPts val="1600"/>
              </a:spcBef>
              <a:spcAft>
                <a:spcPts val="0"/>
              </a:spcAft>
              <a:buNone/>
            </a:pPr>
            <a:r>
              <a:t/>
            </a:r>
            <a:endParaRPr sz="1400"/>
          </a:p>
          <a:p>
            <a:pPr indent="0" lvl="0" marL="914400" rtl="0" algn="l">
              <a:spcBef>
                <a:spcPts val="1600"/>
              </a:spcBef>
              <a:spcAft>
                <a:spcPts val="0"/>
              </a:spcAft>
              <a:buNone/>
            </a:pPr>
            <a:r>
              <a:rPr lang="en" sz="1400"/>
              <a:t>Conclusion: Since p-value = 0.0004998 &lt; α = 0.05, we reject H0 and conclude that there is a relationship between the Admitted Honors Cohort and the Capstone Completion.</a:t>
            </a:r>
            <a:endParaRPr sz="1400"/>
          </a:p>
          <a:p>
            <a:pPr indent="0" lvl="0" marL="914400" rtl="0" algn="l">
              <a:spcBef>
                <a:spcPts val="1600"/>
              </a:spcBef>
              <a:spcAft>
                <a:spcPts val="0"/>
              </a:spcAft>
              <a:buNone/>
            </a:pPr>
            <a:r>
              <a:rPr lang="en" sz="1400"/>
              <a:t>In addition, since our Cramer's V is &gt; 0.2, we conclude a moderate relationship between Admitted Honors Cohort and Capstone Completion</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pic>
        <p:nvPicPr>
          <p:cNvPr id="615" name="Google Shape;615;p91"/>
          <p:cNvPicPr preferRelativeResize="0"/>
          <p:nvPr/>
        </p:nvPicPr>
        <p:blipFill>
          <a:blip r:embed="rId3">
            <a:alphaModFix/>
          </a:blip>
          <a:stretch>
            <a:fillRect/>
          </a:stretch>
        </p:blipFill>
        <p:spPr>
          <a:xfrm>
            <a:off x="1724375" y="2168950"/>
            <a:ext cx="5143500" cy="114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2"/>
          <p:cNvSpPr txBox="1"/>
          <p:nvPr>
            <p:ph type="ctrTitle"/>
          </p:nvPr>
        </p:nvSpPr>
        <p:spPr>
          <a:xfrm>
            <a:off x="731450" y="305525"/>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Two Sample T-Test</a:t>
            </a:r>
            <a:endParaRPr sz="3000"/>
          </a:p>
        </p:txBody>
      </p:sp>
      <p:sp>
        <p:nvSpPr>
          <p:cNvPr id="621" name="Google Shape;621;p92"/>
          <p:cNvSpPr txBox="1"/>
          <p:nvPr>
            <p:ph idx="1" type="body"/>
          </p:nvPr>
        </p:nvSpPr>
        <p:spPr>
          <a:xfrm>
            <a:off x="810250" y="1054325"/>
            <a:ext cx="7880400" cy="372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Using the following code for a two-sample independent t-test, we found that only these variables were significant:</a:t>
            </a:r>
            <a:endParaRPr sz="1400"/>
          </a:p>
          <a:p>
            <a:pPr indent="-317500" lvl="1" marL="914400" rtl="0" algn="l">
              <a:spcBef>
                <a:spcPts val="0"/>
              </a:spcBef>
              <a:spcAft>
                <a:spcPts val="0"/>
              </a:spcAft>
              <a:buSzPts val="1400"/>
              <a:buChar char="○"/>
            </a:pPr>
            <a:r>
              <a:rPr lang="en" sz="1400"/>
              <a:t>First Generation</a:t>
            </a:r>
            <a:endParaRPr sz="1400"/>
          </a:p>
          <a:p>
            <a:pPr indent="-317500" lvl="1" marL="914400" rtl="0" algn="l">
              <a:spcBef>
                <a:spcPts val="0"/>
              </a:spcBef>
              <a:spcAft>
                <a:spcPts val="0"/>
              </a:spcAft>
              <a:buSzPts val="1400"/>
              <a:buChar char="○"/>
            </a:pPr>
            <a:r>
              <a:rPr lang="en" sz="1400"/>
              <a:t>Admitted Honors Cohort</a:t>
            </a:r>
            <a:endParaRPr sz="1400"/>
          </a:p>
          <a:p>
            <a:pPr indent="-317500" lvl="1" marL="914400" rtl="0" algn="l">
              <a:spcBef>
                <a:spcPts val="0"/>
              </a:spcBef>
              <a:spcAft>
                <a:spcPts val="0"/>
              </a:spcAft>
              <a:buSzPts val="1400"/>
              <a:buChar char="○"/>
            </a:pPr>
            <a:r>
              <a:rPr lang="en" sz="1400"/>
              <a:t>Chancellor’s Scholarship</a:t>
            </a:r>
            <a:endParaRPr sz="1400"/>
          </a:p>
          <a:p>
            <a:pPr indent="-317500" lvl="1" marL="914400" rtl="0" algn="l">
              <a:spcBef>
                <a:spcPts val="0"/>
              </a:spcBef>
              <a:spcAft>
                <a:spcPts val="0"/>
              </a:spcAft>
              <a:buSzPts val="1400"/>
              <a:buChar char="○"/>
            </a:pPr>
            <a:r>
              <a:rPr lang="en" sz="1400"/>
              <a:t>Regents’ Scholarship</a:t>
            </a:r>
            <a:endParaRPr sz="1400"/>
          </a:p>
          <a:p>
            <a:pPr indent="-317500" lvl="1" marL="914400" rtl="0" algn="l">
              <a:spcBef>
                <a:spcPts val="0"/>
              </a:spcBef>
              <a:spcAft>
                <a:spcPts val="0"/>
              </a:spcAft>
              <a:buSzPts val="1400"/>
              <a:buChar char="○"/>
            </a:pPr>
            <a:r>
              <a:rPr lang="en" sz="1400"/>
              <a:t>Permanent County</a:t>
            </a:r>
            <a:endParaRPr sz="1400"/>
          </a:p>
        </p:txBody>
      </p:sp>
      <p:pic>
        <p:nvPicPr>
          <p:cNvPr id="622" name="Google Shape;622;p92"/>
          <p:cNvPicPr preferRelativeResize="0"/>
          <p:nvPr/>
        </p:nvPicPr>
        <p:blipFill>
          <a:blip r:embed="rId3">
            <a:alphaModFix/>
          </a:blip>
          <a:stretch>
            <a:fillRect/>
          </a:stretch>
        </p:blipFill>
        <p:spPr>
          <a:xfrm>
            <a:off x="834688" y="3008575"/>
            <a:ext cx="7474624" cy="1818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Introduction of Study</a:t>
            </a:r>
            <a:endParaRPr sz="3000"/>
          </a:p>
        </p:txBody>
      </p:sp>
      <p:sp>
        <p:nvSpPr>
          <p:cNvPr id="441" name="Google Shape;441;p66"/>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rPr>
              <a:t>The UCR Honors Program is a program designed to help students network with faculty, staff, and other students and have opportunities for research and internships. </a:t>
            </a:r>
            <a:endParaRPr sz="2300">
              <a:solidFill>
                <a:schemeClr val="lt1"/>
              </a:solidFill>
            </a:endParaRPr>
          </a:p>
          <a:p>
            <a:pPr indent="0" lvl="0" marL="0" rtl="0" algn="l">
              <a:spcBef>
                <a:spcPts val="1600"/>
              </a:spcBef>
              <a:spcAft>
                <a:spcPts val="0"/>
              </a:spcAft>
              <a:buNone/>
            </a:pPr>
            <a:r>
              <a:rPr lang="en" sz="2300">
                <a:solidFill>
                  <a:schemeClr val="lt1"/>
                </a:solidFill>
              </a:rPr>
              <a:t>These communities of students consist of a variety of majors, admitted cohort years, and other variables.</a:t>
            </a:r>
            <a:endParaRPr sz="2300">
              <a:solidFill>
                <a:schemeClr val="lt1"/>
              </a:solidFill>
            </a:endParaRPr>
          </a:p>
          <a:p>
            <a:pPr indent="0" lvl="0" marL="0" rtl="0" algn="l">
              <a:spcBef>
                <a:spcPts val="1600"/>
              </a:spcBef>
              <a:spcAft>
                <a:spcPts val="1600"/>
              </a:spcAft>
              <a:buNone/>
            </a:pPr>
            <a:r>
              <a:rPr lang="en" sz="2300">
                <a:solidFill>
                  <a:schemeClr val="lt1"/>
                </a:solidFill>
              </a:rPr>
              <a:t>Towards the end of the program students are expected to complete a capstone project. </a:t>
            </a:r>
            <a:endParaRPr sz="23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3"/>
          <p:cNvSpPr txBox="1"/>
          <p:nvPr>
            <p:ph type="ctrTitle"/>
          </p:nvPr>
        </p:nvSpPr>
        <p:spPr>
          <a:xfrm>
            <a:off x="731450" y="305525"/>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Logistic Regression Model</a:t>
            </a:r>
            <a:endParaRPr sz="3000"/>
          </a:p>
        </p:txBody>
      </p:sp>
      <p:sp>
        <p:nvSpPr>
          <p:cNvPr id="628" name="Google Shape;628;p93"/>
          <p:cNvSpPr txBox="1"/>
          <p:nvPr>
            <p:ph idx="1" type="body"/>
          </p:nvPr>
        </p:nvSpPr>
        <p:spPr>
          <a:xfrm>
            <a:off x="810250" y="1054325"/>
            <a:ext cx="7880400" cy="37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pic>
        <p:nvPicPr>
          <p:cNvPr id="629" name="Google Shape;629;p93"/>
          <p:cNvPicPr preferRelativeResize="0"/>
          <p:nvPr/>
        </p:nvPicPr>
        <p:blipFill>
          <a:blip r:embed="rId3">
            <a:alphaModFix/>
          </a:blip>
          <a:stretch>
            <a:fillRect/>
          </a:stretch>
        </p:blipFill>
        <p:spPr>
          <a:xfrm>
            <a:off x="2303425" y="1237701"/>
            <a:ext cx="4537151" cy="2049725"/>
          </a:xfrm>
          <a:prstGeom prst="rect">
            <a:avLst/>
          </a:prstGeom>
          <a:noFill/>
          <a:ln>
            <a:noFill/>
          </a:ln>
        </p:spPr>
      </p:pic>
      <p:pic>
        <p:nvPicPr>
          <p:cNvPr id="630" name="Google Shape;630;p93"/>
          <p:cNvPicPr preferRelativeResize="0"/>
          <p:nvPr/>
        </p:nvPicPr>
        <p:blipFill>
          <a:blip r:embed="rId4">
            <a:alphaModFix/>
          </a:blip>
          <a:stretch>
            <a:fillRect/>
          </a:stretch>
        </p:blipFill>
        <p:spPr>
          <a:xfrm>
            <a:off x="2303425" y="3287425"/>
            <a:ext cx="4537151" cy="1495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4"/>
          <p:cNvSpPr txBox="1"/>
          <p:nvPr>
            <p:ph type="ctrTitle"/>
          </p:nvPr>
        </p:nvSpPr>
        <p:spPr>
          <a:xfrm>
            <a:off x="731450" y="305525"/>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Significant Variables</a:t>
            </a:r>
            <a:endParaRPr sz="3000"/>
          </a:p>
        </p:txBody>
      </p:sp>
      <p:sp>
        <p:nvSpPr>
          <p:cNvPr id="636" name="Google Shape;636;p94"/>
          <p:cNvSpPr txBox="1"/>
          <p:nvPr>
            <p:ph idx="1" type="body"/>
          </p:nvPr>
        </p:nvSpPr>
        <p:spPr>
          <a:xfrm>
            <a:off x="810250" y="1054325"/>
            <a:ext cx="7880400" cy="37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2000"/>
          </a:p>
          <a:p>
            <a:pPr indent="0" lvl="0" marL="0" rtl="0" algn="l">
              <a:spcBef>
                <a:spcPts val="1600"/>
              </a:spcBef>
              <a:spcAft>
                <a:spcPts val="1600"/>
              </a:spcAft>
              <a:buNone/>
            </a:pPr>
            <a:r>
              <a:rPr lang="en" sz="2000"/>
              <a:t>		</a:t>
            </a:r>
            <a:endParaRPr sz="2000"/>
          </a:p>
        </p:txBody>
      </p:sp>
      <p:sp>
        <p:nvSpPr>
          <p:cNvPr id="637" name="Google Shape;637;p94"/>
          <p:cNvSpPr txBox="1"/>
          <p:nvPr/>
        </p:nvSpPr>
        <p:spPr>
          <a:xfrm>
            <a:off x="631800" y="1230450"/>
            <a:ext cx="7880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From Chi-Squared tests and Two Sample t-Test:</a:t>
            </a:r>
            <a:endParaRPr b="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Admitted Honors Cohort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First Generation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Chancellor’s Scholarship</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Regents’ Scholarship</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Permanent County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From Linear Regression model (P-values &lt; α = 0.05):</a:t>
            </a:r>
            <a:endParaRPr b="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Admitted Honors Cohort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Regents’ Scholarship</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From Linear Regression model (P-values &lt; α = 0.10):</a:t>
            </a:r>
            <a:endParaRPr b="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Admitted Honors Cohort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Chancellor’s Scholarship</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Regents’ Scholarship</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County</a:t>
            </a:r>
            <a:endParaRPr>
              <a:solidFill>
                <a:schemeClr val="lt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5"/>
          <p:cNvSpPr txBox="1"/>
          <p:nvPr>
            <p:ph type="ctrTitle"/>
          </p:nvPr>
        </p:nvSpPr>
        <p:spPr>
          <a:xfrm>
            <a:off x="731450" y="305525"/>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Logistic</a:t>
            </a:r>
            <a:r>
              <a:rPr lang="en" sz="3000"/>
              <a:t> Regression Model - ROC Curve</a:t>
            </a:r>
            <a:endParaRPr sz="3000"/>
          </a:p>
        </p:txBody>
      </p:sp>
      <p:sp>
        <p:nvSpPr>
          <p:cNvPr id="643" name="Google Shape;643;p95"/>
          <p:cNvSpPr txBox="1"/>
          <p:nvPr>
            <p:ph idx="1" type="body"/>
          </p:nvPr>
        </p:nvSpPr>
        <p:spPr>
          <a:xfrm>
            <a:off x="810250" y="1054325"/>
            <a:ext cx="7880400" cy="372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linear regression model did not reveal any variables that we had not already found significant before through Chi-Square testing</a:t>
            </a:r>
            <a:endParaRPr sz="1400"/>
          </a:p>
          <a:p>
            <a:pPr indent="-317500" lvl="0" marL="457200" rtl="0" algn="l">
              <a:spcBef>
                <a:spcPts val="0"/>
              </a:spcBef>
              <a:spcAft>
                <a:spcPts val="0"/>
              </a:spcAft>
              <a:buSzPts val="1400"/>
              <a:buChar char="●"/>
            </a:pPr>
            <a:r>
              <a:rPr lang="en" sz="1400"/>
              <a:t>In addition, we used an ROC curve and found that the model was only 65% accurate. </a:t>
            </a:r>
            <a:endParaRPr sz="2000"/>
          </a:p>
        </p:txBody>
      </p:sp>
      <p:pic>
        <p:nvPicPr>
          <p:cNvPr id="644" name="Google Shape;644;p95"/>
          <p:cNvPicPr preferRelativeResize="0"/>
          <p:nvPr/>
        </p:nvPicPr>
        <p:blipFill>
          <a:blip r:embed="rId3">
            <a:alphaModFix/>
          </a:blip>
          <a:stretch>
            <a:fillRect/>
          </a:stretch>
        </p:blipFill>
        <p:spPr>
          <a:xfrm>
            <a:off x="2364550" y="1827775"/>
            <a:ext cx="4614201" cy="286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6"/>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Can all variables be applied?</a:t>
            </a:r>
            <a:endParaRPr sz="3000"/>
          </a:p>
        </p:txBody>
      </p:sp>
      <p:sp>
        <p:nvSpPr>
          <p:cNvPr id="650" name="Google Shape;650;p96"/>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lt1"/>
                </a:solidFill>
              </a:rPr>
              <a:t>IPEDS Ethnicity vs Capstone Project Completion</a:t>
            </a:r>
            <a:endParaRPr sz="1400">
              <a:solidFill>
                <a:schemeClr val="lt1"/>
              </a:solidFill>
            </a:endParaRPr>
          </a:p>
          <a:p>
            <a:pPr indent="-317500" lvl="0" marL="457200" rtl="0" algn="l">
              <a:spcBef>
                <a:spcPts val="0"/>
              </a:spcBef>
              <a:spcAft>
                <a:spcPts val="0"/>
              </a:spcAft>
              <a:buSzPts val="1400"/>
              <a:buChar char="●"/>
            </a:pPr>
            <a:r>
              <a:rPr lang="en" sz="1400">
                <a:solidFill>
                  <a:schemeClr val="lt1"/>
                </a:solidFill>
              </a:rPr>
              <a:t>Gender vs Capstone Project Completion</a:t>
            </a:r>
            <a:endParaRPr sz="1400">
              <a:solidFill>
                <a:schemeClr val="lt1"/>
              </a:solidFill>
            </a:endParaRPr>
          </a:p>
          <a:p>
            <a:pPr indent="-317500" lvl="0" marL="457200" rtl="0" algn="l">
              <a:spcBef>
                <a:spcPts val="0"/>
              </a:spcBef>
              <a:spcAft>
                <a:spcPts val="0"/>
              </a:spcAft>
              <a:buSzPts val="1400"/>
              <a:buChar char="●"/>
            </a:pPr>
            <a:r>
              <a:rPr lang="en" sz="1400">
                <a:solidFill>
                  <a:schemeClr val="lt1"/>
                </a:solidFill>
              </a:rPr>
              <a:t>UCR Entry Action vs Capstone Project Completion</a:t>
            </a:r>
            <a:endParaRPr sz="1400">
              <a:solidFill>
                <a:schemeClr val="lt1"/>
              </a:solidFill>
            </a:endParaRPr>
          </a:p>
          <a:p>
            <a:pPr indent="-317500" lvl="1" marL="914400" rtl="0" algn="l">
              <a:spcBef>
                <a:spcPts val="0"/>
              </a:spcBef>
              <a:spcAft>
                <a:spcPts val="0"/>
              </a:spcAft>
              <a:buSzPts val="1400"/>
              <a:buChar char="○"/>
            </a:pPr>
            <a:r>
              <a:rPr lang="en" sz="1400">
                <a:solidFill>
                  <a:schemeClr val="lt1"/>
                </a:solidFill>
              </a:rPr>
              <a:t>H0: there is no relationship with Capstone Completion</a:t>
            </a:r>
            <a:endParaRPr sz="1400">
              <a:solidFill>
                <a:schemeClr val="lt1"/>
              </a:solidFill>
            </a:endParaRPr>
          </a:p>
          <a:p>
            <a:pPr indent="-317500" lvl="1" marL="914400" rtl="0" algn="l">
              <a:spcBef>
                <a:spcPts val="0"/>
              </a:spcBef>
              <a:spcAft>
                <a:spcPts val="0"/>
              </a:spcAft>
              <a:buSzPts val="1400"/>
              <a:buChar char="○"/>
            </a:pPr>
            <a:r>
              <a:rPr lang="en" sz="1400">
                <a:solidFill>
                  <a:schemeClr val="lt1"/>
                </a:solidFill>
              </a:rPr>
              <a:t>Ha: there is a relationship with Capstone Completion</a:t>
            </a:r>
            <a:endParaRPr sz="1400">
              <a:solidFill>
                <a:schemeClr val="lt1"/>
              </a:solidFill>
            </a:endParaRPr>
          </a:p>
          <a:p>
            <a:pPr indent="-317500" lvl="1" marL="914400" rtl="0" algn="l">
              <a:spcBef>
                <a:spcPts val="0"/>
              </a:spcBef>
              <a:spcAft>
                <a:spcPts val="0"/>
              </a:spcAft>
              <a:buSzPts val="1400"/>
              <a:buChar char="○"/>
            </a:pPr>
            <a:r>
              <a:rPr lang="en" sz="1400">
                <a:solidFill>
                  <a:schemeClr val="lt1"/>
                </a:solidFill>
              </a:rPr>
              <a:t>RR: Reject H0 if if p-value &lt; α = 0.05</a:t>
            </a:r>
            <a:endParaRPr sz="1400">
              <a:solidFill>
                <a:schemeClr val="lt1"/>
              </a:solidFill>
            </a:endParaRPr>
          </a:p>
          <a:p>
            <a:pPr indent="-317500" lvl="0" marL="457200" rtl="0" algn="l">
              <a:spcBef>
                <a:spcPts val="0"/>
              </a:spcBef>
              <a:spcAft>
                <a:spcPts val="0"/>
              </a:spcAft>
              <a:buSzPts val="1400"/>
              <a:buChar char="●"/>
            </a:pPr>
            <a:r>
              <a:rPr lang="en" sz="1400">
                <a:solidFill>
                  <a:schemeClr val="lt1"/>
                </a:solidFill>
              </a:rPr>
              <a:t>In each test between these variables and Capstone Project Completion, we fail to reject the null hypothesis and conclude independence and thus we don’t conduct any further test using Cramer’s V.</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7"/>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Data Analysis</a:t>
            </a:r>
            <a:endParaRPr sz="3000"/>
          </a:p>
        </p:txBody>
      </p:sp>
      <p:sp>
        <p:nvSpPr>
          <p:cNvPr id="656" name="Google Shape;656;p97"/>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lt1"/>
                </a:solidFill>
              </a:rPr>
              <a:t>From the previous tests, we know we have a dependent relationship with moderate association with Capstone Project Completion to Admitted Honors Cohort, First Generation, Chancellor’s Scholarship, </a:t>
            </a:r>
            <a:r>
              <a:rPr lang="en" sz="1400">
                <a:solidFill>
                  <a:schemeClr val="lt1"/>
                </a:solidFill>
              </a:rPr>
              <a:t>Regents’</a:t>
            </a:r>
            <a:r>
              <a:rPr lang="en" sz="1400">
                <a:solidFill>
                  <a:schemeClr val="lt1"/>
                </a:solidFill>
              </a:rPr>
              <a:t> Scholarship and Permanent County. Since we know these variables have some dependent relationship with our variable of interest, Capstone Completion, we plug them into our regression model.</a:t>
            </a:r>
            <a:endParaRPr sz="1400">
              <a:solidFill>
                <a:schemeClr val="lt1"/>
              </a:solidFill>
            </a:endParaRPr>
          </a:p>
          <a:p>
            <a:pPr indent="0" lvl="0" marL="457200" rtl="0" algn="l">
              <a:spcBef>
                <a:spcPts val="1600"/>
              </a:spcBef>
              <a:spcAft>
                <a:spcPts val="0"/>
              </a:spcAft>
              <a:buNone/>
            </a:pPr>
            <a:r>
              <a:t/>
            </a:r>
            <a:endParaRPr sz="1400">
              <a:solidFill>
                <a:schemeClr val="lt1"/>
              </a:solidFill>
            </a:endParaRPr>
          </a:p>
          <a:p>
            <a:pPr indent="-317500" lvl="0" marL="457200" rtl="0" algn="l">
              <a:spcBef>
                <a:spcPts val="1600"/>
              </a:spcBef>
              <a:spcAft>
                <a:spcPts val="0"/>
              </a:spcAft>
              <a:buSzPts val="1400"/>
              <a:buChar char="●"/>
            </a:pPr>
            <a:r>
              <a:rPr lang="en" sz="1400">
                <a:solidFill>
                  <a:schemeClr val="lt1"/>
                </a:solidFill>
              </a:rPr>
              <a:t>Unfortunately, the biggest issue with our resulting regression model was the fact that, even with all of these dependent variables being taken into account, the model isn’t incredibly accurate, at about 65%. Since our accuracy, even after numerous attempts to improve it, isn’t the greatest, we felt it would be reckless to include in the presentation in its current state.</a:t>
            </a:r>
            <a:endParaRPr sz="14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8"/>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Conclusion</a:t>
            </a:r>
            <a:endParaRPr sz="3000"/>
          </a:p>
        </p:txBody>
      </p:sp>
      <p:sp>
        <p:nvSpPr>
          <p:cNvPr id="662" name="Google Shape;662;p98"/>
          <p:cNvSpPr txBox="1"/>
          <p:nvPr>
            <p:ph idx="1" type="body"/>
          </p:nvPr>
        </p:nvSpPr>
        <p:spPr>
          <a:xfrm>
            <a:off x="721575" y="1054325"/>
            <a:ext cx="7880400" cy="3473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chemeClr val="lt1"/>
                </a:solidFill>
              </a:rPr>
              <a:t>From our data analysis, we found there is a dependent relationship between </a:t>
            </a:r>
            <a:r>
              <a:rPr lang="en" sz="2000">
                <a:solidFill>
                  <a:schemeClr val="lt1"/>
                </a:solidFill>
              </a:rPr>
              <a:t>Admitted Honors Cohort, First Generation, Chancellor’s Scholarship, Regents’ Scholarship, and Permanent County</a:t>
            </a:r>
            <a:r>
              <a:rPr lang="en" sz="2000">
                <a:solidFill>
                  <a:schemeClr val="lt1"/>
                </a:solidFill>
              </a:rPr>
              <a:t>.</a:t>
            </a:r>
            <a:endParaRPr sz="2000">
              <a:solidFill>
                <a:schemeClr val="lt1"/>
              </a:solidFill>
            </a:endParaRPr>
          </a:p>
          <a:p>
            <a:pPr indent="0" lvl="0" marL="457200" rtl="0" algn="l">
              <a:spcBef>
                <a:spcPts val="1600"/>
              </a:spcBef>
              <a:spcAft>
                <a:spcPts val="0"/>
              </a:spcAft>
              <a:buNone/>
            </a:pPr>
            <a:r>
              <a:t/>
            </a:r>
            <a:endParaRPr sz="2000">
              <a:solidFill>
                <a:schemeClr val="lt1"/>
              </a:solidFill>
            </a:endParaRPr>
          </a:p>
          <a:p>
            <a:pPr indent="-355600" lvl="0" marL="457200" rtl="0" algn="l">
              <a:spcBef>
                <a:spcPts val="1600"/>
              </a:spcBef>
              <a:spcAft>
                <a:spcPts val="0"/>
              </a:spcAft>
              <a:buClr>
                <a:schemeClr val="lt1"/>
              </a:buClr>
              <a:buSzPts val="2000"/>
              <a:buChar char="●"/>
            </a:pPr>
            <a:r>
              <a:rPr lang="en" sz="2000">
                <a:solidFill>
                  <a:schemeClr val="lt1"/>
                </a:solidFill>
              </a:rPr>
              <a:t>Upon further investigation using Cramer’s V, we can infer that the strength of these relationships is at the very least close to moderate.</a:t>
            </a:r>
            <a:endParaRPr sz="2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7"/>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Description of Data</a:t>
            </a:r>
            <a:endParaRPr sz="3000"/>
          </a:p>
        </p:txBody>
      </p:sp>
      <p:sp>
        <p:nvSpPr>
          <p:cNvPr id="447" name="Google Shape;447;p67"/>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lt1"/>
                </a:solidFill>
              </a:rPr>
              <a:t>The data presented is an aggregate of different factors that UCR committee kept in mind when considering accepting students into their honors program. The types of data include both categorical and numerical, providing a well-rounded image of the type of student that UCR is looking for in a prospective honors student.  </a:t>
            </a:r>
            <a:endParaRPr sz="2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8"/>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Objective</a:t>
            </a:r>
            <a:endParaRPr sz="3000"/>
          </a:p>
        </p:txBody>
      </p:sp>
      <p:sp>
        <p:nvSpPr>
          <p:cNvPr id="453" name="Google Shape;453;p68"/>
          <p:cNvSpPr txBox="1"/>
          <p:nvPr>
            <p:ph idx="1" type="body"/>
          </p:nvPr>
        </p:nvSpPr>
        <p:spPr>
          <a:xfrm>
            <a:off x="721575" y="1340075"/>
            <a:ext cx="7880400" cy="347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lt1"/>
                </a:solidFill>
              </a:rPr>
              <a:t>The objective of the study is to create a profile on potentially successful students in order to </a:t>
            </a:r>
            <a:r>
              <a:rPr lang="en" sz="3000">
                <a:solidFill>
                  <a:schemeClr val="lt1"/>
                </a:solidFill>
              </a:rPr>
              <a:t>understand what type of student groups perform the best and to be able to market the program towards those students.</a:t>
            </a:r>
            <a:endParaRPr sz="3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9"/>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Data Cleaning</a:t>
            </a:r>
            <a:endParaRPr sz="3000"/>
          </a:p>
        </p:txBody>
      </p:sp>
      <p:pic>
        <p:nvPicPr>
          <p:cNvPr id="459" name="Google Shape;459;p69"/>
          <p:cNvPicPr preferRelativeResize="0"/>
          <p:nvPr/>
        </p:nvPicPr>
        <p:blipFill>
          <a:blip r:embed="rId3">
            <a:alphaModFix/>
          </a:blip>
          <a:stretch>
            <a:fillRect/>
          </a:stretch>
        </p:blipFill>
        <p:spPr>
          <a:xfrm>
            <a:off x="357188" y="1182350"/>
            <a:ext cx="8429625" cy="2095500"/>
          </a:xfrm>
          <a:prstGeom prst="rect">
            <a:avLst/>
          </a:prstGeom>
          <a:noFill/>
          <a:ln>
            <a:noFill/>
          </a:ln>
        </p:spPr>
      </p:pic>
      <p:sp>
        <p:nvSpPr>
          <p:cNvPr id="460" name="Google Shape;460;p69"/>
          <p:cNvSpPr txBox="1"/>
          <p:nvPr>
            <p:ph idx="1" type="body"/>
          </p:nvPr>
        </p:nvSpPr>
        <p:spPr>
          <a:xfrm>
            <a:off x="721575" y="3454199"/>
            <a:ext cx="7880400" cy="48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Modify data by renaming values from these columns:</a:t>
            </a:r>
            <a:endParaRPr sz="1800">
              <a:solidFill>
                <a:schemeClr val="lt1"/>
              </a:solidFill>
            </a:endParaRPr>
          </a:p>
          <a:p>
            <a:pPr indent="0" lvl="0" marL="0" rtl="0" algn="ctr">
              <a:spcBef>
                <a:spcPts val="1600"/>
              </a:spcBef>
              <a:spcAft>
                <a:spcPts val="1600"/>
              </a:spcAft>
              <a:buNone/>
            </a:pPr>
            <a:r>
              <a:t/>
            </a:r>
            <a:endParaRPr sz="1800">
              <a:solidFill>
                <a:schemeClr val="lt1"/>
              </a:solidFill>
            </a:endParaRPr>
          </a:p>
        </p:txBody>
      </p:sp>
      <p:sp>
        <p:nvSpPr>
          <p:cNvPr id="461" name="Google Shape;461;p69"/>
          <p:cNvSpPr txBox="1"/>
          <p:nvPr/>
        </p:nvSpPr>
        <p:spPr>
          <a:xfrm>
            <a:off x="721575" y="3939299"/>
            <a:ext cx="36417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First Generation</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Low Income</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Capstone Completion</a:t>
            </a:r>
            <a:endParaRPr sz="1600">
              <a:solidFill>
                <a:schemeClr val="lt1"/>
              </a:solidFill>
              <a:latin typeface="Roboto"/>
              <a:ea typeface="Roboto"/>
              <a:cs typeface="Roboto"/>
              <a:sym typeface="Roboto"/>
            </a:endParaRPr>
          </a:p>
        </p:txBody>
      </p:sp>
      <p:sp>
        <p:nvSpPr>
          <p:cNvPr id="462" name="Google Shape;462;p69"/>
          <p:cNvSpPr txBox="1"/>
          <p:nvPr/>
        </p:nvSpPr>
        <p:spPr>
          <a:xfrm>
            <a:off x="4960275" y="3939299"/>
            <a:ext cx="3641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Gender</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Admitted Honors Cohort</a:t>
            </a:r>
            <a:endParaRPr sz="16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Data Cleaning</a:t>
            </a:r>
            <a:endParaRPr sz="3000"/>
          </a:p>
        </p:txBody>
      </p:sp>
      <p:pic>
        <p:nvPicPr>
          <p:cNvPr id="468" name="Google Shape;468;p70"/>
          <p:cNvPicPr preferRelativeResize="0"/>
          <p:nvPr/>
        </p:nvPicPr>
        <p:blipFill>
          <a:blip r:embed="rId3">
            <a:alphaModFix/>
          </a:blip>
          <a:stretch>
            <a:fillRect/>
          </a:stretch>
        </p:blipFill>
        <p:spPr>
          <a:xfrm>
            <a:off x="1975350" y="1182350"/>
            <a:ext cx="5193300" cy="2898901"/>
          </a:xfrm>
          <a:prstGeom prst="rect">
            <a:avLst/>
          </a:prstGeom>
          <a:noFill/>
          <a:ln>
            <a:noFill/>
          </a:ln>
        </p:spPr>
      </p:pic>
      <p:sp>
        <p:nvSpPr>
          <p:cNvPr id="469" name="Google Shape;469;p70"/>
          <p:cNvSpPr txBox="1"/>
          <p:nvPr/>
        </p:nvSpPr>
        <p:spPr>
          <a:xfrm>
            <a:off x="799650" y="4233600"/>
            <a:ext cx="7544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sz="1600">
                <a:solidFill>
                  <a:schemeClr val="lt1"/>
                </a:solidFill>
                <a:latin typeface="Roboto"/>
                <a:ea typeface="Roboto"/>
                <a:cs typeface="Roboto"/>
                <a:sym typeface="Roboto"/>
              </a:rPr>
              <a:t>If student’s permanent state is not California, assign </a:t>
            </a:r>
            <a:r>
              <a:rPr i="1" lang="en" sz="1600" u="sng">
                <a:solidFill>
                  <a:schemeClr val="lt1"/>
                </a:solidFill>
                <a:latin typeface="Roboto"/>
                <a:ea typeface="Roboto"/>
                <a:cs typeface="Roboto"/>
                <a:sym typeface="Roboto"/>
              </a:rPr>
              <a:t>Permanent Region</a:t>
            </a:r>
            <a:r>
              <a:rPr lang="en" sz="1600">
                <a:solidFill>
                  <a:schemeClr val="lt1"/>
                </a:solidFill>
                <a:latin typeface="Roboto"/>
                <a:ea typeface="Roboto"/>
                <a:cs typeface="Roboto"/>
                <a:sym typeface="Roboto"/>
              </a:rPr>
              <a:t> and </a:t>
            </a:r>
            <a:r>
              <a:rPr i="1" lang="en" sz="1600" u="sng">
                <a:solidFill>
                  <a:schemeClr val="lt1"/>
                </a:solidFill>
                <a:latin typeface="Roboto"/>
                <a:ea typeface="Roboto"/>
                <a:cs typeface="Roboto"/>
                <a:sym typeface="Roboto"/>
              </a:rPr>
              <a:t>Permanent County</a:t>
            </a:r>
            <a:r>
              <a:rPr lang="en" sz="1600">
                <a:solidFill>
                  <a:schemeClr val="lt1"/>
                </a:solidFill>
                <a:latin typeface="Roboto"/>
                <a:ea typeface="Roboto"/>
                <a:cs typeface="Roboto"/>
                <a:sym typeface="Roboto"/>
              </a:rPr>
              <a:t> column to say “others”</a:t>
            </a:r>
            <a:endParaRPr sz="16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1"/>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Data Cleaning</a:t>
            </a:r>
            <a:endParaRPr sz="3000"/>
          </a:p>
        </p:txBody>
      </p:sp>
      <p:sp>
        <p:nvSpPr>
          <p:cNvPr id="475" name="Google Shape;475;p71"/>
          <p:cNvSpPr txBox="1"/>
          <p:nvPr/>
        </p:nvSpPr>
        <p:spPr>
          <a:xfrm>
            <a:off x="799650" y="3386450"/>
            <a:ext cx="7544700" cy="162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Because the </a:t>
            </a:r>
            <a:r>
              <a:rPr i="1" lang="en" sz="1600">
                <a:solidFill>
                  <a:schemeClr val="lt1"/>
                </a:solidFill>
                <a:latin typeface="Roboto"/>
                <a:ea typeface="Roboto"/>
                <a:cs typeface="Roboto"/>
                <a:sym typeface="Roboto"/>
              </a:rPr>
              <a:t>School of </a:t>
            </a:r>
            <a:r>
              <a:rPr i="1" lang="en" sz="1600" u="sng">
                <a:solidFill>
                  <a:schemeClr val="lt1"/>
                </a:solidFill>
                <a:latin typeface="Roboto"/>
                <a:ea typeface="Roboto"/>
                <a:cs typeface="Roboto"/>
                <a:sym typeface="Roboto"/>
              </a:rPr>
              <a:t>Public Policy</a:t>
            </a:r>
            <a:r>
              <a:rPr i="1" lang="en" sz="1600">
                <a:solidFill>
                  <a:schemeClr val="lt1"/>
                </a:solidFill>
                <a:latin typeface="Roboto"/>
                <a:ea typeface="Roboto"/>
                <a:cs typeface="Roboto"/>
                <a:sym typeface="Roboto"/>
              </a:rPr>
              <a:t> and School of </a:t>
            </a:r>
            <a:r>
              <a:rPr i="1" lang="en" sz="1600" u="sng">
                <a:solidFill>
                  <a:schemeClr val="lt1"/>
                </a:solidFill>
                <a:latin typeface="Roboto"/>
                <a:ea typeface="Roboto"/>
                <a:cs typeface="Roboto"/>
                <a:sym typeface="Roboto"/>
              </a:rPr>
              <a:t>Education</a:t>
            </a:r>
            <a:r>
              <a:rPr lang="en" sz="1600">
                <a:solidFill>
                  <a:schemeClr val="lt1"/>
                </a:solidFill>
                <a:latin typeface="Roboto"/>
                <a:ea typeface="Roboto"/>
                <a:cs typeface="Roboto"/>
                <a:sym typeface="Roboto"/>
              </a:rPr>
              <a:t> had so few Honors students, they were combined into “Others”. Similarly, we did the same for the </a:t>
            </a:r>
            <a:r>
              <a:rPr i="1" lang="en" sz="1600" u="sng">
                <a:solidFill>
                  <a:schemeClr val="lt1"/>
                </a:solidFill>
                <a:latin typeface="Roboto"/>
                <a:ea typeface="Roboto"/>
                <a:cs typeface="Roboto"/>
                <a:sym typeface="Roboto"/>
              </a:rPr>
              <a:t>Unknown </a:t>
            </a:r>
            <a:r>
              <a:rPr lang="en" sz="1600">
                <a:solidFill>
                  <a:schemeClr val="lt1"/>
                </a:solidFill>
                <a:latin typeface="Roboto"/>
                <a:ea typeface="Roboto"/>
                <a:cs typeface="Roboto"/>
                <a:sym typeface="Roboto"/>
              </a:rPr>
              <a:t>and </a:t>
            </a:r>
            <a:r>
              <a:rPr i="1" lang="en" sz="1600" u="sng">
                <a:solidFill>
                  <a:schemeClr val="lt1"/>
                </a:solidFill>
                <a:latin typeface="Roboto"/>
                <a:ea typeface="Roboto"/>
                <a:cs typeface="Roboto"/>
                <a:sym typeface="Roboto"/>
              </a:rPr>
              <a:t>Native Hawaiian or Pacific Islander</a:t>
            </a:r>
            <a:r>
              <a:rPr lang="en" sz="1600">
                <a:solidFill>
                  <a:schemeClr val="lt1"/>
                </a:solidFill>
                <a:latin typeface="Roboto"/>
                <a:ea typeface="Roboto"/>
                <a:cs typeface="Roboto"/>
                <a:sym typeface="Roboto"/>
              </a:rPr>
              <a:t> </a:t>
            </a:r>
            <a:r>
              <a:rPr lang="en" sz="1600">
                <a:solidFill>
                  <a:schemeClr val="lt1"/>
                </a:solidFill>
                <a:latin typeface="Roboto"/>
                <a:ea typeface="Roboto"/>
                <a:cs typeface="Roboto"/>
                <a:sym typeface="Roboto"/>
              </a:rPr>
              <a:t>IPEDS Ethnicities.</a:t>
            </a:r>
            <a:endParaRPr i="1" sz="1600" u="sng">
              <a:solidFill>
                <a:schemeClr val="lt1"/>
              </a:solidFill>
              <a:latin typeface="Roboto"/>
              <a:ea typeface="Roboto"/>
              <a:cs typeface="Roboto"/>
              <a:sym typeface="Roboto"/>
            </a:endParaRPr>
          </a:p>
          <a:p>
            <a:pPr indent="0" lvl="0" marL="0" rtl="0" algn="ctr">
              <a:spcBef>
                <a:spcPts val="1600"/>
              </a:spcBef>
              <a:spcAft>
                <a:spcPts val="1600"/>
              </a:spcAft>
              <a:buNone/>
            </a:pPr>
            <a:r>
              <a:rPr lang="en" sz="1600">
                <a:solidFill>
                  <a:schemeClr val="lt1"/>
                </a:solidFill>
                <a:latin typeface="Roboto"/>
                <a:ea typeface="Roboto"/>
                <a:cs typeface="Roboto"/>
                <a:sym typeface="Roboto"/>
              </a:rPr>
              <a:t>The variable </a:t>
            </a:r>
            <a:r>
              <a:rPr i="1" lang="en" sz="1600" u="sng">
                <a:solidFill>
                  <a:schemeClr val="lt1"/>
                </a:solidFill>
                <a:latin typeface="Roboto"/>
                <a:ea typeface="Roboto"/>
                <a:cs typeface="Roboto"/>
                <a:sym typeface="Roboto"/>
              </a:rPr>
              <a:t>Major</a:t>
            </a:r>
            <a:r>
              <a:rPr b="1" i="1" lang="en" sz="1600">
                <a:solidFill>
                  <a:schemeClr val="lt1"/>
                </a:solidFill>
                <a:latin typeface="Roboto"/>
                <a:ea typeface="Roboto"/>
                <a:cs typeface="Roboto"/>
                <a:sym typeface="Roboto"/>
              </a:rPr>
              <a:t> </a:t>
            </a:r>
            <a:r>
              <a:rPr lang="en" sz="1600">
                <a:solidFill>
                  <a:schemeClr val="lt1"/>
                </a:solidFill>
                <a:latin typeface="Roboto"/>
                <a:ea typeface="Roboto"/>
                <a:cs typeface="Roboto"/>
                <a:sym typeface="Roboto"/>
              </a:rPr>
              <a:t>was also removed completely, as a majority of majors had very small sample sizes. </a:t>
            </a:r>
            <a:endParaRPr sz="1600">
              <a:solidFill>
                <a:schemeClr val="lt1"/>
              </a:solidFill>
              <a:latin typeface="Roboto"/>
              <a:ea typeface="Roboto"/>
              <a:cs typeface="Roboto"/>
              <a:sym typeface="Roboto"/>
            </a:endParaRPr>
          </a:p>
        </p:txBody>
      </p:sp>
      <p:pic>
        <p:nvPicPr>
          <p:cNvPr id="476" name="Google Shape;476;p71"/>
          <p:cNvPicPr preferRelativeResize="0"/>
          <p:nvPr/>
        </p:nvPicPr>
        <p:blipFill>
          <a:blip r:embed="rId3">
            <a:alphaModFix/>
          </a:blip>
          <a:stretch>
            <a:fillRect/>
          </a:stretch>
        </p:blipFill>
        <p:spPr>
          <a:xfrm>
            <a:off x="152400" y="1334750"/>
            <a:ext cx="8839204" cy="13120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2"/>
          <p:cNvSpPr txBox="1"/>
          <p:nvPr>
            <p:ph type="ctrTitle"/>
          </p:nvPr>
        </p:nvSpPr>
        <p:spPr>
          <a:xfrm>
            <a:off x="721575" y="433550"/>
            <a:ext cx="7880400" cy="74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Data Cleaning</a:t>
            </a:r>
            <a:endParaRPr sz="3000"/>
          </a:p>
        </p:txBody>
      </p:sp>
      <p:sp>
        <p:nvSpPr>
          <p:cNvPr id="482" name="Google Shape;482;p72"/>
          <p:cNvSpPr txBox="1"/>
          <p:nvPr/>
        </p:nvSpPr>
        <p:spPr>
          <a:xfrm>
            <a:off x="799650" y="3386450"/>
            <a:ext cx="7544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sz="1600">
                <a:solidFill>
                  <a:schemeClr val="lt1"/>
                </a:solidFill>
                <a:latin typeface="Roboto"/>
                <a:ea typeface="Roboto"/>
                <a:cs typeface="Roboto"/>
                <a:sym typeface="Roboto"/>
              </a:rPr>
              <a:t>We further consolidated Admit Type into 3 categories: Freshmen, </a:t>
            </a:r>
            <a:r>
              <a:rPr lang="en" sz="1600">
                <a:solidFill>
                  <a:schemeClr val="lt1"/>
                </a:solidFill>
                <a:latin typeface="Roboto"/>
                <a:ea typeface="Roboto"/>
                <a:cs typeface="Roboto"/>
                <a:sym typeface="Roboto"/>
              </a:rPr>
              <a:t>Transfer, and Other.</a:t>
            </a:r>
            <a:endParaRPr sz="1600">
              <a:solidFill>
                <a:schemeClr val="lt1"/>
              </a:solidFill>
              <a:latin typeface="Roboto"/>
              <a:ea typeface="Roboto"/>
              <a:cs typeface="Roboto"/>
              <a:sym typeface="Roboto"/>
            </a:endParaRPr>
          </a:p>
        </p:txBody>
      </p:sp>
      <p:pic>
        <p:nvPicPr>
          <p:cNvPr id="483" name="Google Shape;483;p72"/>
          <p:cNvPicPr preferRelativeResize="0"/>
          <p:nvPr/>
        </p:nvPicPr>
        <p:blipFill>
          <a:blip r:embed="rId3">
            <a:alphaModFix/>
          </a:blip>
          <a:stretch>
            <a:fillRect/>
          </a:stretch>
        </p:blipFill>
        <p:spPr>
          <a:xfrm>
            <a:off x="152400" y="1734113"/>
            <a:ext cx="8839204" cy="11005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versity Introduction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