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8" r:id="rId4"/>
    <p:sldId id="286" r:id="rId5"/>
    <p:sldId id="259" r:id="rId6"/>
    <p:sldId id="276" r:id="rId7"/>
    <p:sldId id="287" r:id="rId8"/>
    <p:sldId id="288" r:id="rId9"/>
    <p:sldId id="289" r:id="rId10"/>
    <p:sldId id="290" r:id="rId11"/>
    <p:sldId id="291" r:id="rId12"/>
    <p:sldId id="277" r:id="rId13"/>
    <p:sldId id="292" r:id="rId14"/>
    <p:sldId id="293" r:id="rId15"/>
    <p:sldId id="294" r:id="rId16"/>
    <p:sldId id="296" r:id="rId17"/>
    <p:sldId id="297" r:id="rId18"/>
    <p:sldId id="295" r:id="rId19"/>
    <p:sldId id="29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D6995C"/>
    <a:srgbClr val="FFCCFF"/>
    <a:srgbClr val="FDE7F8"/>
    <a:srgbClr val="FFBAF0"/>
    <a:srgbClr val="2E9C13"/>
    <a:srgbClr val="70AD47"/>
    <a:srgbClr val="BA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8C8B-7AD7-4984-95E7-A78ABFF0CBCC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C0B00-A984-44EA-9C78-19869E320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8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78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 분실 게시물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게시물을 수정</a:t>
            </a:r>
            <a:r>
              <a:rPr lang="en-US" altLang="ko-KR" dirty="0"/>
              <a:t>, 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44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 습득 게시물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게시물을 수정</a:t>
            </a:r>
            <a:r>
              <a:rPr lang="en-US" altLang="ko-KR" dirty="0"/>
              <a:t>, 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2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관리자가 </a:t>
            </a:r>
            <a:r>
              <a:rPr lang="ko-KR" altLang="en-US" dirty="0" err="1"/>
              <a:t>공지글을</a:t>
            </a:r>
            <a:r>
              <a:rPr lang="ko-KR" altLang="en-US" dirty="0"/>
              <a:t> 작성하는 페이지이다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제주대학교 분실물 관리 웹페이지의 메인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물건을 잃어버린 사람은 </a:t>
            </a:r>
            <a:r>
              <a:rPr lang="en-US" altLang="ko-KR" dirty="0"/>
              <a:t>‘</a:t>
            </a:r>
            <a:r>
              <a:rPr lang="ko-KR" altLang="en-US" dirty="0"/>
              <a:t>찾는 분</a:t>
            </a:r>
            <a:r>
              <a:rPr lang="en-US" altLang="ko-KR" dirty="0"/>
              <a:t>’</a:t>
            </a:r>
            <a:r>
              <a:rPr lang="ko-KR" altLang="en-US" dirty="0"/>
              <a:t> 버튼을 클릭</a:t>
            </a:r>
            <a:r>
              <a:rPr lang="en-US" altLang="ko-KR" dirty="0"/>
              <a:t>, </a:t>
            </a:r>
            <a:r>
              <a:rPr lang="ko-KR" altLang="en-US" dirty="0"/>
              <a:t>물건을 습득한 사람은 </a:t>
            </a:r>
            <a:r>
              <a:rPr lang="en-US" altLang="ko-KR" dirty="0"/>
              <a:t>‘</a:t>
            </a:r>
            <a:r>
              <a:rPr lang="ko-KR" altLang="en-US" dirty="0"/>
              <a:t>습득하신 분</a:t>
            </a:r>
            <a:r>
              <a:rPr lang="en-US" altLang="ko-KR" dirty="0"/>
              <a:t>’</a:t>
            </a:r>
            <a:r>
              <a:rPr lang="ko-KR" altLang="en-US" dirty="0"/>
              <a:t> 버튼을 클릭하여 게시물을 작성한다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메뉴에서 메인</a:t>
            </a:r>
            <a:r>
              <a:rPr lang="en-US" altLang="ko-KR" dirty="0"/>
              <a:t>, </a:t>
            </a:r>
            <a:r>
              <a:rPr lang="ko-KR" altLang="en-US" dirty="0"/>
              <a:t>분실 게시물</a:t>
            </a:r>
            <a:r>
              <a:rPr lang="en-US" altLang="ko-KR" dirty="0"/>
              <a:t>, </a:t>
            </a:r>
            <a:r>
              <a:rPr lang="ko-KR" altLang="en-US" dirty="0"/>
              <a:t>습득 게시물</a:t>
            </a:r>
            <a:r>
              <a:rPr lang="en-US" altLang="ko-KR" dirty="0"/>
              <a:t>, </a:t>
            </a:r>
            <a:r>
              <a:rPr lang="ko-KR" altLang="en-US" dirty="0"/>
              <a:t>관리자 로그인</a:t>
            </a:r>
            <a:r>
              <a:rPr lang="en-US" altLang="ko-KR" dirty="0"/>
              <a:t>, </a:t>
            </a:r>
            <a:r>
              <a:rPr lang="ko-KR" altLang="en-US" dirty="0"/>
              <a:t>검색을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6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분실 게시물 작성 신청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왼쪽에서 잃어버린 물건의 분류를 선택하고</a:t>
            </a:r>
            <a:r>
              <a:rPr lang="en-US" altLang="ko-KR" dirty="0"/>
              <a:t>, </a:t>
            </a:r>
            <a:r>
              <a:rPr lang="ko-KR" altLang="en-US" dirty="0"/>
              <a:t>제목과 내용을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카드를 분실한 사람은 카드 명의자 이름을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4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분실 게시물 페이지이다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7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습득 게시물 작성 신청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물건의 종류를 선택하고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습득날짜를 입력한 후 분실물 위탁 장소를 선택한다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4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습득 게시물 페이지이다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메뉴에서 관리자 로그인을 누르면 보이는 관리자 로그인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아이디는 </a:t>
            </a:r>
            <a:r>
              <a:rPr lang="en-US" altLang="ko-KR" dirty="0"/>
              <a:t>admin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/>
              <a:t>1234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0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9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관리자 로그인을 했을 때 보이는 화면이다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공지글을</a:t>
            </a:r>
            <a:r>
              <a:rPr lang="ko-KR" altLang="en-US" dirty="0"/>
              <a:t> 작성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0B00-A984-44EA-9C78-19869E3202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6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AFD-59E2-4CC3-AC7D-5A83C7EE1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4FAEE-60DB-4EC9-91B9-7509CECB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395A4-1FBA-4FBF-B8EB-8763F867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0CCDF-519E-4847-84B4-06A4EAE9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79B8A-05DA-4AA3-9BD8-AEB19112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1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54BC5-2AFF-4F0D-A96B-778928F5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ADFFB-491B-437E-ACDC-F8B60B8B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852EC-AC89-422C-85D7-CF8AC187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E73A1-CE9A-465C-B55D-9E9BFC93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1E0C7-E272-43E0-A702-BC382BC1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76A23-0058-413A-B334-CA7C57644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39477-FCE7-4A3A-A1F7-338763E1C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DADEF-5A2D-4573-94DD-376B95F2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6F285-17D2-42A3-8438-D00B2ACA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8DB63-03F7-4156-B344-8A933A7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72507-8927-4D7C-B7AC-7ECE2282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6F2D9-BF14-4210-A440-483E9A3F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12B28-FB4E-4FA7-AC6D-EE134E90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1D1E-DDFA-49F7-873F-8A4EDC8E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790B8-9AE4-494B-B2F8-B509BB2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8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6A852-2E96-480D-84FD-F96A0E18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5E7B3-F81E-4FBF-8EBC-214906C5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6E676-5138-4F63-A3E9-56743E16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2054-51D1-4C4B-B3B0-9ADC73E0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22E7D-CF61-42EB-A2A5-51F0AD2B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9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AF6F7-04BA-4634-B4A9-94A7BEB5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854E6-F7F8-4CE5-A100-B3561ADF1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6F207C-E963-4DF7-B70C-E7616646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054B5-39C3-40FB-98B8-E5470CAD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EE78F-9E4C-46AF-A401-CFB68A5C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C8F4D-FA9B-4744-AA07-C4DCFAEB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1ED90-71A3-430E-9549-3D7411B6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D817D-BB7E-4562-A351-F36FB8F17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1AFF8-4751-43FD-B14D-F49EFBFD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563A25-4721-45FD-A58F-741C37F36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65E93B-238E-4EA9-8DC5-095DC947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14832C-646E-4CA2-887D-90C2CA7A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35D8F1-C801-49D3-91B5-E8FF7DBA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4787D4-F074-4894-BE00-FD3E32C7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4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C31D2-0291-480E-9210-62E80806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EDD4AF-5D31-4392-B6E4-EFD0440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DB9A3-40E1-4487-8E69-6B99171B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C3785-10BF-4B3E-A9A0-3967B000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6E710F-F732-409B-96E3-9F0AB92B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81450-6FEC-4C68-8713-8C949B7F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E1031-BA18-469F-A57C-2629D199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954B8-6E9E-4085-A738-21A9AB08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073B5-436B-4539-A95C-08D4DC8F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EB003C-3AB4-44FE-B04D-087443C45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FCD4E-482C-49EF-B24E-A30E44F5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90797-C0D1-4F79-B1B0-02E9C472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1510-1CC1-4A53-A68B-E99545B7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3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3B8FE-B88C-4B99-8791-B01B437A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346AF-6F6E-4719-94D1-C11D19A6A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45D734-AE0E-41D5-BA53-4C5835EDD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E898D-40EA-4C13-BB9F-7010DA60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1F5961-3B14-49E6-A57F-4A364E71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BDB4A-8C9F-4E7D-AD6B-9561F11A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1818A6-2476-4596-BE19-7F0F9FD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2B4ED-E4FE-4964-B46F-6BB274D1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5E76D-6102-4288-8AB4-608E4D4FC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0B5A-C032-48D1-9493-360F78CF2EB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DDD70-E9A2-414B-9C3F-BD66093D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16C98-68CC-4575-A6FC-3F6FFF260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E26C-9E71-4B86-926E-BB280B36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F8BDA-4691-427E-9EAD-25BF3D7DC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2360"/>
          </a:xfrm>
        </p:spPr>
        <p:txBody>
          <a:bodyPr>
            <a:normAutofit/>
          </a:bodyPr>
          <a:lstStyle/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웹프로그래밍 팀프로젝트</a:t>
            </a:r>
            <a:b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b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교내 분실물 관리 웹페이지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B0C48C-E1DF-4E75-8343-7788EC3F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6653"/>
            <a:ext cx="9144000" cy="1198984"/>
          </a:xfrm>
        </p:spPr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2021108240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강다연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2021108255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김채연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62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61A51-37FE-4828-AD4B-BA6D1C06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8CAD0-2AE4-4521-98D8-320032F9C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46DB5-2D72-475C-AFD3-0DEBC92E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9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70EFF-5CB4-4FD0-AAC2-BCE36AB0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97197-244B-4673-82CB-04E72DF8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9C4DF-D33D-4FF9-BD87-0ACD7E72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9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D049A-82D8-4F3D-BAE6-59D384F4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A4141-0335-44CB-AB78-5BE4733C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관리자</a:t>
            </a:r>
            <a:r>
              <a:rPr lang="en-US" altLang="ko-KR" dirty="0"/>
              <a:t>: </a:t>
            </a:r>
            <a:r>
              <a:rPr lang="ko-KR" altLang="en-US" dirty="0"/>
              <a:t>로그인 페이지에서 로그인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메뉴바</a:t>
            </a:r>
            <a:r>
              <a:rPr lang="ko-KR" altLang="en-US" dirty="0"/>
              <a:t> 선택</a:t>
            </a:r>
            <a:r>
              <a:rPr lang="en-US" altLang="ko-KR" dirty="0"/>
              <a:t>,</a:t>
            </a:r>
            <a:r>
              <a:rPr lang="ko-KR" altLang="en-US" dirty="0"/>
              <a:t> 관리자 페이지로 이동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관리자 페이지</a:t>
            </a:r>
            <a:r>
              <a:rPr lang="en-US" altLang="ko-KR" dirty="0"/>
              <a:t>:</a:t>
            </a:r>
            <a:r>
              <a:rPr lang="ko-KR" altLang="en-US" dirty="0"/>
              <a:t> 신청 게시물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게시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관리자 모드 </a:t>
            </a:r>
            <a:r>
              <a:rPr lang="en-US" altLang="ko-KR" dirty="0"/>
              <a:t>: </a:t>
            </a:r>
            <a:r>
              <a:rPr lang="ko-KR" altLang="en-US" dirty="0"/>
              <a:t>갈색 계열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관리자 </a:t>
            </a:r>
            <a:r>
              <a:rPr lang="en-US" altLang="ko-KR" dirty="0"/>
              <a:t>ID : admin  PW : 1234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97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96A2-BD0A-45DE-B78B-2D0645F2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3F13C-6212-41C2-BF88-1182C1EF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986EC-4DA9-462E-A60E-A719A060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2407B-0E01-4945-890E-B20AE69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323E3-994B-4FD8-AA3A-266BC57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CDFFD5-06ED-40C5-9CF6-1828EEBA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6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7E2AA-2E20-4ABC-875C-057B4FF1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10114-CABE-4B23-8B3E-F592728C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D420AA-F24F-43FB-B427-2E86424B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235D0-C86B-429A-93C2-84D85C80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183FF-255C-4D02-B935-CEC0E6B7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FB7DAA-0830-4F6D-B28C-D7AE3D1B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7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460C8-D867-4D91-84CE-B9E45082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E7F89-935E-4F9C-97C3-595E0167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CF8238-2DDE-40DD-AA53-1E32C307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D415F-9249-413C-99DD-36BB6FE1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0BB41-E48A-4CB1-B1AB-98B225BE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12D651-92E2-430B-971C-18A4B67F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2112E-322B-4B8A-B670-96156EEA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점과 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90C8D-9761-405A-90F6-2E092281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찾는 분과 습득하신 분의 색을 잘 나누어 비슷하게 생긴 페이지임에도 어떤 페이지에 있는지 구분하기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데이터베이스를 배울 시간적 여유가 없어서 화면에 보이는 부분만 작성하게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관리자 아이디와 비밀번호를 쉽게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22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81BE-1BE9-43AD-B365-7B3D8865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A5EC6-42A4-4AB9-86FA-D6621431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주제선정동기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역할 분배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웹페이지 이용 대상자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웹페이지 소개</a:t>
            </a:r>
            <a:r>
              <a:rPr lang="en-US" altLang="ko-KR" dirty="0"/>
              <a:t>(</a:t>
            </a:r>
            <a:r>
              <a:rPr lang="ko-KR" altLang="en-US" dirty="0"/>
              <a:t>사용자 모드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웹페이지 소개</a:t>
            </a:r>
            <a:r>
              <a:rPr lang="en-US" altLang="ko-KR" dirty="0"/>
              <a:t>(</a:t>
            </a:r>
            <a:r>
              <a:rPr lang="ko-KR" altLang="en-US" dirty="0"/>
              <a:t>관리자 모드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잘한 점과 아쉬운 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42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02AE4-206E-49A7-BCB6-4A678509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3F763-E916-4F0E-8AF9-B37DA2DF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952"/>
            <a:ext cx="10515600" cy="42490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제주대학교 커뮤니티에 분실물 찾는 글이 올라오는 것을 보고 생각하게 되었다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59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F27DC-149D-4FED-B203-5B017D8B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7AA6B-0C6B-4EF1-9842-53652D1B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kern="0" spc="0" dirty="0">
                <a:solidFill>
                  <a:srgbClr val="000000"/>
                </a:solidFill>
                <a:effectLst/>
                <a:latin typeface="+mn-ea"/>
              </a:rPr>
              <a:t>2021108240 </a:t>
            </a:r>
            <a:r>
              <a:rPr lang="ko-KR" altLang="en-US" sz="2800" kern="0" spc="0" dirty="0" err="1">
                <a:solidFill>
                  <a:srgbClr val="000000"/>
                </a:solidFill>
                <a:effectLst/>
                <a:latin typeface="+mn-ea"/>
              </a:rPr>
              <a:t>강다연</a:t>
            </a:r>
            <a:endParaRPr lang="en-US" altLang="ko-KR" sz="2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PPT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제작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스토리보드 작성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웹 페이지 제작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2800" kern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800" kern="0" spc="0" dirty="0">
                <a:solidFill>
                  <a:srgbClr val="000000"/>
                </a:solidFill>
                <a:effectLst/>
                <a:latin typeface="+mn-ea"/>
              </a:rPr>
              <a:t>2021108255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+mn-ea"/>
              </a:rPr>
              <a:t>김채연</a:t>
            </a:r>
            <a:endParaRPr lang="en-US" altLang="ko-KR" sz="2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PPT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수정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스토리보드 작성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웹 페이지 제작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5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7060E-1141-4B18-9F9B-74D8FD3F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이용 대상자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0323D-B71E-4442-BF73-F87DD68B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69"/>
            <a:ext cx="10515600" cy="4171893"/>
          </a:xfrm>
        </p:spPr>
        <p:txBody>
          <a:bodyPr/>
          <a:lstStyle/>
          <a:p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교내에서 분실한 사람 누구든지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재학생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졸업생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교직원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방문자 등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98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E869-FC4E-4176-812D-D234E798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69"/>
            <a:ext cx="10515600" cy="1325563"/>
          </a:xfrm>
        </p:spPr>
        <p:txBody>
          <a:bodyPr/>
          <a:lstStyle/>
          <a:p>
            <a:r>
              <a:rPr lang="ko-KR" altLang="en-US" dirty="0"/>
              <a:t>사용자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15E02-1D04-4315-B00B-DBE8F0F7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5501323"/>
          </a:xfrm>
        </p:spPr>
        <p:txBody>
          <a:bodyPr>
            <a:normAutofit/>
          </a:bodyPr>
          <a:lstStyle/>
          <a:p>
            <a:r>
              <a:rPr lang="ko-KR" altLang="en-US" dirty="0"/>
              <a:t>웹페이지 사용자</a:t>
            </a:r>
            <a:endParaRPr lang="en-US" altLang="ko-KR" dirty="0"/>
          </a:p>
          <a:p>
            <a:r>
              <a:rPr lang="ko-KR" altLang="en-US" dirty="0"/>
              <a:t>찾는 분</a:t>
            </a:r>
            <a:r>
              <a:rPr lang="en-US" altLang="ko-KR" dirty="0"/>
              <a:t>, </a:t>
            </a:r>
            <a:r>
              <a:rPr lang="ko-KR" altLang="en-US" dirty="0"/>
              <a:t>습득하신 분 클릭</a:t>
            </a:r>
            <a:r>
              <a:rPr lang="en-US" altLang="ko-KR" dirty="0"/>
              <a:t>-&gt;</a:t>
            </a:r>
            <a:r>
              <a:rPr lang="ko-KR" altLang="en-US" dirty="0"/>
              <a:t> 게시글 작성 신청</a:t>
            </a:r>
            <a:endParaRPr lang="en-US" altLang="ko-KR" dirty="0"/>
          </a:p>
          <a:p>
            <a:r>
              <a:rPr lang="ko-KR" altLang="en-US" dirty="0"/>
              <a:t>게시물 작성 </a:t>
            </a:r>
            <a:r>
              <a:rPr lang="en-US" altLang="ko-KR" dirty="0"/>
              <a:t>: </a:t>
            </a:r>
            <a:r>
              <a:rPr lang="ko-KR" altLang="en-US" dirty="0"/>
              <a:t>물건 종류 체크</a:t>
            </a:r>
            <a:endParaRPr lang="en-US" altLang="ko-KR" dirty="0"/>
          </a:p>
          <a:p>
            <a:r>
              <a:rPr lang="ko-KR" altLang="en-US" dirty="0"/>
              <a:t>찾는 분</a:t>
            </a:r>
            <a:r>
              <a:rPr lang="en-US" altLang="ko-KR" dirty="0"/>
              <a:t>: </a:t>
            </a:r>
            <a:r>
              <a:rPr lang="ko-KR" altLang="en-US" dirty="0"/>
              <a:t>게시물 선택하여 위탁장소 확인</a:t>
            </a:r>
            <a:endParaRPr lang="en-US" altLang="ko-KR" dirty="0"/>
          </a:p>
          <a:p>
            <a:r>
              <a:rPr lang="ko-KR" altLang="en-US" dirty="0"/>
              <a:t>게시물 검색 버튼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카드 </a:t>
            </a:r>
            <a:r>
              <a:rPr lang="ko-KR" altLang="en-US" dirty="0" err="1">
                <a:solidFill>
                  <a:srgbClr val="FF0000"/>
                </a:solidFill>
              </a:rPr>
              <a:t>습득자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이름 확인 후 위탁장소 확인</a:t>
            </a:r>
            <a:endParaRPr lang="en-US" altLang="ko-KR" dirty="0"/>
          </a:p>
          <a:p>
            <a:r>
              <a:rPr lang="ko-KR" altLang="en-US" dirty="0"/>
              <a:t>찾는 분 </a:t>
            </a:r>
            <a:r>
              <a:rPr lang="en-US" altLang="ko-KR" dirty="0"/>
              <a:t>: </a:t>
            </a:r>
            <a:r>
              <a:rPr lang="ko-KR" altLang="en-US" dirty="0"/>
              <a:t>분홍색 계열</a:t>
            </a:r>
            <a:endParaRPr lang="en-US" altLang="ko-KR" dirty="0"/>
          </a:p>
          <a:p>
            <a:r>
              <a:rPr lang="ko-KR" altLang="en-US" dirty="0"/>
              <a:t>습득하신 분 </a:t>
            </a:r>
            <a:r>
              <a:rPr lang="en-US" altLang="ko-KR" dirty="0"/>
              <a:t>: </a:t>
            </a:r>
            <a:r>
              <a:rPr lang="ko-KR" altLang="en-US" dirty="0"/>
              <a:t>하늘색 계열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894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36CBB-6FE0-4C7D-B1A1-700D98D0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E257F-7C10-486E-90AE-16D49B8A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FFAA1-AEAF-4B16-9876-6F1604E78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24"/>
          <a:stretch/>
        </p:blipFill>
        <p:spPr>
          <a:xfrm>
            <a:off x="0" y="-97654"/>
            <a:ext cx="12192000" cy="69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0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5EF18-E892-4B9F-B788-7C2F5C21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F4E2B-D3E0-45C6-ACA9-4708C1FB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87DFA-D969-4558-94A9-FC12B90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2E050-48CA-4B88-B434-B1510CA7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EDA9-5255-4013-A93A-8B5C2697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7EFB78-6C75-40E5-88AE-4CBCDDCD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3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383</Words>
  <Application>Microsoft Office PowerPoint</Application>
  <PresentationFormat>와이드스크린</PresentationFormat>
  <Paragraphs>84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웹프로그래밍 팀프로젝트  교내 분실물 관리 웹페이지</vt:lpstr>
      <vt:lpstr>목차</vt:lpstr>
      <vt:lpstr>주제 선정 동기</vt:lpstr>
      <vt:lpstr>역할 분배</vt:lpstr>
      <vt:lpstr>웹페이지 이용 대상자</vt:lpstr>
      <vt:lpstr>사용자 모드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모드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잘한 점과 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팀프로젝트</dc:title>
  <dc:creator>강 다연</dc:creator>
  <cp:lastModifiedBy>김채연</cp:lastModifiedBy>
  <cp:revision>25</cp:revision>
  <dcterms:created xsi:type="dcterms:W3CDTF">2021-10-02T05:30:11Z</dcterms:created>
  <dcterms:modified xsi:type="dcterms:W3CDTF">2021-12-07T05:56:20Z</dcterms:modified>
</cp:coreProperties>
</file>