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sldIdLst>
    <p:sldId id="256" r:id="rId3"/>
    <p:sldId id="268" r:id="rId4"/>
    <p:sldId id="269" r:id="rId5"/>
    <p:sldId id="270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1" r:id="rId17"/>
    <p:sldId id="275" r:id="rId18"/>
    <p:sldId id="276" r:id="rId19"/>
    <p:sldId id="272" r:id="rId20"/>
    <p:sldId id="274" r:id="rId21"/>
    <p:sldId id="277" r:id="rId22"/>
    <p:sldId id="273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65833" y="1049500"/>
            <a:ext cx="5010000" cy="35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Fjalla One"/>
              <a:buNone/>
              <a:defRPr sz="6933"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265833" y="4751700"/>
            <a:ext cx="404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426639" y="-81285"/>
            <a:ext cx="11581173" cy="6714560"/>
            <a:chOff x="898653" y="406867"/>
            <a:chExt cx="7293543" cy="4228667"/>
          </a:xfrm>
        </p:grpSpPr>
        <p:sp>
          <p:nvSpPr>
            <p:cNvPr id="12" name="Google Shape;12;p2"/>
            <p:cNvSpPr/>
            <p:nvPr/>
          </p:nvSpPr>
          <p:spPr>
            <a:xfrm>
              <a:off x="5168502" y="2080625"/>
              <a:ext cx="1280601" cy="878920"/>
            </a:xfrm>
            <a:custGeom>
              <a:avLst/>
              <a:gdLst/>
              <a:ahLst/>
              <a:cxnLst/>
              <a:rect l="l" t="t" r="r" b="b"/>
              <a:pathLst>
                <a:path w="60692" h="41655" extrusionOk="0">
                  <a:moveTo>
                    <a:pt x="35435" y="1"/>
                  </a:moveTo>
                  <a:cubicBezTo>
                    <a:pt x="28519" y="1"/>
                    <a:pt x="22913" y="5607"/>
                    <a:pt x="22913" y="12523"/>
                  </a:cubicBezTo>
                  <a:cubicBezTo>
                    <a:pt x="22914" y="13117"/>
                    <a:pt x="22956" y="13710"/>
                    <a:pt x="23040" y="14299"/>
                  </a:cubicBezTo>
                  <a:cubicBezTo>
                    <a:pt x="21084" y="15051"/>
                    <a:pt x="19606" y="16766"/>
                    <a:pt x="19187" y="18863"/>
                  </a:cubicBezTo>
                  <a:cubicBezTo>
                    <a:pt x="18352" y="19073"/>
                    <a:pt x="17574" y="19465"/>
                    <a:pt x="16909" y="20012"/>
                  </a:cubicBezTo>
                  <a:cubicBezTo>
                    <a:pt x="16714" y="19996"/>
                    <a:pt x="16517" y="19987"/>
                    <a:pt x="16318" y="19987"/>
                  </a:cubicBezTo>
                  <a:cubicBezTo>
                    <a:pt x="12741" y="19987"/>
                    <a:pt x="9741" y="22454"/>
                    <a:pt x="8925" y="25779"/>
                  </a:cubicBezTo>
                  <a:cubicBezTo>
                    <a:pt x="5327" y="25900"/>
                    <a:pt x="2445" y="28853"/>
                    <a:pt x="2445" y="32483"/>
                  </a:cubicBezTo>
                  <a:cubicBezTo>
                    <a:pt x="2444" y="33247"/>
                    <a:pt x="2574" y="34007"/>
                    <a:pt x="2831" y="34729"/>
                  </a:cubicBezTo>
                  <a:cubicBezTo>
                    <a:pt x="1224" y="35040"/>
                    <a:pt x="0" y="36463"/>
                    <a:pt x="0" y="38159"/>
                  </a:cubicBezTo>
                  <a:cubicBezTo>
                    <a:pt x="0" y="40081"/>
                    <a:pt x="1573" y="41655"/>
                    <a:pt x="3496" y="41655"/>
                  </a:cubicBezTo>
                  <a:lnTo>
                    <a:pt x="57196" y="41655"/>
                  </a:lnTo>
                  <a:cubicBezTo>
                    <a:pt x="59118" y="41655"/>
                    <a:pt x="60691" y="40081"/>
                    <a:pt x="60691" y="38159"/>
                  </a:cubicBezTo>
                  <a:cubicBezTo>
                    <a:pt x="60691" y="36236"/>
                    <a:pt x="59118" y="34663"/>
                    <a:pt x="57196" y="34663"/>
                  </a:cubicBezTo>
                  <a:lnTo>
                    <a:pt x="57088" y="34663"/>
                  </a:lnTo>
                  <a:cubicBezTo>
                    <a:pt x="57540" y="33892"/>
                    <a:pt x="57780" y="33012"/>
                    <a:pt x="57780" y="32118"/>
                  </a:cubicBezTo>
                  <a:cubicBezTo>
                    <a:pt x="57780" y="31773"/>
                    <a:pt x="57745" y="31428"/>
                    <a:pt x="57675" y="31091"/>
                  </a:cubicBezTo>
                  <a:cubicBezTo>
                    <a:pt x="59302" y="30251"/>
                    <a:pt x="60415" y="28557"/>
                    <a:pt x="60415" y="26600"/>
                  </a:cubicBezTo>
                  <a:cubicBezTo>
                    <a:pt x="60415" y="24026"/>
                    <a:pt x="58493" y="21907"/>
                    <a:pt x="56006" y="21588"/>
                  </a:cubicBezTo>
                  <a:cubicBezTo>
                    <a:pt x="56019" y="21387"/>
                    <a:pt x="56028" y="21185"/>
                    <a:pt x="56028" y="20979"/>
                  </a:cubicBezTo>
                  <a:cubicBezTo>
                    <a:pt x="56028" y="16281"/>
                    <a:pt x="52495" y="12410"/>
                    <a:pt x="47941" y="11875"/>
                  </a:cubicBezTo>
                  <a:cubicBezTo>
                    <a:pt x="47604" y="5260"/>
                    <a:pt x="42134" y="1"/>
                    <a:pt x="35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79192" y="406867"/>
              <a:ext cx="1077619" cy="739576"/>
            </a:xfrm>
            <a:custGeom>
              <a:avLst/>
              <a:gdLst/>
              <a:ahLst/>
              <a:cxnLst/>
              <a:rect l="l" t="t" r="r" b="b"/>
              <a:pathLst>
                <a:path w="51072" h="35051" extrusionOk="0">
                  <a:moveTo>
                    <a:pt x="29820" y="0"/>
                  </a:moveTo>
                  <a:cubicBezTo>
                    <a:pt x="23999" y="0"/>
                    <a:pt x="19283" y="4718"/>
                    <a:pt x="19283" y="10537"/>
                  </a:cubicBezTo>
                  <a:cubicBezTo>
                    <a:pt x="19283" y="11038"/>
                    <a:pt x="19319" y="11536"/>
                    <a:pt x="19389" y="12032"/>
                  </a:cubicBezTo>
                  <a:cubicBezTo>
                    <a:pt x="17743" y="12664"/>
                    <a:pt x="16499" y="14107"/>
                    <a:pt x="16146" y="15873"/>
                  </a:cubicBezTo>
                  <a:cubicBezTo>
                    <a:pt x="15444" y="16049"/>
                    <a:pt x="14790" y="16379"/>
                    <a:pt x="14230" y="16838"/>
                  </a:cubicBezTo>
                  <a:cubicBezTo>
                    <a:pt x="14066" y="16826"/>
                    <a:pt x="13900" y="16818"/>
                    <a:pt x="13732" y="16818"/>
                  </a:cubicBezTo>
                  <a:cubicBezTo>
                    <a:pt x="10722" y="16818"/>
                    <a:pt x="8199" y="18894"/>
                    <a:pt x="7512" y="21692"/>
                  </a:cubicBezTo>
                  <a:cubicBezTo>
                    <a:pt x="4484" y="21794"/>
                    <a:pt x="2059" y="24280"/>
                    <a:pt x="2059" y="27333"/>
                  </a:cubicBezTo>
                  <a:cubicBezTo>
                    <a:pt x="2059" y="27977"/>
                    <a:pt x="2169" y="28616"/>
                    <a:pt x="2384" y="29223"/>
                  </a:cubicBezTo>
                  <a:cubicBezTo>
                    <a:pt x="1031" y="29486"/>
                    <a:pt x="2" y="30682"/>
                    <a:pt x="1" y="32109"/>
                  </a:cubicBezTo>
                  <a:cubicBezTo>
                    <a:pt x="1" y="33726"/>
                    <a:pt x="1325" y="35051"/>
                    <a:pt x="2943" y="35051"/>
                  </a:cubicBezTo>
                  <a:lnTo>
                    <a:pt x="48129" y="35051"/>
                  </a:lnTo>
                  <a:cubicBezTo>
                    <a:pt x="49747" y="35051"/>
                    <a:pt x="51071" y="33726"/>
                    <a:pt x="51071" y="32109"/>
                  </a:cubicBezTo>
                  <a:cubicBezTo>
                    <a:pt x="51071" y="30491"/>
                    <a:pt x="49747" y="29168"/>
                    <a:pt x="48129" y="29168"/>
                  </a:cubicBezTo>
                  <a:lnTo>
                    <a:pt x="48039" y="29168"/>
                  </a:lnTo>
                  <a:cubicBezTo>
                    <a:pt x="48571" y="28261"/>
                    <a:pt x="48747" y="27190"/>
                    <a:pt x="48534" y="26162"/>
                  </a:cubicBezTo>
                  <a:cubicBezTo>
                    <a:pt x="49903" y="25455"/>
                    <a:pt x="50840" y="24029"/>
                    <a:pt x="50840" y="22382"/>
                  </a:cubicBezTo>
                  <a:cubicBezTo>
                    <a:pt x="50840" y="20216"/>
                    <a:pt x="49222" y="18433"/>
                    <a:pt x="47130" y="18165"/>
                  </a:cubicBezTo>
                  <a:cubicBezTo>
                    <a:pt x="47141" y="17997"/>
                    <a:pt x="47149" y="17826"/>
                    <a:pt x="47149" y="17653"/>
                  </a:cubicBezTo>
                  <a:cubicBezTo>
                    <a:pt x="47149" y="13700"/>
                    <a:pt x="44175" y="10444"/>
                    <a:pt x="40342" y="9992"/>
                  </a:cubicBezTo>
                  <a:cubicBezTo>
                    <a:pt x="40059" y="4426"/>
                    <a:pt x="35456" y="0"/>
                    <a:pt x="29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443398" y="1784908"/>
              <a:ext cx="748797" cy="513954"/>
            </a:xfrm>
            <a:custGeom>
              <a:avLst/>
              <a:gdLst/>
              <a:ahLst/>
              <a:cxnLst/>
              <a:rect l="l" t="t" r="r" b="b"/>
              <a:pathLst>
                <a:path w="35488" h="24358" extrusionOk="0">
                  <a:moveTo>
                    <a:pt x="20721" y="1"/>
                  </a:moveTo>
                  <a:cubicBezTo>
                    <a:pt x="16677" y="1"/>
                    <a:pt x="13399" y="3279"/>
                    <a:pt x="13399" y="7324"/>
                  </a:cubicBezTo>
                  <a:cubicBezTo>
                    <a:pt x="13399" y="7671"/>
                    <a:pt x="13424" y="8018"/>
                    <a:pt x="13473" y="8361"/>
                  </a:cubicBezTo>
                  <a:cubicBezTo>
                    <a:pt x="12329" y="8802"/>
                    <a:pt x="11465" y="9804"/>
                    <a:pt x="11220" y="11031"/>
                  </a:cubicBezTo>
                  <a:cubicBezTo>
                    <a:pt x="10732" y="11153"/>
                    <a:pt x="10277" y="11382"/>
                    <a:pt x="9888" y="11702"/>
                  </a:cubicBezTo>
                  <a:cubicBezTo>
                    <a:pt x="9775" y="11693"/>
                    <a:pt x="9659" y="11688"/>
                    <a:pt x="9543" y="11688"/>
                  </a:cubicBezTo>
                  <a:cubicBezTo>
                    <a:pt x="7451" y="11688"/>
                    <a:pt x="5697" y="13131"/>
                    <a:pt x="5220" y="15074"/>
                  </a:cubicBezTo>
                  <a:cubicBezTo>
                    <a:pt x="3115" y="15146"/>
                    <a:pt x="1431" y="16872"/>
                    <a:pt x="1431" y="18994"/>
                  </a:cubicBezTo>
                  <a:cubicBezTo>
                    <a:pt x="1430" y="19442"/>
                    <a:pt x="1507" y="19886"/>
                    <a:pt x="1657" y="20307"/>
                  </a:cubicBezTo>
                  <a:cubicBezTo>
                    <a:pt x="717" y="20491"/>
                    <a:pt x="1" y="21322"/>
                    <a:pt x="1" y="22314"/>
                  </a:cubicBezTo>
                  <a:cubicBezTo>
                    <a:pt x="1" y="23437"/>
                    <a:pt x="921" y="24357"/>
                    <a:pt x="2045" y="24357"/>
                  </a:cubicBezTo>
                  <a:lnTo>
                    <a:pt x="33444" y="24357"/>
                  </a:lnTo>
                  <a:cubicBezTo>
                    <a:pt x="34568" y="24357"/>
                    <a:pt x="35487" y="23437"/>
                    <a:pt x="35487" y="22314"/>
                  </a:cubicBezTo>
                  <a:cubicBezTo>
                    <a:pt x="35487" y="21189"/>
                    <a:pt x="34568" y="20269"/>
                    <a:pt x="33444" y="20269"/>
                  </a:cubicBezTo>
                  <a:lnTo>
                    <a:pt x="33381" y="20269"/>
                  </a:lnTo>
                  <a:cubicBezTo>
                    <a:pt x="33647" y="19817"/>
                    <a:pt x="33786" y="19304"/>
                    <a:pt x="33786" y="18781"/>
                  </a:cubicBezTo>
                  <a:cubicBezTo>
                    <a:pt x="33786" y="18579"/>
                    <a:pt x="33766" y="18378"/>
                    <a:pt x="33725" y="18181"/>
                  </a:cubicBezTo>
                  <a:cubicBezTo>
                    <a:pt x="34676" y="17689"/>
                    <a:pt x="35328" y="16699"/>
                    <a:pt x="35328" y="15554"/>
                  </a:cubicBezTo>
                  <a:cubicBezTo>
                    <a:pt x="35328" y="14050"/>
                    <a:pt x="34204" y="12810"/>
                    <a:pt x="32750" y="12623"/>
                  </a:cubicBezTo>
                  <a:cubicBezTo>
                    <a:pt x="32757" y="12506"/>
                    <a:pt x="32763" y="12388"/>
                    <a:pt x="32763" y="12269"/>
                  </a:cubicBezTo>
                  <a:cubicBezTo>
                    <a:pt x="32763" y="9521"/>
                    <a:pt x="30697" y="7258"/>
                    <a:pt x="28034" y="6945"/>
                  </a:cubicBezTo>
                  <a:cubicBezTo>
                    <a:pt x="27836" y="3077"/>
                    <a:pt x="24639" y="1"/>
                    <a:pt x="20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29046" y="4121580"/>
              <a:ext cx="748818" cy="513954"/>
            </a:xfrm>
            <a:custGeom>
              <a:avLst/>
              <a:gdLst/>
              <a:ahLst/>
              <a:cxnLst/>
              <a:rect l="l" t="t" r="r" b="b"/>
              <a:pathLst>
                <a:path w="35489" h="24358" extrusionOk="0">
                  <a:moveTo>
                    <a:pt x="20720" y="1"/>
                  </a:moveTo>
                  <a:cubicBezTo>
                    <a:pt x="16676" y="1"/>
                    <a:pt x="13398" y="3279"/>
                    <a:pt x="13398" y="7324"/>
                  </a:cubicBezTo>
                  <a:cubicBezTo>
                    <a:pt x="13398" y="7671"/>
                    <a:pt x="13424" y="8018"/>
                    <a:pt x="13473" y="8361"/>
                  </a:cubicBezTo>
                  <a:cubicBezTo>
                    <a:pt x="12329" y="8802"/>
                    <a:pt x="11464" y="9804"/>
                    <a:pt x="11218" y="11031"/>
                  </a:cubicBezTo>
                  <a:cubicBezTo>
                    <a:pt x="10731" y="11154"/>
                    <a:pt x="10276" y="11382"/>
                    <a:pt x="9888" y="11702"/>
                  </a:cubicBezTo>
                  <a:cubicBezTo>
                    <a:pt x="9773" y="11693"/>
                    <a:pt x="9658" y="11688"/>
                    <a:pt x="9542" y="11688"/>
                  </a:cubicBezTo>
                  <a:cubicBezTo>
                    <a:pt x="7451" y="11688"/>
                    <a:pt x="5697" y="13131"/>
                    <a:pt x="5219" y="15075"/>
                  </a:cubicBezTo>
                  <a:cubicBezTo>
                    <a:pt x="3114" y="15146"/>
                    <a:pt x="1429" y="16872"/>
                    <a:pt x="1429" y="18994"/>
                  </a:cubicBezTo>
                  <a:cubicBezTo>
                    <a:pt x="1429" y="19442"/>
                    <a:pt x="1506" y="19886"/>
                    <a:pt x="1656" y="20307"/>
                  </a:cubicBezTo>
                  <a:cubicBezTo>
                    <a:pt x="716" y="20491"/>
                    <a:pt x="1" y="21322"/>
                    <a:pt x="1" y="22314"/>
                  </a:cubicBezTo>
                  <a:cubicBezTo>
                    <a:pt x="1" y="23438"/>
                    <a:pt x="920" y="24357"/>
                    <a:pt x="2044" y="24357"/>
                  </a:cubicBezTo>
                  <a:lnTo>
                    <a:pt x="33444" y="24357"/>
                  </a:lnTo>
                  <a:cubicBezTo>
                    <a:pt x="34569" y="24357"/>
                    <a:pt x="35488" y="23438"/>
                    <a:pt x="35488" y="22314"/>
                  </a:cubicBezTo>
                  <a:cubicBezTo>
                    <a:pt x="35488" y="21189"/>
                    <a:pt x="34569" y="20270"/>
                    <a:pt x="33444" y="20270"/>
                  </a:cubicBezTo>
                  <a:lnTo>
                    <a:pt x="33382" y="20270"/>
                  </a:lnTo>
                  <a:cubicBezTo>
                    <a:pt x="33647" y="19818"/>
                    <a:pt x="33786" y="19304"/>
                    <a:pt x="33785" y="18781"/>
                  </a:cubicBezTo>
                  <a:cubicBezTo>
                    <a:pt x="33785" y="18579"/>
                    <a:pt x="33765" y="18378"/>
                    <a:pt x="33725" y="18181"/>
                  </a:cubicBezTo>
                  <a:cubicBezTo>
                    <a:pt x="34676" y="17689"/>
                    <a:pt x="35327" y="16699"/>
                    <a:pt x="35327" y="15554"/>
                  </a:cubicBezTo>
                  <a:cubicBezTo>
                    <a:pt x="35327" y="14050"/>
                    <a:pt x="34202" y="12810"/>
                    <a:pt x="32748" y="12624"/>
                  </a:cubicBezTo>
                  <a:cubicBezTo>
                    <a:pt x="32757" y="12506"/>
                    <a:pt x="32763" y="12387"/>
                    <a:pt x="32763" y="12269"/>
                  </a:cubicBezTo>
                  <a:cubicBezTo>
                    <a:pt x="32763" y="9521"/>
                    <a:pt x="30696" y="7258"/>
                    <a:pt x="28033" y="6945"/>
                  </a:cubicBezTo>
                  <a:cubicBezTo>
                    <a:pt x="27836" y="3077"/>
                    <a:pt x="24637" y="1"/>
                    <a:pt x="207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98653" y="3900567"/>
              <a:ext cx="748797" cy="513954"/>
            </a:xfrm>
            <a:custGeom>
              <a:avLst/>
              <a:gdLst/>
              <a:ahLst/>
              <a:cxnLst/>
              <a:rect l="l" t="t" r="r" b="b"/>
              <a:pathLst>
                <a:path w="35488" h="24358" extrusionOk="0">
                  <a:moveTo>
                    <a:pt x="20720" y="1"/>
                  </a:moveTo>
                  <a:cubicBezTo>
                    <a:pt x="16676" y="1"/>
                    <a:pt x="13398" y="3279"/>
                    <a:pt x="13398" y="7323"/>
                  </a:cubicBezTo>
                  <a:cubicBezTo>
                    <a:pt x="13399" y="7670"/>
                    <a:pt x="13423" y="8018"/>
                    <a:pt x="13472" y="8361"/>
                  </a:cubicBezTo>
                  <a:cubicBezTo>
                    <a:pt x="12329" y="8802"/>
                    <a:pt x="11464" y="9804"/>
                    <a:pt x="11219" y="11031"/>
                  </a:cubicBezTo>
                  <a:cubicBezTo>
                    <a:pt x="10731" y="11154"/>
                    <a:pt x="10277" y="11382"/>
                    <a:pt x="9888" y="11702"/>
                  </a:cubicBezTo>
                  <a:cubicBezTo>
                    <a:pt x="9774" y="11693"/>
                    <a:pt x="9659" y="11688"/>
                    <a:pt x="9542" y="11688"/>
                  </a:cubicBezTo>
                  <a:cubicBezTo>
                    <a:pt x="7450" y="11688"/>
                    <a:pt x="5696" y="13131"/>
                    <a:pt x="5220" y="15074"/>
                  </a:cubicBezTo>
                  <a:cubicBezTo>
                    <a:pt x="3116" y="15146"/>
                    <a:pt x="1431" y="16872"/>
                    <a:pt x="1431" y="18994"/>
                  </a:cubicBezTo>
                  <a:cubicBezTo>
                    <a:pt x="1430" y="19442"/>
                    <a:pt x="1507" y="19886"/>
                    <a:pt x="1656" y="20307"/>
                  </a:cubicBezTo>
                  <a:cubicBezTo>
                    <a:pt x="717" y="20491"/>
                    <a:pt x="0" y="21322"/>
                    <a:pt x="0" y="22314"/>
                  </a:cubicBezTo>
                  <a:cubicBezTo>
                    <a:pt x="0" y="23437"/>
                    <a:pt x="920" y="24357"/>
                    <a:pt x="2045" y="24357"/>
                  </a:cubicBezTo>
                  <a:lnTo>
                    <a:pt x="33444" y="24357"/>
                  </a:lnTo>
                  <a:cubicBezTo>
                    <a:pt x="34568" y="24357"/>
                    <a:pt x="35488" y="23437"/>
                    <a:pt x="35488" y="22314"/>
                  </a:cubicBezTo>
                  <a:cubicBezTo>
                    <a:pt x="35488" y="21189"/>
                    <a:pt x="34568" y="20269"/>
                    <a:pt x="33444" y="20269"/>
                  </a:cubicBezTo>
                  <a:lnTo>
                    <a:pt x="33381" y="20269"/>
                  </a:lnTo>
                  <a:cubicBezTo>
                    <a:pt x="33646" y="19817"/>
                    <a:pt x="33787" y="19305"/>
                    <a:pt x="33787" y="18781"/>
                  </a:cubicBezTo>
                  <a:cubicBezTo>
                    <a:pt x="33787" y="18579"/>
                    <a:pt x="33766" y="18378"/>
                    <a:pt x="33725" y="18181"/>
                  </a:cubicBezTo>
                  <a:cubicBezTo>
                    <a:pt x="34676" y="17689"/>
                    <a:pt x="35327" y="16699"/>
                    <a:pt x="35327" y="15554"/>
                  </a:cubicBezTo>
                  <a:cubicBezTo>
                    <a:pt x="35327" y="14050"/>
                    <a:pt x="34203" y="12810"/>
                    <a:pt x="32749" y="12623"/>
                  </a:cubicBezTo>
                  <a:cubicBezTo>
                    <a:pt x="32756" y="12506"/>
                    <a:pt x="32762" y="12388"/>
                    <a:pt x="32762" y="12269"/>
                  </a:cubicBezTo>
                  <a:cubicBezTo>
                    <a:pt x="32762" y="9521"/>
                    <a:pt x="30696" y="7258"/>
                    <a:pt x="28033" y="6945"/>
                  </a:cubicBezTo>
                  <a:cubicBezTo>
                    <a:pt x="27836" y="3077"/>
                    <a:pt x="24638" y="1"/>
                    <a:pt x="207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3321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46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11445359" y="1117606"/>
            <a:ext cx="2089771" cy="1434361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13"/>
          <p:cNvSpPr/>
          <p:nvPr/>
        </p:nvSpPr>
        <p:spPr>
          <a:xfrm flipH="1">
            <a:off x="10901533" y="4914867"/>
            <a:ext cx="1833428" cy="1258496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"/>
          </p:nvPr>
        </p:nvSpPr>
        <p:spPr>
          <a:xfrm>
            <a:off x="1447633" y="1612000"/>
            <a:ext cx="2764000" cy="8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"/>
          </p:nvPr>
        </p:nvSpPr>
        <p:spPr>
          <a:xfrm>
            <a:off x="4714000" y="1612000"/>
            <a:ext cx="2764000" cy="8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3"/>
          </p:nvPr>
        </p:nvSpPr>
        <p:spPr>
          <a:xfrm>
            <a:off x="7980367" y="1612000"/>
            <a:ext cx="2764000" cy="8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4"/>
          </p:nvPr>
        </p:nvSpPr>
        <p:spPr>
          <a:xfrm>
            <a:off x="1447633" y="3535400"/>
            <a:ext cx="2764000" cy="8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4714000" y="3535400"/>
            <a:ext cx="2764000" cy="8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6"/>
          </p:nvPr>
        </p:nvSpPr>
        <p:spPr>
          <a:xfrm>
            <a:off x="7980367" y="3535400"/>
            <a:ext cx="2764000" cy="8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7"/>
          </p:nvPr>
        </p:nvSpPr>
        <p:spPr>
          <a:xfrm>
            <a:off x="1447633" y="1194667"/>
            <a:ext cx="2764000" cy="6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4714000" y="1194667"/>
            <a:ext cx="2764000" cy="6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9"/>
          </p:nvPr>
        </p:nvSpPr>
        <p:spPr>
          <a:xfrm>
            <a:off x="7980367" y="1194667"/>
            <a:ext cx="2764000" cy="6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3"/>
          </p:nvPr>
        </p:nvSpPr>
        <p:spPr>
          <a:xfrm>
            <a:off x="1447633" y="3118199"/>
            <a:ext cx="2764000" cy="6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4714000" y="3118199"/>
            <a:ext cx="2764000" cy="6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5"/>
          </p:nvPr>
        </p:nvSpPr>
        <p:spPr>
          <a:xfrm>
            <a:off x="7980367" y="3118199"/>
            <a:ext cx="2764000" cy="6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24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3990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solidFill>
          <a:schemeClr val="dk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/>
          <p:nvPr/>
        </p:nvSpPr>
        <p:spPr>
          <a:xfrm>
            <a:off x="-977671" y="4560035"/>
            <a:ext cx="2033384" cy="1395581"/>
          </a:xfrm>
          <a:custGeom>
            <a:avLst/>
            <a:gdLst/>
            <a:ahLst/>
            <a:cxnLst/>
            <a:rect l="l" t="t" r="r" b="b"/>
            <a:pathLst>
              <a:path w="60692" h="41655" extrusionOk="0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14"/>
          <p:cNvSpPr txBox="1">
            <a:spLocks noGrp="1"/>
          </p:cNvSpPr>
          <p:nvPr>
            <p:ph type="title"/>
          </p:nvPr>
        </p:nvSpPr>
        <p:spPr>
          <a:xfrm>
            <a:off x="1589200" y="1676600"/>
            <a:ext cx="36436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body" idx="1"/>
          </p:nvPr>
        </p:nvSpPr>
        <p:spPr>
          <a:xfrm>
            <a:off x="1589200" y="2788600"/>
            <a:ext cx="3643600" cy="23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Google Shape;129;p14"/>
          <p:cNvSpPr/>
          <p:nvPr/>
        </p:nvSpPr>
        <p:spPr>
          <a:xfrm>
            <a:off x="-749031" y="5558201"/>
            <a:ext cx="2033225" cy="1395551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4935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bg>
      <p:bgPr>
        <a:solidFill>
          <a:schemeClr val="dk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/>
          <p:nvPr/>
        </p:nvSpPr>
        <p:spPr>
          <a:xfrm>
            <a:off x="-1245342" y="1001506"/>
            <a:ext cx="2089771" cy="1434361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15"/>
          <p:cNvSpPr/>
          <p:nvPr/>
        </p:nvSpPr>
        <p:spPr>
          <a:xfrm flipH="1">
            <a:off x="10185733" y="6056267"/>
            <a:ext cx="1833428" cy="1258496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15"/>
          <p:cNvSpPr txBox="1">
            <a:spLocks noGrp="1"/>
          </p:cNvSpPr>
          <p:nvPr>
            <p:ph type="title"/>
          </p:nvPr>
        </p:nvSpPr>
        <p:spPr>
          <a:xfrm>
            <a:off x="3131617" y="2766965"/>
            <a:ext cx="2764000" cy="6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subTitle" idx="1"/>
          </p:nvPr>
        </p:nvSpPr>
        <p:spPr>
          <a:xfrm>
            <a:off x="3131617" y="3261367"/>
            <a:ext cx="2764000" cy="8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title" idx="2"/>
          </p:nvPr>
        </p:nvSpPr>
        <p:spPr>
          <a:xfrm>
            <a:off x="6296384" y="2766965"/>
            <a:ext cx="2764000" cy="6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subTitle" idx="3"/>
          </p:nvPr>
        </p:nvSpPr>
        <p:spPr>
          <a:xfrm>
            <a:off x="6296384" y="3261367"/>
            <a:ext cx="2764000" cy="8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title" idx="4"/>
          </p:nvPr>
        </p:nvSpPr>
        <p:spPr>
          <a:xfrm>
            <a:off x="3131617" y="4588765"/>
            <a:ext cx="2764000" cy="6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subTitle" idx="5"/>
          </p:nvPr>
        </p:nvSpPr>
        <p:spPr>
          <a:xfrm>
            <a:off x="3131617" y="5083167"/>
            <a:ext cx="2764000" cy="8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title" idx="6"/>
          </p:nvPr>
        </p:nvSpPr>
        <p:spPr>
          <a:xfrm>
            <a:off x="6296384" y="4588765"/>
            <a:ext cx="2764000" cy="6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ubTitle" idx="7"/>
          </p:nvPr>
        </p:nvSpPr>
        <p:spPr>
          <a:xfrm>
            <a:off x="6296384" y="5083167"/>
            <a:ext cx="2764000" cy="8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title" idx="8"/>
          </p:nvPr>
        </p:nvSpPr>
        <p:spPr>
          <a:xfrm>
            <a:off x="415600" y="607603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2783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Title + Three Columns ">
    <p:bg>
      <p:bgPr>
        <a:solidFill>
          <a:schemeClr val="dk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title"/>
          </p:nvPr>
        </p:nvSpPr>
        <p:spPr>
          <a:xfrm>
            <a:off x="2080021" y="1876567"/>
            <a:ext cx="3424800" cy="5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subTitle" idx="1"/>
          </p:nvPr>
        </p:nvSpPr>
        <p:spPr>
          <a:xfrm>
            <a:off x="2080025" y="2265135"/>
            <a:ext cx="3424800" cy="8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title" idx="2"/>
          </p:nvPr>
        </p:nvSpPr>
        <p:spPr>
          <a:xfrm>
            <a:off x="2080021" y="3355043"/>
            <a:ext cx="3424800" cy="5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subTitle" idx="3"/>
          </p:nvPr>
        </p:nvSpPr>
        <p:spPr>
          <a:xfrm>
            <a:off x="2080025" y="3743443"/>
            <a:ext cx="3424800" cy="8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title" idx="4"/>
          </p:nvPr>
        </p:nvSpPr>
        <p:spPr>
          <a:xfrm>
            <a:off x="415600" y="607603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title" idx="5"/>
          </p:nvPr>
        </p:nvSpPr>
        <p:spPr>
          <a:xfrm>
            <a:off x="2080021" y="4833352"/>
            <a:ext cx="3424800" cy="5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subTitle" idx="6"/>
          </p:nvPr>
        </p:nvSpPr>
        <p:spPr>
          <a:xfrm>
            <a:off x="2080025" y="5221752"/>
            <a:ext cx="3424800" cy="8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11268926" y="1894068"/>
            <a:ext cx="832785" cy="571601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16"/>
          <p:cNvSpPr/>
          <p:nvPr/>
        </p:nvSpPr>
        <p:spPr>
          <a:xfrm>
            <a:off x="10962675" y="333167"/>
            <a:ext cx="1685680" cy="1157005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33115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415600" y="607603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-460601" y="5129799"/>
            <a:ext cx="1112484" cy="763536"/>
          </a:xfrm>
          <a:custGeom>
            <a:avLst/>
            <a:gdLst/>
            <a:ahLst/>
            <a:cxnLst/>
            <a:rect l="l" t="t" r="r" b="b"/>
            <a:pathLst>
              <a:path w="60692" h="41655" extrusionOk="0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17"/>
          <p:cNvSpPr/>
          <p:nvPr/>
        </p:nvSpPr>
        <p:spPr>
          <a:xfrm flipH="1">
            <a:off x="11403185" y="45333"/>
            <a:ext cx="1931827" cy="1325879"/>
          </a:xfrm>
          <a:custGeom>
            <a:avLst/>
            <a:gdLst/>
            <a:ahLst/>
            <a:cxnLst/>
            <a:rect l="l" t="t" r="r" b="b"/>
            <a:pathLst>
              <a:path w="60692" h="41655" extrusionOk="0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17"/>
          <p:cNvSpPr/>
          <p:nvPr/>
        </p:nvSpPr>
        <p:spPr>
          <a:xfrm>
            <a:off x="106066" y="5443999"/>
            <a:ext cx="1112484" cy="763536"/>
          </a:xfrm>
          <a:custGeom>
            <a:avLst/>
            <a:gdLst/>
            <a:ahLst/>
            <a:cxnLst/>
            <a:rect l="l" t="t" r="r" b="b"/>
            <a:pathLst>
              <a:path w="60692" h="41655" extrusionOk="0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01828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Percentage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415600" y="607603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title" idx="2" hasCustomPrompt="1"/>
          </p:nvPr>
        </p:nvSpPr>
        <p:spPr>
          <a:xfrm>
            <a:off x="1557051" y="3075651"/>
            <a:ext cx="2515200" cy="9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60" name="Google Shape;160;p18"/>
          <p:cNvSpPr txBox="1">
            <a:spLocks noGrp="1"/>
          </p:cNvSpPr>
          <p:nvPr>
            <p:ph type="subTitle" idx="1"/>
          </p:nvPr>
        </p:nvSpPr>
        <p:spPr>
          <a:xfrm>
            <a:off x="1432633" y="4280017"/>
            <a:ext cx="2764000" cy="8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title" idx="3" hasCustomPrompt="1"/>
          </p:nvPr>
        </p:nvSpPr>
        <p:spPr>
          <a:xfrm>
            <a:off x="8119784" y="3075651"/>
            <a:ext cx="2515200" cy="9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62" name="Google Shape;162;p18"/>
          <p:cNvSpPr txBox="1">
            <a:spLocks noGrp="1"/>
          </p:cNvSpPr>
          <p:nvPr>
            <p:ph type="subTitle" idx="4"/>
          </p:nvPr>
        </p:nvSpPr>
        <p:spPr>
          <a:xfrm>
            <a:off x="7995367" y="4280017"/>
            <a:ext cx="2764000" cy="8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 rot="10800000" flipH="1">
            <a:off x="10459668" y="-185352"/>
            <a:ext cx="3000984" cy="2059712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18"/>
          <p:cNvSpPr/>
          <p:nvPr/>
        </p:nvSpPr>
        <p:spPr>
          <a:xfrm flipH="1">
            <a:off x="310805" y="1097143"/>
            <a:ext cx="1246220" cy="855372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18"/>
          <p:cNvSpPr/>
          <p:nvPr/>
        </p:nvSpPr>
        <p:spPr>
          <a:xfrm flipH="1">
            <a:off x="1432638" y="341343"/>
            <a:ext cx="1246220" cy="855372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12809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 1">
  <p:cSld name="Title + Three Columns  1">
    <p:bg>
      <p:bgPr>
        <a:solidFill>
          <a:schemeClr val="dk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415600" y="607603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11268926" y="1894068"/>
            <a:ext cx="832785" cy="571601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19"/>
          <p:cNvSpPr/>
          <p:nvPr/>
        </p:nvSpPr>
        <p:spPr>
          <a:xfrm>
            <a:off x="10962675" y="333167"/>
            <a:ext cx="1685680" cy="1157005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19"/>
          <p:cNvSpPr txBox="1">
            <a:spLocks noGrp="1"/>
          </p:cNvSpPr>
          <p:nvPr>
            <p:ph type="title" idx="2"/>
          </p:nvPr>
        </p:nvSpPr>
        <p:spPr>
          <a:xfrm>
            <a:off x="1447633" y="4125432"/>
            <a:ext cx="2764000" cy="6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1"/>
          </p:nvPr>
        </p:nvSpPr>
        <p:spPr>
          <a:xfrm>
            <a:off x="1447633" y="4721433"/>
            <a:ext cx="2764000" cy="8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title" idx="3"/>
          </p:nvPr>
        </p:nvSpPr>
        <p:spPr>
          <a:xfrm>
            <a:off x="4714000" y="4125432"/>
            <a:ext cx="2764000" cy="6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subTitle" idx="4"/>
          </p:nvPr>
        </p:nvSpPr>
        <p:spPr>
          <a:xfrm>
            <a:off x="4714000" y="4721433"/>
            <a:ext cx="2764000" cy="8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title" idx="5"/>
          </p:nvPr>
        </p:nvSpPr>
        <p:spPr>
          <a:xfrm>
            <a:off x="7980367" y="4125432"/>
            <a:ext cx="2764000" cy="6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subTitle" idx="6"/>
          </p:nvPr>
        </p:nvSpPr>
        <p:spPr>
          <a:xfrm>
            <a:off x="7980367" y="4721433"/>
            <a:ext cx="2764000" cy="8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36445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 + Design 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415600" y="607603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 flipH="1">
            <a:off x="-820848" y="3860033"/>
            <a:ext cx="1931827" cy="1325879"/>
          </a:xfrm>
          <a:custGeom>
            <a:avLst/>
            <a:gdLst/>
            <a:ahLst/>
            <a:cxnLst/>
            <a:rect l="l" t="t" r="r" b="b"/>
            <a:pathLst>
              <a:path w="60692" h="41655" extrusionOk="0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20"/>
          <p:cNvSpPr/>
          <p:nvPr/>
        </p:nvSpPr>
        <p:spPr>
          <a:xfrm>
            <a:off x="-1106165" y="4999063"/>
            <a:ext cx="3107025" cy="2132459"/>
          </a:xfrm>
          <a:custGeom>
            <a:avLst/>
            <a:gdLst/>
            <a:ahLst/>
            <a:cxnLst/>
            <a:rect l="l" t="t" r="r" b="b"/>
            <a:pathLst>
              <a:path w="60692" h="41655" extrusionOk="0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20"/>
          <p:cNvSpPr/>
          <p:nvPr/>
        </p:nvSpPr>
        <p:spPr>
          <a:xfrm flipH="1">
            <a:off x="10589385" y="214866"/>
            <a:ext cx="1931827" cy="1325879"/>
          </a:xfrm>
          <a:custGeom>
            <a:avLst/>
            <a:gdLst/>
            <a:ahLst/>
            <a:cxnLst/>
            <a:rect l="l" t="t" r="r" b="b"/>
            <a:pathLst>
              <a:path w="60692" h="41655" extrusionOk="0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040874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bg>
      <p:bgPr>
        <a:solidFill>
          <a:schemeClr val="dk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/>
          <p:nvPr/>
        </p:nvSpPr>
        <p:spPr>
          <a:xfrm>
            <a:off x="-977671" y="4560035"/>
            <a:ext cx="2033384" cy="1395581"/>
          </a:xfrm>
          <a:custGeom>
            <a:avLst/>
            <a:gdLst/>
            <a:ahLst/>
            <a:cxnLst/>
            <a:rect l="l" t="t" r="r" b="b"/>
            <a:pathLst>
              <a:path w="60692" h="41655" extrusionOk="0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1589200" y="2184600"/>
            <a:ext cx="36436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1589200" y="3296600"/>
            <a:ext cx="3643600" cy="23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Google Shape;185;p21"/>
          <p:cNvSpPr/>
          <p:nvPr/>
        </p:nvSpPr>
        <p:spPr>
          <a:xfrm>
            <a:off x="-749031" y="5558201"/>
            <a:ext cx="2033225" cy="1395551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" name="Google Shape;186;p21"/>
          <p:cNvSpPr/>
          <p:nvPr/>
        </p:nvSpPr>
        <p:spPr>
          <a:xfrm rot="10800000">
            <a:off x="10357033" y="-528367"/>
            <a:ext cx="3846308" cy="2640001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6043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091800" y="1472800"/>
            <a:ext cx="10008400" cy="45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Fjalla One"/>
              <a:buAutoNum type="arabicPeriod"/>
              <a:defRPr sz="1733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uli"/>
              <a:buAutoNum type="alphaLcPeriod"/>
              <a:defRPr sz="1733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uli"/>
              <a:buAutoNum type="romanLcPeriod"/>
              <a:defRPr sz="1733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uli"/>
              <a:buAutoNum type="arabicPeriod"/>
              <a:defRPr sz="1733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uli"/>
              <a:buAutoNum type="alphaLcPeriod"/>
              <a:defRPr sz="1733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uli"/>
              <a:buAutoNum type="romanLcPeriod"/>
              <a:defRPr sz="1733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uli"/>
              <a:buAutoNum type="arabicPeriod"/>
              <a:defRPr sz="1733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uli"/>
              <a:buAutoNum type="alphaLcPeriod"/>
              <a:defRPr sz="1733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200"/>
              <a:buFont typeface="Muli"/>
              <a:buAutoNum type="romanLcPeriod"/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415600" y="607603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 flipH="1">
            <a:off x="10580952" y="607599"/>
            <a:ext cx="1931827" cy="1325879"/>
          </a:xfrm>
          <a:custGeom>
            <a:avLst/>
            <a:gdLst/>
            <a:ahLst/>
            <a:cxnLst/>
            <a:rect l="l" t="t" r="r" b="b"/>
            <a:pathLst>
              <a:path w="60692" h="41655" extrusionOk="0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094462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">
  <p:cSld name="Title + Two Columns ">
    <p:bg>
      <p:bgPr>
        <a:solidFill>
          <a:schemeClr val="dk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415600" y="607603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11268926" y="1894068"/>
            <a:ext cx="832785" cy="571601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" name="Google Shape;190;p22"/>
          <p:cNvSpPr/>
          <p:nvPr/>
        </p:nvSpPr>
        <p:spPr>
          <a:xfrm>
            <a:off x="-523837" y="172100"/>
            <a:ext cx="2368824" cy="1625896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" name="Google Shape;191;p22"/>
          <p:cNvSpPr txBox="1">
            <a:spLocks noGrp="1"/>
          </p:cNvSpPr>
          <p:nvPr>
            <p:ph type="title" idx="2"/>
          </p:nvPr>
        </p:nvSpPr>
        <p:spPr>
          <a:xfrm>
            <a:off x="2572800" y="4244132"/>
            <a:ext cx="2764000" cy="6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subTitle" idx="1"/>
          </p:nvPr>
        </p:nvSpPr>
        <p:spPr>
          <a:xfrm>
            <a:off x="2572800" y="4840133"/>
            <a:ext cx="2764000" cy="8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title" idx="3"/>
          </p:nvPr>
        </p:nvSpPr>
        <p:spPr>
          <a:xfrm>
            <a:off x="6855167" y="4244132"/>
            <a:ext cx="2764000" cy="6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subTitle" idx="4"/>
          </p:nvPr>
        </p:nvSpPr>
        <p:spPr>
          <a:xfrm>
            <a:off x="6855167" y="4840133"/>
            <a:ext cx="2764000" cy="8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7" y="1580434"/>
            <a:ext cx="832785" cy="571601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72986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 ">
  <p:cSld name="Title + Six Columns  ">
    <p:bg>
      <p:bgPr>
        <a:solidFill>
          <a:schemeClr val="dk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415600" y="607603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11268926" y="1894068"/>
            <a:ext cx="832785" cy="571601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" name="Google Shape;199;p23"/>
          <p:cNvSpPr/>
          <p:nvPr/>
        </p:nvSpPr>
        <p:spPr>
          <a:xfrm>
            <a:off x="10962675" y="333167"/>
            <a:ext cx="1685680" cy="1157005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23"/>
          <p:cNvSpPr txBox="1">
            <a:spLocks noGrp="1"/>
          </p:cNvSpPr>
          <p:nvPr>
            <p:ph type="title" idx="2"/>
          </p:nvPr>
        </p:nvSpPr>
        <p:spPr>
          <a:xfrm>
            <a:off x="1447633" y="4413665"/>
            <a:ext cx="2764000" cy="6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subTitle" idx="1"/>
          </p:nvPr>
        </p:nvSpPr>
        <p:spPr>
          <a:xfrm>
            <a:off x="1447633" y="5009667"/>
            <a:ext cx="2764000" cy="8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title" idx="3"/>
          </p:nvPr>
        </p:nvSpPr>
        <p:spPr>
          <a:xfrm>
            <a:off x="4714000" y="4413665"/>
            <a:ext cx="2764000" cy="6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subTitle" idx="4"/>
          </p:nvPr>
        </p:nvSpPr>
        <p:spPr>
          <a:xfrm>
            <a:off x="4714000" y="5009667"/>
            <a:ext cx="2764000" cy="8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title" idx="5"/>
          </p:nvPr>
        </p:nvSpPr>
        <p:spPr>
          <a:xfrm>
            <a:off x="7980367" y="4413665"/>
            <a:ext cx="2764000" cy="6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subTitle" idx="6"/>
          </p:nvPr>
        </p:nvSpPr>
        <p:spPr>
          <a:xfrm>
            <a:off x="7980367" y="5009667"/>
            <a:ext cx="2764000" cy="8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title" idx="7"/>
          </p:nvPr>
        </p:nvSpPr>
        <p:spPr>
          <a:xfrm>
            <a:off x="1447633" y="2287899"/>
            <a:ext cx="2764000" cy="6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subTitle" idx="8"/>
          </p:nvPr>
        </p:nvSpPr>
        <p:spPr>
          <a:xfrm>
            <a:off x="1447633" y="2883900"/>
            <a:ext cx="2764000" cy="8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title" idx="9"/>
          </p:nvPr>
        </p:nvSpPr>
        <p:spPr>
          <a:xfrm>
            <a:off x="4714000" y="2287899"/>
            <a:ext cx="2764000" cy="6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subTitle" idx="13"/>
          </p:nvPr>
        </p:nvSpPr>
        <p:spPr>
          <a:xfrm>
            <a:off x="4714000" y="2883900"/>
            <a:ext cx="2764000" cy="8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title" idx="14"/>
          </p:nvPr>
        </p:nvSpPr>
        <p:spPr>
          <a:xfrm>
            <a:off x="7980367" y="2287899"/>
            <a:ext cx="2764000" cy="6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subTitle" idx="15"/>
          </p:nvPr>
        </p:nvSpPr>
        <p:spPr>
          <a:xfrm>
            <a:off x="7980367" y="2883900"/>
            <a:ext cx="2764000" cy="8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9882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hanks + Credits">
    <p:bg>
      <p:bgPr>
        <a:solidFill>
          <a:schemeClr val="dk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ctrTitle"/>
          </p:nvPr>
        </p:nvSpPr>
        <p:spPr>
          <a:xfrm>
            <a:off x="1458000" y="887267"/>
            <a:ext cx="5010000" cy="11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Font typeface="Fjalla One"/>
              <a:buNone/>
              <a:defRPr sz="6933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subTitle" idx="1"/>
          </p:nvPr>
        </p:nvSpPr>
        <p:spPr>
          <a:xfrm>
            <a:off x="1458000" y="2107967"/>
            <a:ext cx="4040800" cy="18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24"/>
          <p:cNvSpPr txBox="1"/>
          <p:nvPr/>
        </p:nvSpPr>
        <p:spPr>
          <a:xfrm>
            <a:off x="1458000" y="4650688"/>
            <a:ext cx="4376000" cy="9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6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6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6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576835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 + Design 2">
    <p:bg>
      <p:bgPr>
        <a:solidFill>
          <a:schemeClr val="dk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>
            <a:spLocks noGrp="1"/>
          </p:cNvSpPr>
          <p:nvPr>
            <p:ph type="title"/>
          </p:nvPr>
        </p:nvSpPr>
        <p:spPr>
          <a:xfrm>
            <a:off x="415600" y="607603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399110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 + Bullet points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>
            <a:spLocks noGrp="1"/>
          </p:cNvSpPr>
          <p:nvPr>
            <p:ph type="body" idx="1"/>
          </p:nvPr>
        </p:nvSpPr>
        <p:spPr>
          <a:xfrm>
            <a:off x="1194400" y="1860267"/>
            <a:ext cx="4602000" cy="40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0" name="Google Shape;220;p26"/>
          <p:cNvSpPr txBox="1">
            <a:spLocks noGrp="1"/>
          </p:cNvSpPr>
          <p:nvPr>
            <p:ph type="body" idx="2"/>
          </p:nvPr>
        </p:nvSpPr>
        <p:spPr>
          <a:xfrm>
            <a:off x="6395599" y="1860267"/>
            <a:ext cx="4602000" cy="40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1" name="Google Shape;221;p26"/>
          <p:cNvSpPr txBox="1">
            <a:spLocks noGrp="1"/>
          </p:cNvSpPr>
          <p:nvPr>
            <p:ph type="title"/>
          </p:nvPr>
        </p:nvSpPr>
        <p:spPr>
          <a:xfrm>
            <a:off x="415600" y="607603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2" name="Google Shape;222;p26"/>
          <p:cNvSpPr/>
          <p:nvPr/>
        </p:nvSpPr>
        <p:spPr>
          <a:xfrm>
            <a:off x="-151067" y="293432"/>
            <a:ext cx="1112484" cy="763536"/>
          </a:xfrm>
          <a:custGeom>
            <a:avLst/>
            <a:gdLst/>
            <a:ahLst/>
            <a:cxnLst/>
            <a:rect l="l" t="t" r="r" b="b"/>
            <a:pathLst>
              <a:path w="60692" h="41655" extrusionOk="0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" name="Google Shape;223;p26"/>
          <p:cNvSpPr/>
          <p:nvPr/>
        </p:nvSpPr>
        <p:spPr>
          <a:xfrm flipH="1">
            <a:off x="10580952" y="607599"/>
            <a:ext cx="1931827" cy="1325879"/>
          </a:xfrm>
          <a:custGeom>
            <a:avLst/>
            <a:gdLst/>
            <a:ahLst/>
            <a:cxnLst/>
            <a:rect l="l" t="t" r="r" b="b"/>
            <a:pathLst>
              <a:path w="60692" h="41655" extrusionOk="0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26"/>
          <p:cNvSpPr/>
          <p:nvPr/>
        </p:nvSpPr>
        <p:spPr>
          <a:xfrm>
            <a:off x="415599" y="607632"/>
            <a:ext cx="1112484" cy="763536"/>
          </a:xfrm>
          <a:custGeom>
            <a:avLst/>
            <a:gdLst/>
            <a:ahLst/>
            <a:cxnLst/>
            <a:rect l="l" t="t" r="r" b="b"/>
            <a:pathLst>
              <a:path w="60692" h="41655" extrusionOk="0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80196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97226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-977671" y="4560035"/>
            <a:ext cx="2033384" cy="1395581"/>
          </a:xfrm>
          <a:custGeom>
            <a:avLst/>
            <a:gdLst/>
            <a:ahLst/>
            <a:cxnLst/>
            <a:rect l="l" t="t" r="r" b="b"/>
            <a:pathLst>
              <a:path w="60692" h="41655" extrusionOk="0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28"/>
          <p:cNvSpPr/>
          <p:nvPr/>
        </p:nvSpPr>
        <p:spPr>
          <a:xfrm>
            <a:off x="-749031" y="5558201"/>
            <a:ext cx="2033225" cy="1395551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28"/>
          <p:cNvSpPr/>
          <p:nvPr/>
        </p:nvSpPr>
        <p:spPr>
          <a:xfrm rot="10800000">
            <a:off x="10357033" y="-528367"/>
            <a:ext cx="3846308" cy="2640001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640936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/>
          <p:nvPr/>
        </p:nvSpPr>
        <p:spPr>
          <a:xfrm rot="5400000" flipH="1">
            <a:off x="-727732" y="-334652"/>
            <a:ext cx="3000984" cy="2059712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29"/>
          <p:cNvSpPr/>
          <p:nvPr/>
        </p:nvSpPr>
        <p:spPr>
          <a:xfrm flipH="1">
            <a:off x="9623243" y="875800"/>
            <a:ext cx="2059724" cy="1194192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" name="Google Shape;233;p29"/>
          <p:cNvSpPr/>
          <p:nvPr/>
        </p:nvSpPr>
        <p:spPr>
          <a:xfrm flipH="1">
            <a:off x="11257943" y="-430000"/>
            <a:ext cx="2059724" cy="1194192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643243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bg>
      <p:bgPr>
        <a:solidFill>
          <a:schemeClr val="dk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/>
          <p:nvPr/>
        </p:nvSpPr>
        <p:spPr>
          <a:xfrm>
            <a:off x="11268926" y="1894068"/>
            <a:ext cx="832785" cy="571601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6" name="Google Shape;236;p30"/>
          <p:cNvSpPr/>
          <p:nvPr/>
        </p:nvSpPr>
        <p:spPr>
          <a:xfrm>
            <a:off x="-523837" y="172100"/>
            <a:ext cx="2368824" cy="1625896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7" name="Google Shape;237;p30"/>
          <p:cNvSpPr/>
          <p:nvPr/>
        </p:nvSpPr>
        <p:spPr>
          <a:xfrm>
            <a:off x="-7" y="1580434"/>
            <a:ext cx="832785" cy="571601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961294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33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1194384" y="2906767"/>
            <a:ext cx="4602000" cy="32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6395581" y="2906767"/>
            <a:ext cx="4602000" cy="32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15600" y="607603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 idx="3"/>
          </p:nvPr>
        </p:nvSpPr>
        <p:spPr>
          <a:xfrm>
            <a:off x="1354016" y="2041567"/>
            <a:ext cx="4442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4"/>
          </p:nvPr>
        </p:nvSpPr>
        <p:spPr>
          <a:xfrm>
            <a:off x="6555216" y="2041567"/>
            <a:ext cx="4442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-151067" y="293432"/>
            <a:ext cx="1112484" cy="763536"/>
          </a:xfrm>
          <a:custGeom>
            <a:avLst/>
            <a:gdLst/>
            <a:ahLst/>
            <a:cxnLst/>
            <a:rect l="l" t="t" r="r" b="b"/>
            <a:pathLst>
              <a:path w="60692" h="41655" extrusionOk="0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5"/>
          <p:cNvSpPr/>
          <p:nvPr/>
        </p:nvSpPr>
        <p:spPr>
          <a:xfrm flipH="1">
            <a:off x="10580952" y="607599"/>
            <a:ext cx="1931827" cy="1325879"/>
          </a:xfrm>
          <a:custGeom>
            <a:avLst/>
            <a:gdLst/>
            <a:ahLst/>
            <a:cxnLst/>
            <a:rect l="l" t="t" r="r" b="b"/>
            <a:pathLst>
              <a:path w="60692" h="41655" extrusionOk="0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5"/>
          <p:cNvSpPr/>
          <p:nvPr/>
        </p:nvSpPr>
        <p:spPr>
          <a:xfrm>
            <a:off x="415599" y="607632"/>
            <a:ext cx="1112484" cy="763536"/>
          </a:xfrm>
          <a:custGeom>
            <a:avLst/>
            <a:gdLst/>
            <a:ahLst/>
            <a:cxnLst/>
            <a:rect l="l" t="t" r="r" b="b"/>
            <a:pathLst>
              <a:path w="60692" h="41655" extrusionOk="0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9709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15600" y="607603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11113212" y="5582635"/>
            <a:ext cx="2033384" cy="1395581"/>
          </a:xfrm>
          <a:custGeom>
            <a:avLst/>
            <a:gdLst/>
            <a:ahLst/>
            <a:cxnLst/>
            <a:rect l="l" t="t" r="r" b="b"/>
            <a:pathLst>
              <a:path w="60692" h="41655" extrusionOk="0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6"/>
          <p:cNvSpPr/>
          <p:nvPr/>
        </p:nvSpPr>
        <p:spPr>
          <a:xfrm rot="-5400000">
            <a:off x="9989701" y="-412019"/>
            <a:ext cx="3000984" cy="2059712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7261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dk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7158700" y="1676600"/>
            <a:ext cx="36436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7158700" y="2788600"/>
            <a:ext cx="3643600" cy="23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7"/>
          <p:cNvSpPr/>
          <p:nvPr/>
        </p:nvSpPr>
        <p:spPr>
          <a:xfrm>
            <a:off x="10802312" y="5181386"/>
            <a:ext cx="2033384" cy="1395581"/>
          </a:xfrm>
          <a:custGeom>
            <a:avLst/>
            <a:gdLst/>
            <a:ahLst/>
            <a:cxnLst/>
            <a:rect l="l" t="t" r="r" b="b"/>
            <a:pathLst>
              <a:path w="60692" h="41655" extrusionOk="0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7"/>
          <p:cNvSpPr/>
          <p:nvPr/>
        </p:nvSpPr>
        <p:spPr>
          <a:xfrm>
            <a:off x="-343765" y="113367"/>
            <a:ext cx="2033225" cy="1395551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2402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1000567" y="738333"/>
            <a:ext cx="5128800" cy="5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 flipH="1">
            <a:off x="10572178" y="332833"/>
            <a:ext cx="2031569" cy="1394496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8"/>
          <p:cNvSpPr/>
          <p:nvPr/>
        </p:nvSpPr>
        <p:spPr>
          <a:xfrm flipH="1">
            <a:off x="-383888" y="4706309"/>
            <a:ext cx="2174349" cy="1492415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8"/>
          <p:cNvSpPr/>
          <p:nvPr/>
        </p:nvSpPr>
        <p:spPr>
          <a:xfrm>
            <a:off x="-154308" y="5546677"/>
            <a:ext cx="1523736" cy="1045851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4265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6210700" y="1873000"/>
            <a:ext cx="4685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6210700" y="2738200"/>
            <a:ext cx="4685600" cy="3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415600" y="607603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9"/>
          <p:cNvSpPr/>
          <p:nvPr/>
        </p:nvSpPr>
        <p:spPr>
          <a:xfrm>
            <a:off x="10764979" y="291601"/>
            <a:ext cx="2033384" cy="1395581"/>
          </a:xfrm>
          <a:custGeom>
            <a:avLst/>
            <a:gdLst/>
            <a:ahLst/>
            <a:cxnLst/>
            <a:rect l="l" t="t" r="r" b="b"/>
            <a:pathLst>
              <a:path w="60692" h="41655" extrusionOk="0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9"/>
          <p:cNvSpPr/>
          <p:nvPr/>
        </p:nvSpPr>
        <p:spPr>
          <a:xfrm>
            <a:off x="-879523" y="3033565"/>
            <a:ext cx="1945216" cy="1335224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2482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415600" y="607603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" name="Google Shape;58;p10"/>
          <p:cNvSpPr/>
          <p:nvPr/>
        </p:nvSpPr>
        <p:spPr>
          <a:xfrm rot="5400000" flipH="1">
            <a:off x="-727732" y="-334652"/>
            <a:ext cx="3000984" cy="2059712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10"/>
          <p:cNvSpPr/>
          <p:nvPr/>
        </p:nvSpPr>
        <p:spPr>
          <a:xfrm flipH="1">
            <a:off x="9623243" y="875800"/>
            <a:ext cx="2059724" cy="1194192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10"/>
          <p:cNvSpPr/>
          <p:nvPr/>
        </p:nvSpPr>
        <p:spPr>
          <a:xfrm flipH="1">
            <a:off x="11257943" y="-430000"/>
            <a:ext cx="2059724" cy="1194192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751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1"/>
          <p:cNvGrpSpPr/>
          <p:nvPr/>
        </p:nvGrpSpPr>
        <p:grpSpPr>
          <a:xfrm>
            <a:off x="345950" y="2829357"/>
            <a:ext cx="2174349" cy="3570391"/>
            <a:chOff x="-2840659" y="5729097"/>
            <a:chExt cx="1952540" cy="3206170"/>
          </a:xfrm>
        </p:grpSpPr>
        <p:sp>
          <p:nvSpPr>
            <p:cNvPr id="63" name="Google Shape;63;p11"/>
            <p:cNvSpPr/>
            <p:nvPr/>
          </p:nvSpPr>
          <p:spPr>
            <a:xfrm>
              <a:off x="-2840659" y="5729097"/>
              <a:ext cx="1143967" cy="2149602"/>
            </a:xfrm>
            <a:custGeom>
              <a:avLst/>
              <a:gdLst/>
              <a:ahLst/>
              <a:cxnLst/>
              <a:rect l="l" t="t" r="r" b="b"/>
              <a:pathLst>
                <a:path w="19442" h="36533" extrusionOk="0">
                  <a:moveTo>
                    <a:pt x="5694" y="1"/>
                  </a:moveTo>
                  <a:cubicBezTo>
                    <a:pt x="5563" y="1"/>
                    <a:pt x="5431" y="24"/>
                    <a:pt x="5302" y="74"/>
                  </a:cubicBezTo>
                  <a:lnTo>
                    <a:pt x="847" y="1782"/>
                  </a:lnTo>
                  <a:cubicBezTo>
                    <a:pt x="283" y="1997"/>
                    <a:pt x="1" y="2630"/>
                    <a:pt x="217" y="3193"/>
                  </a:cubicBezTo>
                  <a:lnTo>
                    <a:pt x="12729" y="35830"/>
                  </a:lnTo>
                  <a:cubicBezTo>
                    <a:pt x="12896" y="36265"/>
                    <a:pt x="13310" y="36532"/>
                    <a:pt x="13749" y="36532"/>
                  </a:cubicBezTo>
                  <a:cubicBezTo>
                    <a:pt x="13879" y="36532"/>
                    <a:pt x="14012" y="36509"/>
                    <a:pt x="14141" y="36459"/>
                  </a:cubicBezTo>
                  <a:lnTo>
                    <a:pt x="18597" y="34751"/>
                  </a:lnTo>
                  <a:cubicBezTo>
                    <a:pt x="19160" y="34535"/>
                    <a:pt x="19442" y="33903"/>
                    <a:pt x="19226" y="33340"/>
                  </a:cubicBezTo>
                  <a:lnTo>
                    <a:pt x="6713" y="703"/>
                  </a:lnTo>
                  <a:cubicBezTo>
                    <a:pt x="6547" y="268"/>
                    <a:pt x="6133" y="1"/>
                    <a:pt x="56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11"/>
            <p:cNvSpPr/>
            <p:nvPr/>
          </p:nvSpPr>
          <p:spPr>
            <a:xfrm>
              <a:off x="-2818124" y="5917500"/>
              <a:ext cx="75433" cy="39070"/>
            </a:xfrm>
            <a:custGeom>
              <a:avLst/>
              <a:gdLst/>
              <a:ahLst/>
              <a:cxnLst/>
              <a:rect l="l" t="t" r="r" b="b"/>
              <a:pathLst>
                <a:path w="1282" h="664" extrusionOk="0">
                  <a:moveTo>
                    <a:pt x="1133" y="0"/>
                  </a:moveTo>
                  <a:cubicBezTo>
                    <a:pt x="1121" y="0"/>
                    <a:pt x="1109" y="2"/>
                    <a:pt x="1097" y="6"/>
                  </a:cubicBezTo>
                  <a:lnTo>
                    <a:pt x="0" y="427"/>
                  </a:lnTo>
                  <a:lnTo>
                    <a:pt x="91" y="663"/>
                  </a:lnTo>
                  <a:lnTo>
                    <a:pt x="1188" y="243"/>
                  </a:lnTo>
                  <a:cubicBezTo>
                    <a:pt x="1251" y="218"/>
                    <a:pt x="1282" y="148"/>
                    <a:pt x="1259" y="86"/>
                  </a:cubicBezTo>
                  <a:cubicBezTo>
                    <a:pt x="1238" y="33"/>
                    <a:pt x="1184" y="0"/>
                    <a:pt x="1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11"/>
            <p:cNvSpPr/>
            <p:nvPr/>
          </p:nvSpPr>
          <p:spPr>
            <a:xfrm>
              <a:off x="-2781585" y="6025116"/>
              <a:ext cx="36893" cy="18299"/>
            </a:xfrm>
            <a:custGeom>
              <a:avLst/>
              <a:gdLst/>
              <a:ahLst/>
              <a:cxnLst/>
              <a:rect l="l" t="t" r="r" b="b"/>
              <a:pathLst>
                <a:path w="627" h="311" extrusionOk="0">
                  <a:moveTo>
                    <a:pt x="569" y="1"/>
                  </a:moveTo>
                  <a:cubicBezTo>
                    <a:pt x="562" y="1"/>
                    <a:pt x="555" y="2"/>
                    <a:pt x="549" y="5"/>
                  </a:cubicBezTo>
                  <a:lnTo>
                    <a:pt x="1" y="215"/>
                  </a:lnTo>
                  <a:lnTo>
                    <a:pt x="37" y="310"/>
                  </a:lnTo>
                  <a:lnTo>
                    <a:pt x="586" y="100"/>
                  </a:lnTo>
                  <a:cubicBezTo>
                    <a:pt x="612" y="90"/>
                    <a:pt x="626" y="60"/>
                    <a:pt x="615" y="34"/>
                  </a:cubicBezTo>
                  <a:cubicBezTo>
                    <a:pt x="608" y="14"/>
                    <a:pt x="589" y="1"/>
                    <a:pt x="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-2711801" y="6207047"/>
              <a:ext cx="36775" cy="18299"/>
            </a:xfrm>
            <a:custGeom>
              <a:avLst/>
              <a:gdLst/>
              <a:ahLst/>
              <a:cxnLst/>
              <a:rect l="l" t="t" r="r" b="b"/>
              <a:pathLst>
                <a:path w="625" h="311" extrusionOk="0">
                  <a:moveTo>
                    <a:pt x="568" y="1"/>
                  </a:moveTo>
                  <a:cubicBezTo>
                    <a:pt x="561" y="1"/>
                    <a:pt x="555" y="2"/>
                    <a:pt x="549" y="5"/>
                  </a:cubicBezTo>
                  <a:lnTo>
                    <a:pt x="0" y="216"/>
                  </a:lnTo>
                  <a:lnTo>
                    <a:pt x="36" y="310"/>
                  </a:lnTo>
                  <a:lnTo>
                    <a:pt x="585" y="101"/>
                  </a:lnTo>
                  <a:cubicBezTo>
                    <a:pt x="612" y="91"/>
                    <a:pt x="625" y="60"/>
                    <a:pt x="613" y="35"/>
                  </a:cubicBezTo>
                  <a:cubicBezTo>
                    <a:pt x="607" y="14"/>
                    <a:pt x="588" y="1"/>
                    <a:pt x="5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-2642136" y="6389036"/>
              <a:ext cx="36893" cy="18299"/>
            </a:xfrm>
            <a:custGeom>
              <a:avLst/>
              <a:gdLst/>
              <a:ahLst/>
              <a:cxnLst/>
              <a:rect l="l" t="t" r="r" b="b"/>
              <a:pathLst>
                <a:path w="627" h="311" extrusionOk="0">
                  <a:moveTo>
                    <a:pt x="569" y="1"/>
                  </a:moveTo>
                  <a:cubicBezTo>
                    <a:pt x="563" y="1"/>
                    <a:pt x="556" y="2"/>
                    <a:pt x="550" y="5"/>
                  </a:cubicBezTo>
                  <a:lnTo>
                    <a:pt x="1" y="215"/>
                  </a:lnTo>
                  <a:lnTo>
                    <a:pt x="38" y="310"/>
                  </a:lnTo>
                  <a:lnTo>
                    <a:pt x="586" y="99"/>
                  </a:lnTo>
                  <a:cubicBezTo>
                    <a:pt x="614" y="90"/>
                    <a:pt x="627" y="60"/>
                    <a:pt x="615" y="34"/>
                  </a:cubicBezTo>
                  <a:cubicBezTo>
                    <a:pt x="608" y="14"/>
                    <a:pt x="589" y="1"/>
                    <a:pt x="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-2572353" y="6570966"/>
              <a:ext cx="36716" cy="18299"/>
            </a:xfrm>
            <a:custGeom>
              <a:avLst/>
              <a:gdLst/>
              <a:ahLst/>
              <a:cxnLst/>
              <a:rect l="l" t="t" r="r" b="b"/>
              <a:pathLst>
                <a:path w="624" h="311" extrusionOk="0">
                  <a:moveTo>
                    <a:pt x="569" y="1"/>
                  </a:moveTo>
                  <a:cubicBezTo>
                    <a:pt x="562" y="1"/>
                    <a:pt x="556" y="2"/>
                    <a:pt x="549" y="5"/>
                  </a:cubicBezTo>
                  <a:lnTo>
                    <a:pt x="1" y="216"/>
                  </a:lnTo>
                  <a:lnTo>
                    <a:pt x="38" y="310"/>
                  </a:lnTo>
                  <a:lnTo>
                    <a:pt x="586" y="99"/>
                  </a:lnTo>
                  <a:cubicBezTo>
                    <a:pt x="610" y="88"/>
                    <a:pt x="623" y="60"/>
                    <a:pt x="615" y="35"/>
                  </a:cubicBezTo>
                  <a:cubicBezTo>
                    <a:pt x="608" y="14"/>
                    <a:pt x="589" y="1"/>
                    <a:pt x="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-2502570" y="6752956"/>
              <a:ext cx="36598" cy="18182"/>
            </a:xfrm>
            <a:custGeom>
              <a:avLst/>
              <a:gdLst/>
              <a:ahLst/>
              <a:cxnLst/>
              <a:rect l="l" t="t" r="r" b="b"/>
              <a:pathLst>
                <a:path w="622" h="309" extrusionOk="0">
                  <a:moveTo>
                    <a:pt x="568" y="1"/>
                  </a:moveTo>
                  <a:cubicBezTo>
                    <a:pt x="562" y="1"/>
                    <a:pt x="555" y="2"/>
                    <a:pt x="549" y="5"/>
                  </a:cubicBezTo>
                  <a:lnTo>
                    <a:pt x="1" y="214"/>
                  </a:lnTo>
                  <a:lnTo>
                    <a:pt x="36" y="309"/>
                  </a:lnTo>
                  <a:lnTo>
                    <a:pt x="585" y="99"/>
                  </a:lnTo>
                  <a:cubicBezTo>
                    <a:pt x="610" y="88"/>
                    <a:pt x="622" y="60"/>
                    <a:pt x="614" y="34"/>
                  </a:cubicBezTo>
                  <a:cubicBezTo>
                    <a:pt x="608" y="13"/>
                    <a:pt x="588" y="1"/>
                    <a:pt x="5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11"/>
            <p:cNvSpPr/>
            <p:nvPr/>
          </p:nvSpPr>
          <p:spPr>
            <a:xfrm>
              <a:off x="-2433022" y="6934415"/>
              <a:ext cx="36834" cy="18182"/>
            </a:xfrm>
            <a:custGeom>
              <a:avLst/>
              <a:gdLst/>
              <a:ahLst/>
              <a:cxnLst/>
              <a:rect l="l" t="t" r="r" b="b"/>
              <a:pathLst>
                <a:path w="626" h="309" extrusionOk="0">
                  <a:moveTo>
                    <a:pt x="564" y="1"/>
                  </a:moveTo>
                  <a:cubicBezTo>
                    <a:pt x="559" y="1"/>
                    <a:pt x="554" y="2"/>
                    <a:pt x="548" y="3"/>
                  </a:cubicBezTo>
                  <a:lnTo>
                    <a:pt x="1" y="214"/>
                  </a:lnTo>
                  <a:lnTo>
                    <a:pt x="37" y="309"/>
                  </a:lnTo>
                  <a:lnTo>
                    <a:pt x="585" y="98"/>
                  </a:lnTo>
                  <a:cubicBezTo>
                    <a:pt x="613" y="90"/>
                    <a:pt x="626" y="59"/>
                    <a:pt x="614" y="33"/>
                  </a:cubicBezTo>
                  <a:cubicBezTo>
                    <a:pt x="605" y="13"/>
                    <a:pt x="585" y="1"/>
                    <a:pt x="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-2363298" y="7116405"/>
              <a:ext cx="36893" cy="18123"/>
            </a:xfrm>
            <a:custGeom>
              <a:avLst/>
              <a:gdLst/>
              <a:ahLst/>
              <a:cxnLst/>
              <a:rect l="l" t="t" r="r" b="b"/>
              <a:pathLst>
                <a:path w="627" h="308" extrusionOk="0">
                  <a:moveTo>
                    <a:pt x="565" y="1"/>
                  </a:moveTo>
                  <a:cubicBezTo>
                    <a:pt x="560" y="1"/>
                    <a:pt x="555" y="2"/>
                    <a:pt x="549" y="3"/>
                  </a:cubicBezTo>
                  <a:lnTo>
                    <a:pt x="1" y="213"/>
                  </a:lnTo>
                  <a:lnTo>
                    <a:pt x="37" y="308"/>
                  </a:lnTo>
                  <a:lnTo>
                    <a:pt x="586" y="98"/>
                  </a:lnTo>
                  <a:cubicBezTo>
                    <a:pt x="612" y="89"/>
                    <a:pt x="626" y="58"/>
                    <a:pt x="615" y="32"/>
                  </a:cubicBezTo>
                  <a:cubicBezTo>
                    <a:pt x="606" y="13"/>
                    <a:pt x="586" y="1"/>
                    <a:pt x="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-2293515" y="7298276"/>
              <a:ext cx="36893" cy="18240"/>
            </a:xfrm>
            <a:custGeom>
              <a:avLst/>
              <a:gdLst/>
              <a:ahLst/>
              <a:cxnLst/>
              <a:rect l="l" t="t" r="r" b="b"/>
              <a:pathLst>
                <a:path w="627" h="310" extrusionOk="0">
                  <a:moveTo>
                    <a:pt x="568" y="0"/>
                  </a:moveTo>
                  <a:cubicBezTo>
                    <a:pt x="562" y="0"/>
                    <a:pt x="555" y="1"/>
                    <a:pt x="549" y="4"/>
                  </a:cubicBezTo>
                  <a:lnTo>
                    <a:pt x="0" y="215"/>
                  </a:lnTo>
                  <a:lnTo>
                    <a:pt x="36" y="310"/>
                  </a:lnTo>
                  <a:lnTo>
                    <a:pt x="586" y="99"/>
                  </a:lnTo>
                  <a:cubicBezTo>
                    <a:pt x="612" y="91"/>
                    <a:pt x="626" y="60"/>
                    <a:pt x="615" y="34"/>
                  </a:cubicBezTo>
                  <a:cubicBezTo>
                    <a:pt x="608" y="13"/>
                    <a:pt x="589" y="0"/>
                    <a:pt x="5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-2223731" y="7480207"/>
              <a:ext cx="36834" cy="18240"/>
            </a:xfrm>
            <a:custGeom>
              <a:avLst/>
              <a:gdLst/>
              <a:ahLst/>
              <a:cxnLst/>
              <a:rect l="l" t="t" r="r" b="b"/>
              <a:pathLst>
                <a:path w="626" h="310" extrusionOk="0">
                  <a:moveTo>
                    <a:pt x="569" y="1"/>
                  </a:moveTo>
                  <a:cubicBezTo>
                    <a:pt x="562" y="1"/>
                    <a:pt x="555" y="2"/>
                    <a:pt x="549" y="5"/>
                  </a:cubicBezTo>
                  <a:lnTo>
                    <a:pt x="0" y="215"/>
                  </a:lnTo>
                  <a:lnTo>
                    <a:pt x="36" y="309"/>
                  </a:lnTo>
                  <a:lnTo>
                    <a:pt x="584" y="100"/>
                  </a:lnTo>
                  <a:cubicBezTo>
                    <a:pt x="612" y="91"/>
                    <a:pt x="626" y="61"/>
                    <a:pt x="613" y="34"/>
                  </a:cubicBezTo>
                  <a:cubicBezTo>
                    <a:pt x="607" y="13"/>
                    <a:pt x="588" y="1"/>
                    <a:pt x="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11"/>
            <p:cNvSpPr/>
            <p:nvPr/>
          </p:nvSpPr>
          <p:spPr>
            <a:xfrm>
              <a:off x="-2154007" y="7662196"/>
              <a:ext cx="36834" cy="18240"/>
            </a:xfrm>
            <a:custGeom>
              <a:avLst/>
              <a:gdLst/>
              <a:ahLst/>
              <a:cxnLst/>
              <a:rect l="l" t="t" r="r" b="b"/>
              <a:pathLst>
                <a:path w="626" h="310" extrusionOk="0">
                  <a:moveTo>
                    <a:pt x="568" y="0"/>
                  </a:moveTo>
                  <a:cubicBezTo>
                    <a:pt x="562" y="0"/>
                    <a:pt x="556" y="1"/>
                    <a:pt x="550" y="4"/>
                  </a:cubicBezTo>
                  <a:lnTo>
                    <a:pt x="1" y="215"/>
                  </a:lnTo>
                  <a:lnTo>
                    <a:pt x="37" y="309"/>
                  </a:lnTo>
                  <a:lnTo>
                    <a:pt x="585" y="99"/>
                  </a:lnTo>
                  <a:cubicBezTo>
                    <a:pt x="613" y="91"/>
                    <a:pt x="626" y="59"/>
                    <a:pt x="614" y="33"/>
                  </a:cubicBezTo>
                  <a:cubicBezTo>
                    <a:pt x="607" y="13"/>
                    <a:pt x="588" y="0"/>
                    <a:pt x="5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-2748340" y="6099430"/>
              <a:ext cx="75374" cy="39129"/>
            </a:xfrm>
            <a:custGeom>
              <a:avLst/>
              <a:gdLst/>
              <a:ahLst/>
              <a:cxnLst/>
              <a:rect l="l" t="t" r="r" b="b"/>
              <a:pathLst>
                <a:path w="1281" h="665" extrusionOk="0">
                  <a:moveTo>
                    <a:pt x="1134" y="1"/>
                  </a:moveTo>
                  <a:cubicBezTo>
                    <a:pt x="1121" y="1"/>
                    <a:pt x="1109" y="3"/>
                    <a:pt x="1097" y="7"/>
                  </a:cubicBezTo>
                  <a:lnTo>
                    <a:pt x="0" y="428"/>
                  </a:lnTo>
                  <a:lnTo>
                    <a:pt x="91" y="664"/>
                  </a:lnTo>
                  <a:lnTo>
                    <a:pt x="1188" y="244"/>
                  </a:lnTo>
                  <a:cubicBezTo>
                    <a:pt x="1245" y="222"/>
                    <a:pt x="1280" y="142"/>
                    <a:pt x="1259" y="87"/>
                  </a:cubicBezTo>
                  <a:cubicBezTo>
                    <a:pt x="1238" y="34"/>
                    <a:pt x="1184" y="1"/>
                    <a:pt x="1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-2678616" y="6281302"/>
              <a:ext cx="75433" cy="39187"/>
            </a:xfrm>
            <a:custGeom>
              <a:avLst/>
              <a:gdLst/>
              <a:ahLst/>
              <a:cxnLst/>
              <a:rect l="l" t="t" r="r" b="b"/>
              <a:pathLst>
                <a:path w="1282" h="666" extrusionOk="0">
                  <a:moveTo>
                    <a:pt x="1141" y="1"/>
                  </a:moveTo>
                  <a:cubicBezTo>
                    <a:pt x="1127" y="1"/>
                    <a:pt x="1112" y="3"/>
                    <a:pt x="1098" y="8"/>
                  </a:cubicBezTo>
                  <a:lnTo>
                    <a:pt x="1" y="429"/>
                  </a:lnTo>
                  <a:lnTo>
                    <a:pt x="92" y="665"/>
                  </a:lnTo>
                  <a:lnTo>
                    <a:pt x="1189" y="244"/>
                  </a:lnTo>
                  <a:cubicBezTo>
                    <a:pt x="1246" y="223"/>
                    <a:pt x="1281" y="144"/>
                    <a:pt x="1256" y="79"/>
                  </a:cubicBezTo>
                  <a:cubicBezTo>
                    <a:pt x="1236" y="30"/>
                    <a:pt x="1190" y="1"/>
                    <a:pt x="1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-2608833" y="6463291"/>
              <a:ext cx="75315" cy="39187"/>
            </a:xfrm>
            <a:custGeom>
              <a:avLst/>
              <a:gdLst/>
              <a:ahLst/>
              <a:cxnLst/>
              <a:rect l="l" t="t" r="r" b="b"/>
              <a:pathLst>
                <a:path w="1280" h="666" extrusionOk="0">
                  <a:moveTo>
                    <a:pt x="1141" y="0"/>
                  </a:moveTo>
                  <a:cubicBezTo>
                    <a:pt x="1127" y="0"/>
                    <a:pt x="1112" y="3"/>
                    <a:pt x="1098" y="8"/>
                  </a:cubicBezTo>
                  <a:lnTo>
                    <a:pt x="1" y="429"/>
                  </a:lnTo>
                  <a:lnTo>
                    <a:pt x="92" y="665"/>
                  </a:lnTo>
                  <a:lnTo>
                    <a:pt x="1188" y="244"/>
                  </a:lnTo>
                  <a:cubicBezTo>
                    <a:pt x="1245" y="223"/>
                    <a:pt x="1280" y="144"/>
                    <a:pt x="1255" y="77"/>
                  </a:cubicBezTo>
                  <a:cubicBezTo>
                    <a:pt x="1236" y="29"/>
                    <a:pt x="1190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-2539050" y="6645221"/>
              <a:ext cx="75315" cy="39129"/>
            </a:xfrm>
            <a:custGeom>
              <a:avLst/>
              <a:gdLst/>
              <a:ahLst/>
              <a:cxnLst/>
              <a:rect l="l" t="t" r="r" b="b"/>
              <a:pathLst>
                <a:path w="1280" h="665" extrusionOk="0">
                  <a:moveTo>
                    <a:pt x="1140" y="0"/>
                  </a:moveTo>
                  <a:cubicBezTo>
                    <a:pt x="1126" y="0"/>
                    <a:pt x="1112" y="3"/>
                    <a:pt x="1098" y="8"/>
                  </a:cubicBezTo>
                  <a:lnTo>
                    <a:pt x="1" y="429"/>
                  </a:lnTo>
                  <a:lnTo>
                    <a:pt x="90" y="665"/>
                  </a:lnTo>
                  <a:lnTo>
                    <a:pt x="1188" y="244"/>
                  </a:lnTo>
                  <a:cubicBezTo>
                    <a:pt x="1245" y="224"/>
                    <a:pt x="1280" y="144"/>
                    <a:pt x="1254" y="78"/>
                  </a:cubicBezTo>
                  <a:cubicBezTo>
                    <a:pt x="1235" y="30"/>
                    <a:pt x="1189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-2469561" y="6826681"/>
              <a:ext cx="75492" cy="39129"/>
            </a:xfrm>
            <a:custGeom>
              <a:avLst/>
              <a:gdLst/>
              <a:ahLst/>
              <a:cxnLst/>
              <a:rect l="l" t="t" r="r" b="b"/>
              <a:pathLst>
                <a:path w="1283" h="665" extrusionOk="0">
                  <a:moveTo>
                    <a:pt x="1133" y="1"/>
                  </a:moveTo>
                  <a:cubicBezTo>
                    <a:pt x="1121" y="1"/>
                    <a:pt x="1109" y="3"/>
                    <a:pt x="1098" y="7"/>
                  </a:cubicBezTo>
                  <a:lnTo>
                    <a:pt x="1" y="427"/>
                  </a:lnTo>
                  <a:lnTo>
                    <a:pt x="92" y="665"/>
                  </a:lnTo>
                  <a:lnTo>
                    <a:pt x="1189" y="244"/>
                  </a:lnTo>
                  <a:cubicBezTo>
                    <a:pt x="1251" y="219"/>
                    <a:pt x="1282" y="150"/>
                    <a:pt x="1259" y="86"/>
                  </a:cubicBezTo>
                  <a:cubicBezTo>
                    <a:pt x="1239" y="33"/>
                    <a:pt x="1183" y="1"/>
                    <a:pt x="1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-2399778" y="7008670"/>
              <a:ext cx="75374" cy="39070"/>
            </a:xfrm>
            <a:custGeom>
              <a:avLst/>
              <a:gdLst/>
              <a:ahLst/>
              <a:cxnLst/>
              <a:rect l="l" t="t" r="r" b="b"/>
              <a:pathLst>
                <a:path w="1281" h="664" extrusionOk="0">
                  <a:moveTo>
                    <a:pt x="1135" y="0"/>
                  </a:moveTo>
                  <a:cubicBezTo>
                    <a:pt x="1122" y="0"/>
                    <a:pt x="1109" y="2"/>
                    <a:pt x="1098" y="7"/>
                  </a:cubicBezTo>
                  <a:lnTo>
                    <a:pt x="1" y="427"/>
                  </a:lnTo>
                  <a:lnTo>
                    <a:pt x="92" y="664"/>
                  </a:lnTo>
                  <a:lnTo>
                    <a:pt x="1189" y="243"/>
                  </a:lnTo>
                  <a:cubicBezTo>
                    <a:pt x="1250" y="219"/>
                    <a:pt x="1281" y="148"/>
                    <a:pt x="1258" y="86"/>
                  </a:cubicBezTo>
                  <a:cubicBezTo>
                    <a:pt x="1238" y="33"/>
                    <a:pt x="1184" y="0"/>
                    <a:pt x="1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-2329995" y="7190601"/>
              <a:ext cx="75374" cy="39129"/>
            </a:xfrm>
            <a:custGeom>
              <a:avLst/>
              <a:gdLst/>
              <a:ahLst/>
              <a:cxnLst/>
              <a:rect l="l" t="t" r="r" b="b"/>
              <a:pathLst>
                <a:path w="1281" h="665" extrusionOk="0">
                  <a:moveTo>
                    <a:pt x="1133" y="1"/>
                  </a:moveTo>
                  <a:cubicBezTo>
                    <a:pt x="1120" y="1"/>
                    <a:pt x="1109" y="3"/>
                    <a:pt x="1097" y="7"/>
                  </a:cubicBezTo>
                  <a:lnTo>
                    <a:pt x="0" y="427"/>
                  </a:lnTo>
                  <a:lnTo>
                    <a:pt x="90" y="665"/>
                  </a:lnTo>
                  <a:lnTo>
                    <a:pt x="1187" y="244"/>
                  </a:lnTo>
                  <a:cubicBezTo>
                    <a:pt x="1250" y="219"/>
                    <a:pt x="1281" y="149"/>
                    <a:pt x="1258" y="86"/>
                  </a:cubicBezTo>
                  <a:cubicBezTo>
                    <a:pt x="1237" y="33"/>
                    <a:pt x="1183" y="1"/>
                    <a:pt x="1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-2260212" y="7372590"/>
              <a:ext cx="75315" cy="39070"/>
            </a:xfrm>
            <a:custGeom>
              <a:avLst/>
              <a:gdLst/>
              <a:ahLst/>
              <a:cxnLst/>
              <a:rect l="l" t="t" r="r" b="b"/>
              <a:pathLst>
                <a:path w="1280" h="664" extrusionOk="0">
                  <a:moveTo>
                    <a:pt x="1134" y="0"/>
                  </a:moveTo>
                  <a:cubicBezTo>
                    <a:pt x="1121" y="0"/>
                    <a:pt x="1109" y="2"/>
                    <a:pt x="1097" y="7"/>
                  </a:cubicBezTo>
                  <a:lnTo>
                    <a:pt x="0" y="427"/>
                  </a:lnTo>
                  <a:lnTo>
                    <a:pt x="90" y="663"/>
                  </a:lnTo>
                  <a:lnTo>
                    <a:pt x="1187" y="243"/>
                  </a:lnTo>
                  <a:cubicBezTo>
                    <a:pt x="1245" y="221"/>
                    <a:pt x="1279" y="141"/>
                    <a:pt x="1257" y="86"/>
                  </a:cubicBezTo>
                  <a:cubicBezTo>
                    <a:pt x="1237" y="33"/>
                    <a:pt x="1183" y="0"/>
                    <a:pt x="1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-2190546" y="7554403"/>
              <a:ext cx="75433" cy="39246"/>
            </a:xfrm>
            <a:custGeom>
              <a:avLst/>
              <a:gdLst/>
              <a:ahLst/>
              <a:cxnLst/>
              <a:rect l="l" t="t" r="r" b="b"/>
              <a:pathLst>
                <a:path w="1282" h="667" extrusionOk="0">
                  <a:moveTo>
                    <a:pt x="1141" y="1"/>
                  </a:moveTo>
                  <a:cubicBezTo>
                    <a:pt x="1127" y="1"/>
                    <a:pt x="1112" y="3"/>
                    <a:pt x="1098" y="8"/>
                  </a:cubicBezTo>
                  <a:lnTo>
                    <a:pt x="1" y="429"/>
                  </a:lnTo>
                  <a:lnTo>
                    <a:pt x="92" y="666"/>
                  </a:lnTo>
                  <a:lnTo>
                    <a:pt x="1189" y="246"/>
                  </a:lnTo>
                  <a:cubicBezTo>
                    <a:pt x="1245" y="224"/>
                    <a:pt x="1281" y="144"/>
                    <a:pt x="1255" y="79"/>
                  </a:cubicBezTo>
                  <a:cubicBezTo>
                    <a:pt x="1236" y="30"/>
                    <a:pt x="1190" y="1"/>
                    <a:pt x="1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-1783144" y="6132733"/>
              <a:ext cx="193701" cy="2195085"/>
            </a:xfrm>
            <a:custGeom>
              <a:avLst/>
              <a:gdLst/>
              <a:ahLst/>
              <a:cxnLst/>
              <a:rect l="l" t="t" r="r" b="b"/>
              <a:pathLst>
                <a:path w="3292" h="37306" extrusionOk="0">
                  <a:moveTo>
                    <a:pt x="0" y="0"/>
                  </a:moveTo>
                  <a:lnTo>
                    <a:pt x="0" y="37305"/>
                  </a:lnTo>
                  <a:lnTo>
                    <a:pt x="3292" y="37305"/>
                  </a:lnTo>
                  <a:lnTo>
                    <a:pt x="32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-1783380" y="5941212"/>
              <a:ext cx="193760" cy="191348"/>
            </a:xfrm>
            <a:custGeom>
              <a:avLst/>
              <a:gdLst/>
              <a:ahLst/>
              <a:cxnLst/>
              <a:rect l="l" t="t" r="r" b="b"/>
              <a:pathLst>
                <a:path w="3293" h="3252" extrusionOk="0">
                  <a:moveTo>
                    <a:pt x="1652" y="1"/>
                  </a:moveTo>
                  <a:lnTo>
                    <a:pt x="1479" y="335"/>
                  </a:lnTo>
                  <a:lnTo>
                    <a:pt x="1" y="3252"/>
                  </a:lnTo>
                  <a:lnTo>
                    <a:pt x="3292" y="3252"/>
                  </a:lnTo>
                  <a:lnTo>
                    <a:pt x="1824" y="335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-1696357" y="5941212"/>
              <a:ext cx="20300" cy="19770"/>
            </a:xfrm>
            <a:custGeom>
              <a:avLst/>
              <a:gdLst/>
              <a:ahLst/>
              <a:cxnLst/>
              <a:rect l="l" t="t" r="r" b="b"/>
              <a:pathLst>
                <a:path w="345" h="336" extrusionOk="0">
                  <a:moveTo>
                    <a:pt x="173" y="1"/>
                  </a:moveTo>
                  <a:lnTo>
                    <a:pt x="0" y="335"/>
                  </a:lnTo>
                  <a:lnTo>
                    <a:pt x="345" y="335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-2135590" y="6457701"/>
              <a:ext cx="493020" cy="2200910"/>
            </a:xfrm>
            <a:custGeom>
              <a:avLst/>
              <a:gdLst/>
              <a:ahLst/>
              <a:cxnLst/>
              <a:rect l="l" t="t" r="r" b="b"/>
              <a:pathLst>
                <a:path w="8379" h="37405" extrusionOk="0">
                  <a:moveTo>
                    <a:pt x="3260" y="1"/>
                  </a:moveTo>
                  <a:lnTo>
                    <a:pt x="0" y="452"/>
                  </a:lnTo>
                  <a:lnTo>
                    <a:pt x="5117" y="37405"/>
                  </a:lnTo>
                  <a:lnTo>
                    <a:pt x="8378" y="36953"/>
                  </a:lnTo>
                  <a:lnTo>
                    <a:pt x="32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-2135826" y="6281361"/>
              <a:ext cx="191877" cy="202880"/>
            </a:xfrm>
            <a:custGeom>
              <a:avLst/>
              <a:gdLst/>
              <a:ahLst/>
              <a:cxnLst/>
              <a:rect l="l" t="t" r="r" b="b"/>
              <a:pathLst>
                <a:path w="3261" h="3448" extrusionOk="0">
                  <a:moveTo>
                    <a:pt x="1190" y="0"/>
                  </a:moveTo>
                  <a:lnTo>
                    <a:pt x="1064" y="354"/>
                  </a:lnTo>
                  <a:lnTo>
                    <a:pt x="1" y="3447"/>
                  </a:lnTo>
                  <a:lnTo>
                    <a:pt x="3261" y="2995"/>
                  </a:lnTo>
                  <a:lnTo>
                    <a:pt x="1406" y="307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-2073221" y="6281361"/>
              <a:ext cx="20123" cy="20888"/>
            </a:xfrm>
            <a:custGeom>
              <a:avLst/>
              <a:gdLst/>
              <a:ahLst/>
              <a:cxnLst/>
              <a:rect l="l" t="t" r="r" b="b"/>
              <a:pathLst>
                <a:path w="342" h="355" extrusionOk="0">
                  <a:moveTo>
                    <a:pt x="126" y="0"/>
                  </a:moveTo>
                  <a:lnTo>
                    <a:pt x="0" y="354"/>
                  </a:lnTo>
                  <a:lnTo>
                    <a:pt x="342" y="307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-1524664" y="6445169"/>
              <a:ext cx="477016" cy="166400"/>
            </a:xfrm>
            <a:custGeom>
              <a:avLst/>
              <a:gdLst/>
              <a:ahLst/>
              <a:cxnLst/>
              <a:rect l="l" t="t" r="r" b="b"/>
              <a:pathLst>
                <a:path w="8107" h="2828" extrusionOk="0">
                  <a:moveTo>
                    <a:pt x="529" y="0"/>
                  </a:moveTo>
                  <a:cubicBezTo>
                    <a:pt x="239" y="0"/>
                    <a:pt x="3" y="236"/>
                    <a:pt x="3" y="526"/>
                  </a:cubicBezTo>
                  <a:lnTo>
                    <a:pt x="0" y="2291"/>
                  </a:lnTo>
                  <a:cubicBezTo>
                    <a:pt x="0" y="2582"/>
                    <a:pt x="235" y="2817"/>
                    <a:pt x="526" y="2818"/>
                  </a:cubicBezTo>
                  <a:lnTo>
                    <a:pt x="7576" y="2827"/>
                  </a:lnTo>
                  <a:cubicBezTo>
                    <a:pt x="7866" y="2827"/>
                    <a:pt x="8103" y="2592"/>
                    <a:pt x="8103" y="2302"/>
                  </a:cubicBezTo>
                  <a:lnTo>
                    <a:pt x="8105" y="536"/>
                  </a:lnTo>
                  <a:cubicBezTo>
                    <a:pt x="8106" y="246"/>
                    <a:pt x="7870" y="10"/>
                    <a:pt x="7580" y="10"/>
                  </a:cubicBezTo>
                  <a:lnTo>
                    <a:pt x="529" y="0"/>
                  </a:lnTo>
                  <a:close/>
                </a:path>
              </a:pathLst>
            </a:custGeom>
            <a:solidFill>
              <a:srgbClr val="4D7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-1535609" y="6290598"/>
              <a:ext cx="501611" cy="182286"/>
            </a:xfrm>
            <a:custGeom>
              <a:avLst/>
              <a:gdLst/>
              <a:ahLst/>
              <a:cxnLst/>
              <a:rect l="l" t="t" r="r" b="b"/>
              <a:pathLst>
                <a:path w="8525" h="3098" extrusionOk="0">
                  <a:moveTo>
                    <a:pt x="3706" y="0"/>
                  </a:moveTo>
                  <a:cubicBezTo>
                    <a:pt x="3706" y="0"/>
                    <a:pt x="3484" y="890"/>
                    <a:pt x="2440" y="890"/>
                  </a:cubicBezTo>
                  <a:cubicBezTo>
                    <a:pt x="2439" y="890"/>
                    <a:pt x="2439" y="890"/>
                    <a:pt x="2438" y="890"/>
                  </a:cubicBezTo>
                  <a:cubicBezTo>
                    <a:pt x="1" y="1013"/>
                    <a:pt x="236" y="3088"/>
                    <a:pt x="236" y="3088"/>
                  </a:cubicBezTo>
                  <a:lnTo>
                    <a:pt x="3837" y="3093"/>
                  </a:lnTo>
                  <a:lnTo>
                    <a:pt x="4682" y="3093"/>
                  </a:lnTo>
                  <a:lnTo>
                    <a:pt x="8283" y="3098"/>
                  </a:lnTo>
                  <a:cubicBezTo>
                    <a:pt x="8283" y="3098"/>
                    <a:pt x="8525" y="1023"/>
                    <a:pt x="6089" y="894"/>
                  </a:cubicBezTo>
                  <a:cubicBezTo>
                    <a:pt x="5044" y="893"/>
                    <a:pt x="4823" y="1"/>
                    <a:pt x="4823" y="1"/>
                  </a:cubicBezTo>
                  <a:lnTo>
                    <a:pt x="4687" y="1"/>
                  </a:lnTo>
                  <a:lnTo>
                    <a:pt x="38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-1526312" y="6472235"/>
              <a:ext cx="478546" cy="1450288"/>
            </a:xfrm>
            <a:custGeom>
              <a:avLst/>
              <a:gdLst/>
              <a:ahLst/>
              <a:cxnLst/>
              <a:rect l="l" t="t" r="r" b="b"/>
              <a:pathLst>
                <a:path w="8133" h="24648" extrusionOk="0">
                  <a:moveTo>
                    <a:pt x="31" y="0"/>
                  </a:moveTo>
                  <a:lnTo>
                    <a:pt x="2" y="23091"/>
                  </a:lnTo>
                  <a:cubicBezTo>
                    <a:pt x="1" y="23946"/>
                    <a:pt x="693" y="24639"/>
                    <a:pt x="1548" y="24641"/>
                  </a:cubicBezTo>
                  <a:lnTo>
                    <a:pt x="6554" y="24648"/>
                  </a:lnTo>
                  <a:cubicBezTo>
                    <a:pt x="6555" y="24648"/>
                    <a:pt x="6556" y="24648"/>
                    <a:pt x="6556" y="24648"/>
                  </a:cubicBezTo>
                  <a:cubicBezTo>
                    <a:pt x="7410" y="24648"/>
                    <a:pt x="8103" y="23955"/>
                    <a:pt x="8104" y="23101"/>
                  </a:cubicBezTo>
                  <a:lnTo>
                    <a:pt x="8133" y="1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-1317316" y="6230347"/>
              <a:ext cx="65901" cy="61017"/>
            </a:xfrm>
            <a:custGeom>
              <a:avLst/>
              <a:gdLst/>
              <a:ahLst/>
              <a:cxnLst/>
              <a:rect l="l" t="t" r="r" b="b"/>
              <a:pathLst>
                <a:path w="1120" h="1037" extrusionOk="0">
                  <a:moveTo>
                    <a:pt x="1" y="1"/>
                  </a:moveTo>
                  <a:lnTo>
                    <a:pt x="0" y="1036"/>
                  </a:lnTo>
                  <a:lnTo>
                    <a:pt x="1117" y="1037"/>
                  </a:lnTo>
                  <a:lnTo>
                    <a:pt x="1119" y="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-1406927" y="6559022"/>
              <a:ext cx="239832" cy="1184567"/>
            </a:xfrm>
            <a:custGeom>
              <a:avLst/>
              <a:gdLst/>
              <a:ahLst/>
              <a:cxnLst/>
              <a:rect l="l" t="t" r="r" b="b"/>
              <a:pathLst>
                <a:path w="4076" h="20132" extrusionOk="0">
                  <a:moveTo>
                    <a:pt x="1520" y="0"/>
                  </a:moveTo>
                  <a:cubicBezTo>
                    <a:pt x="695" y="0"/>
                    <a:pt x="25" y="669"/>
                    <a:pt x="24" y="1495"/>
                  </a:cubicBezTo>
                  <a:lnTo>
                    <a:pt x="2" y="18632"/>
                  </a:lnTo>
                  <a:cubicBezTo>
                    <a:pt x="1" y="19458"/>
                    <a:pt x="671" y="20129"/>
                    <a:pt x="1497" y="20130"/>
                  </a:cubicBezTo>
                  <a:lnTo>
                    <a:pt x="2556" y="20131"/>
                  </a:lnTo>
                  <a:cubicBezTo>
                    <a:pt x="2557" y="20131"/>
                    <a:pt x="2557" y="20131"/>
                    <a:pt x="2558" y="20131"/>
                  </a:cubicBezTo>
                  <a:cubicBezTo>
                    <a:pt x="3383" y="20131"/>
                    <a:pt x="4053" y="19462"/>
                    <a:pt x="4053" y="18637"/>
                  </a:cubicBezTo>
                  <a:lnTo>
                    <a:pt x="4075" y="1500"/>
                  </a:lnTo>
                  <a:cubicBezTo>
                    <a:pt x="4076" y="673"/>
                    <a:pt x="3407" y="3"/>
                    <a:pt x="2581" y="1"/>
                  </a:cubicBezTo>
                  <a:lnTo>
                    <a:pt x="1522" y="0"/>
                  </a:lnTo>
                  <a:cubicBezTo>
                    <a:pt x="1521" y="0"/>
                    <a:pt x="1521" y="0"/>
                    <a:pt x="15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-2436023" y="7076041"/>
              <a:ext cx="1547904" cy="1859226"/>
            </a:xfrm>
            <a:custGeom>
              <a:avLst/>
              <a:gdLst/>
              <a:ahLst/>
              <a:cxnLst/>
              <a:rect l="l" t="t" r="r" b="b"/>
              <a:pathLst>
                <a:path w="26307" h="31598" extrusionOk="0">
                  <a:moveTo>
                    <a:pt x="0" y="0"/>
                  </a:moveTo>
                  <a:lnTo>
                    <a:pt x="1866" y="29484"/>
                  </a:lnTo>
                  <a:cubicBezTo>
                    <a:pt x="1941" y="30672"/>
                    <a:pt x="2927" y="31598"/>
                    <a:pt x="4118" y="31598"/>
                  </a:cubicBezTo>
                  <a:lnTo>
                    <a:pt x="22189" y="31598"/>
                  </a:lnTo>
                  <a:cubicBezTo>
                    <a:pt x="23380" y="31598"/>
                    <a:pt x="24366" y="30672"/>
                    <a:pt x="24441" y="29484"/>
                  </a:cubicBezTo>
                  <a:lnTo>
                    <a:pt x="26307" y="0"/>
                  </a:lnTo>
                  <a:close/>
                </a:path>
              </a:pathLst>
            </a:custGeom>
            <a:solidFill>
              <a:srgbClr val="389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-2435905" y="7075982"/>
              <a:ext cx="1547727" cy="1859285"/>
            </a:xfrm>
            <a:custGeom>
              <a:avLst/>
              <a:gdLst/>
              <a:ahLst/>
              <a:cxnLst/>
              <a:rect l="l" t="t" r="r" b="b"/>
              <a:pathLst>
                <a:path w="26304" h="31599" extrusionOk="0">
                  <a:moveTo>
                    <a:pt x="0" y="0"/>
                  </a:moveTo>
                  <a:lnTo>
                    <a:pt x="1864" y="29482"/>
                  </a:lnTo>
                  <a:cubicBezTo>
                    <a:pt x="1938" y="30672"/>
                    <a:pt x="2925" y="31599"/>
                    <a:pt x="4116" y="31599"/>
                  </a:cubicBezTo>
                  <a:lnTo>
                    <a:pt x="22188" y="31599"/>
                  </a:lnTo>
                  <a:cubicBezTo>
                    <a:pt x="23378" y="31599"/>
                    <a:pt x="24365" y="30671"/>
                    <a:pt x="24440" y="29482"/>
                  </a:cubicBezTo>
                  <a:lnTo>
                    <a:pt x="263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7" name="Google Shape;97;p11"/>
          <p:cNvGrpSpPr/>
          <p:nvPr/>
        </p:nvGrpSpPr>
        <p:grpSpPr>
          <a:xfrm>
            <a:off x="345942" y="5612914"/>
            <a:ext cx="11500317" cy="999644"/>
            <a:chOff x="-4037269" y="8310485"/>
            <a:chExt cx="8625238" cy="749733"/>
          </a:xfrm>
        </p:grpSpPr>
        <p:sp>
          <p:nvSpPr>
            <p:cNvPr id="98" name="Google Shape;98;p11"/>
            <p:cNvSpPr/>
            <p:nvPr/>
          </p:nvSpPr>
          <p:spPr>
            <a:xfrm>
              <a:off x="-3915766" y="8310485"/>
              <a:ext cx="8330626" cy="530325"/>
            </a:xfrm>
            <a:custGeom>
              <a:avLst/>
              <a:gdLst/>
              <a:ahLst/>
              <a:cxnLst/>
              <a:rect l="l" t="t" r="r" b="b"/>
              <a:pathLst>
                <a:path w="141581" h="9013" extrusionOk="0">
                  <a:moveTo>
                    <a:pt x="59208" y="1"/>
                  </a:moveTo>
                  <a:cubicBezTo>
                    <a:pt x="47394" y="1"/>
                    <a:pt x="1" y="5186"/>
                    <a:pt x="1" y="5186"/>
                  </a:cubicBezTo>
                  <a:lnTo>
                    <a:pt x="1" y="9012"/>
                  </a:lnTo>
                  <a:lnTo>
                    <a:pt x="141580" y="9012"/>
                  </a:lnTo>
                  <a:lnTo>
                    <a:pt x="141580" y="5186"/>
                  </a:lnTo>
                  <a:cubicBezTo>
                    <a:pt x="141580" y="5186"/>
                    <a:pt x="94185" y="1"/>
                    <a:pt x="82372" y="1"/>
                  </a:cubicBezTo>
                  <a:cubicBezTo>
                    <a:pt x="82359" y="1"/>
                    <a:pt x="82346" y="1"/>
                    <a:pt x="82333" y="1"/>
                  </a:cubicBezTo>
                  <a:cubicBezTo>
                    <a:pt x="74331" y="8"/>
                    <a:pt x="71673" y="4085"/>
                    <a:pt x="70790" y="5788"/>
                  </a:cubicBezTo>
                  <a:cubicBezTo>
                    <a:pt x="69907" y="4085"/>
                    <a:pt x="67249" y="8"/>
                    <a:pt x="59247" y="1"/>
                  </a:cubicBezTo>
                  <a:cubicBezTo>
                    <a:pt x="59234" y="1"/>
                    <a:pt x="59221" y="1"/>
                    <a:pt x="592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-3880463" y="8400038"/>
              <a:ext cx="8260077" cy="371104"/>
            </a:xfrm>
            <a:custGeom>
              <a:avLst/>
              <a:gdLst/>
              <a:ahLst/>
              <a:cxnLst/>
              <a:rect l="l" t="t" r="r" b="b"/>
              <a:pathLst>
                <a:path w="140382" h="6307" extrusionOk="0">
                  <a:moveTo>
                    <a:pt x="58668" y="1"/>
                  </a:moveTo>
                  <a:cubicBezTo>
                    <a:pt x="58573" y="1"/>
                    <a:pt x="58479" y="3"/>
                    <a:pt x="58384" y="4"/>
                  </a:cubicBezTo>
                  <a:lnTo>
                    <a:pt x="57817" y="10"/>
                  </a:lnTo>
                  <a:cubicBezTo>
                    <a:pt x="57628" y="14"/>
                    <a:pt x="57439" y="14"/>
                    <a:pt x="57251" y="21"/>
                  </a:cubicBezTo>
                  <a:lnTo>
                    <a:pt x="56121" y="52"/>
                  </a:lnTo>
                  <a:cubicBezTo>
                    <a:pt x="56026" y="54"/>
                    <a:pt x="55933" y="59"/>
                    <a:pt x="55840" y="62"/>
                  </a:cubicBezTo>
                  <a:lnTo>
                    <a:pt x="55557" y="74"/>
                  </a:lnTo>
                  <a:lnTo>
                    <a:pt x="54993" y="97"/>
                  </a:lnTo>
                  <a:lnTo>
                    <a:pt x="54429" y="120"/>
                  </a:lnTo>
                  <a:lnTo>
                    <a:pt x="53866" y="147"/>
                  </a:lnTo>
                  <a:lnTo>
                    <a:pt x="52739" y="203"/>
                  </a:lnTo>
                  <a:lnTo>
                    <a:pt x="51613" y="266"/>
                  </a:lnTo>
                  <a:cubicBezTo>
                    <a:pt x="50863" y="306"/>
                    <a:pt x="50112" y="356"/>
                    <a:pt x="49362" y="402"/>
                  </a:cubicBezTo>
                  <a:lnTo>
                    <a:pt x="48800" y="437"/>
                  </a:lnTo>
                  <a:lnTo>
                    <a:pt x="48237" y="475"/>
                  </a:lnTo>
                  <a:lnTo>
                    <a:pt x="47114" y="549"/>
                  </a:lnTo>
                  <a:cubicBezTo>
                    <a:pt x="46739" y="575"/>
                    <a:pt x="46365" y="601"/>
                    <a:pt x="45990" y="628"/>
                  </a:cubicBezTo>
                  <a:lnTo>
                    <a:pt x="44867" y="708"/>
                  </a:lnTo>
                  <a:cubicBezTo>
                    <a:pt x="41869" y="929"/>
                    <a:pt x="38874" y="1163"/>
                    <a:pt x="35880" y="1411"/>
                  </a:cubicBezTo>
                  <a:cubicBezTo>
                    <a:pt x="32887" y="1662"/>
                    <a:pt x="29894" y="1922"/>
                    <a:pt x="26902" y="2193"/>
                  </a:cubicBezTo>
                  <a:cubicBezTo>
                    <a:pt x="23911" y="2464"/>
                    <a:pt x="20919" y="2742"/>
                    <a:pt x="17930" y="3031"/>
                  </a:cubicBezTo>
                  <a:lnTo>
                    <a:pt x="13445" y="3468"/>
                  </a:lnTo>
                  <a:lnTo>
                    <a:pt x="11203" y="3692"/>
                  </a:lnTo>
                  <a:lnTo>
                    <a:pt x="8962" y="3919"/>
                  </a:lnTo>
                  <a:cubicBezTo>
                    <a:pt x="5974" y="4220"/>
                    <a:pt x="2987" y="4534"/>
                    <a:pt x="1" y="4863"/>
                  </a:cubicBezTo>
                  <a:lnTo>
                    <a:pt x="8982" y="4135"/>
                  </a:lnTo>
                  <a:lnTo>
                    <a:pt x="17963" y="3412"/>
                  </a:lnTo>
                  <a:cubicBezTo>
                    <a:pt x="23950" y="2927"/>
                    <a:pt x="29939" y="2464"/>
                    <a:pt x="35928" y="2022"/>
                  </a:cubicBezTo>
                  <a:cubicBezTo>
                    <a:pt x="38923" y="1802"/>
                    <a:pt x="41918" y="1589"/>
                    <a:pt x="44914" y="1394"/>
                  </a:cubicBezTo>
                  <a:cubicBezTo>
                    <a:pt x="47909" y="1198"/>
                    <a:pt x="50905" y="1017"/>
                    <a:pt x="53901" y="885"/>
                  </a:cubicBezTo>
                  <a:lnTo>
                    <a:pt x="54463" y="859"/>
                  </a:lnTo>
                  <a:lnTo>
                    <a:pt x="55025" y="839"/>
                  </a:lnTo>
                  <a:cubicBezTo>
                    <a:pt x="55398" y="826"/>
                    <a:pt x="55773" y="811"/>
                    <a:pt x="56147" y="800"/>
                  </a:cubicBezTo>
                  <a:lnTo>
                    <a:pt x="57269" y="772"/>
                  </a:lnTo>
                  <a:cubicBezTo>
                    <a:pt x="57457" y="766"/>
                    <a:pt x="57643" y="766"/>
                    <a:pt x="57829" y="764"/>
                  </a:cubicBezTo>
                  <a:lnTo>
                    <a:pt x="58389" y="760"/>
                  </a:lnTo>
                  <a:cubicBezTo>
                    <a:pt x="58482" y="759"/>
                    <a:pt x="58576" y="758"/>
                    <a:pt x="58669" y="758"/>
                  </a:cubicBezTo>
                  <a:lnTo>
                    <a:pt x="58947" y="763"/>
                  </a:lnTo>
                  <a:lnTo>
                    <a:pt x="59224" y="767"/>
                  </a:lnTo>
                  <a:lnTo>
                    <a:pt x="59363" y="768"/>
                  </a:lnTo>
                  <a:cubicBezTo>
                    <a:pt x="59409" y="771"/>
                    <a:pt x="59455" y="773"/>
                    <a:pt x="59501" y="774"/>
                  </a:cubicBezTo>
                  <a:lnTo>
                    <a:pt x="60055" y="798"/>
                  </a:lnTo>
                  <a:lnTo>
                    <a:pt x="60608" y="838"/>
                  </a:lnTo>
                  <a:cubicBezTo>
                    <a:pt x="61342" y="895"/>
                    <a:pt x="62073" y="994"/>
                    <a:pt x="62797" y="1133"/>
                  </a:cubicBezTo>
                  <a:cubicBezTo>
                    <a:pt x="63516" y="1271"/>
                    <a:pt x="64223" y="1461"/>
                    <a:pt x="64914" y="1702"/>
                  </a:cubicBezTo>
                  <a:lnTo>
                    <a:pt x="64978" y="1725"/>
                  </a:lnTo>
                  <a:cubicBezTo>
                    <a:pt x="65000" y="1732"/>
                    <a:pt x="65022" y="1739"/>
                    <a:pt x="65043" y="1748"/>
                  </a:cubicBezTo>
                  <a:lnTo>
                    <a:pt x="65171" y="1796"/>
                  </a:lnTo>
                  <a:lnTo>
                    <a:pt x="65425" y="1894"/>
                  </a:lnTo>
                  <a:cubicBezTo>
                    <a:pt x="65509" y="1930"/>
                    <a:pt x="65592" y="1966"/>
                    <a:pt x="65675" y="2001"/>
                  </a:cubicBezTo>
                  <a:lnTo>
                    <a:pt x="65801" y="2056"/>
                  </a:lnTo>
                  <a:lnTo>
                    <a:pt x="65832" y="2068"/>
                  </a:lnTo>
                  <a:cubicBezTo>
                    <a:pt x="65842" y="2073"/>
                    <a:pt x="65853" y="2079"/>
                    <a:pt x="65863" y="2083"/>
                  </a:cubicBezTo>
                  <a:lnTo>
                    <a:pt x="65924" y="2112"/>
                  </a:lnTo>
                  <a:lnTo>
                    <a:pt x="66170" y="2228"/>
                  </a:lnTo>
                  <a:cubicBezTo>
                    <a:pt x="66211" y="2246"/>
                    <a:pt x="66252" y="2269"/>
                    <a:pt x="66292" y="2290"/>
                  </a:cubicBezTo>
                  <a:lnTo>
                    <a:pt x="66412" y="2352"/>
                  </a:lnTo>
                  <a:lnTo>
                    <a:pt x="66532" y="2415"/>
                  </a:lnTo>
                  <a:lnTo>
                    <a:pt x="66563" y="2430"/>
                  </a:lnTo>
                  <a:lnTo>
                    <a:pt x="66592" y="2447"/>
                  </a:lnTo>
                  <a:lnTo>
                    <a:pt x="66650" y="2481"/>
                  </a:lnTo>
                  <a:lnTo>
                    <a:pt x="66885" y="2616"/>
                  </a:lnTo>
                  <a:cubicBezTo>
                    <a:pt x="67193" y="2801"/>
                    <a:pt x="67492" y="3003"/>
                    <a:pt x="67778" y="3221"/>
                  </a:cubicBezTo>
                  <a:lnTo>
                    <a:pt x="67989" y="3388"/>
                  </a:lnTo>
                  <a:cubicBezTo>
                    <a:pt x="67997" y="3395"/>
                    <a:pt x="68007" y="3402"/>
                    <a:pt x="68015" y="3409"/>
                  </a:cubicBezTo>
                  <a:lnTo>
                    <a:pt x="68040" y="3430"/>
                  </a:lnTo>
                  <a:lnTo>
                    <a:pt x="68092" y="3474"/>
                  </a:lnTo>
                  <a:lnTo>
                    <a:pt x="68193" y="3562"/>
                  </a:lnTo>
                  <a:lnTo>
                    <a:pt x="68244" y="3606"/>
                  </a:lnTo>
                  <a:lnTo>
                    <a:pt x="68294" y="3652"/>
                  </a:lnTo>
                  <a:lnTo>
                    <a:pt x="68392" y="3743"/>
                  </a:lnTo>
                  <a:lnTo>
                    <a:pt x="68441" y="3788"/>
                  </a:lnTo>
                  <a:lnTo>
                    <a:pt x="68465" y="3811"/>
                  </a:lnTo>
                  <a:lnTo>
                    <a:pt x="68490" y="3835"/>
                  </a:lnTo>
                  <a:lnTo>
                    <a:pt x="68584" y="3929"/>
                  </a:lnTo>
                  <a:cubicBezTo>
                    <a:pt x="69088" y="4436"/>
                    <a:pt x="69519" y="5013"/>
                    <a:pt x="69845" y="5642"/>
                  </a:cubicBezTo>
                  <a:lnTo>
                    <a:pt x="70190" y="6307"/>
                  </a:lnTo>
                  <a:lnTo>
                    <a:pt x="70536" y="5642"/>
                  </a:lnTo>
                  <a:cubicBezTo>
                    <a:pt x="70862" y="5013"/>
                    <a:pt x="71293" y="4436"/>
                    <a:pt x="71797" y="3929"/>
                  </a:cubicBezTo>
                  <a:lnTo>
                    <a:pt x="71891" y="3835"/>
                  </a:lnTo>
                  <a:lnTo>
                    <a:pt x="71916" y="3811"/>
                  </a:lnTo>
                  <a:lnTo>
                    <a:pt x="71940" y="3788"/>
                  </a:lnTo>
                  <a:lnTo>
                    <a:pt x="71988" y="3743"/>
                  </a:lnTo>
                  <a:lnTo>
                    <a:pt x="72087" y="3651"/>
                  </a:lnTo>
                  <a:lnTo>
                    <a:pt x="72137" y="3606"/>
                  </a:lnTo>
                  <a:lnTo>
                    <a:pt x="72188" y="3562"/>
                  </a:lnTo>
                  <a:lnTo>
                    <a:pt x="72289" y="3474"/>
                  </a:lnTo>
                  <a:lnTo>
                    <a:pt x="72340" y="3432"/>
                  </a:lnTo>
                  <a:lnTo>
                    <a:pt x="72365" y="3410"/>
                  </a:lnTo>
                  <a:cubicBezTo>
                    <a:pt x="72374" y="3403"/>
                    <a:pt x="72383" y="3396"/>
                    <a:pt x="72391" y="3388"/>
                  </a:cubicBezTo>
                  <a:lnTo>
                    <a:pt x="72602" y="3221"/>
                  </a:lnTo>
                  <a:cubicBezTo>
                    <a:pt x="72889" y="3003"/>
                    <a:pt x="73187" y="2801"/>
                    <a:pt x="73495" y="2615"/>
                  </a:cubicBezTo>
                  <a:lnTo>
                    <a:pt x="73731" y="2481"/>
                  </a:lnTo>
                  <a:lnTo>
                    <a:pt x="73789" y="2447"/>
                  </a:lnTo>
                  <a:lnTo>
                    <a:pt x="73818" y="2430"/>
                  </a:lnTo>
                  <a:lnTo>
                    <a:pt x="73848" y="2414"/>
                  </a:lnTo>
                  <a:lnTo>
                    <a:pt x="73969" y="2352"/>
                  </a:lnTo>
                  <a:lnTo>
                    <a:pt x="74089" y="2290"/>
                  </a:lnTo>
                  <a:cubicBezTo>
                    <a:pt x="74129" y="2269"/>
                    <a:pt x="74168" y="2247"/>
                    <a:pt x="74210" y="2227"/>
                  </a:cubicBezTo>
                  <a:lnTo>
                    <a:pt x="74457" y="2111"/>
                  </a:lnTo>
                  <a:lnTo>
                    <a:pt x="74518" y="2082"/>
                  </a:lnTo>
                  <a:cubicBezTo>
                    <a:pt x="74528" y="2078"/>
                    <a:pt x="74538" y="2073"/>
                    <a:pt x="74549" y="2068"/>
                  </a:cubicBezTo>
                  <a:lnTo>
                    <a:pt x="74580" y="2054"/>
                  </a:lnTo>
                  <a:lnTo>
                    <a:pt x="74705" y="2001"/>
                  </a:lnTo>
                  <a:cubicBezTo>
                    <a:pt x="74788" y="1967"/>
                    <a:pt x="74871" y="1929"/>
                    <a:pt x="74956" y="1894"/>
                  </a:cubicBezTo>
                  <a:lnTo>
                    <a:pt x="75210" y="1796"/>
                  </a:lnTo>
                  <a:lnTo>
                    <a:pt x="75338" y="1747"/>
                  </a:lnTo>
                  <a:cubicBezTo>
                    <a:pt x="75359" y="1739"/>
                    <a:pt x="75381" y="1732"/>
                    <a:pt x="75402" y="1724"/>
                  </a:cubicBezTo>
                  <a:lnTo>
                    <a:pt x="75467" y="1702"/>
                  </a:lnTo>
                  <a:cubicBezTo>
                    <a:pt x="76157" y="1461"/>
                    <a:pt x="76865" y="1270"/>
                    <a:pt x="77584" y="1133"/>
                  </a:cubicBezTo>
                  <a:cubicBezTo>
                    <a:pt x="78308" y="993"/>
                    <a:pt x="79038" y="895"/>
                    <a:pt x="79773" y="836"/>
                  </a:cubicBezTo>
                  <a:lnTo>
                    <a:pt x="80326" y="797"/>
                  </a:lnTo>
                  <a:lnTo>
                    <a:pt x="80880" y="774"/>
                  </a:lnTo>
                  <a:cubicBezTo>
                    <a:pt x="80926" y="772"/>
                    <a:pt x="80972" y="770"/>
                    <a:pt x="81018" y="768"/>
                  </a:cubicBezTo>
                  <a:lnTo>
                    <a:pt x="81157" y="766"/>
                  </a:lnTo>
                  <a:lnTo>
                    <a:pt x="81434" y="762"/>
                  </a:lnTo>
                  <a:lnTo>
                    <a:pt x="81712" y="757"/>
                  </a:lnTo>
                  <a:cubicBezTo>
                    <a:pt x="81804" y="757"/>
                    <a:pt x="81899" y="759"/>
                    <a:pt x="81992" y="759"/>
                  </a:cubicBezTo>
                  <a:lnTo>
                    <a:pt x="82551" y="764"/>
                  </a:lnTo>
                  <a:cubicBezTo>
                    <a:pt x="82738" y="766"/>
                    <a:pt x="82924" y="765"/>
                    <a:pt x="83111" y="771"/>
                  </a:cubicBezTo>
                  <a:lnTo>
                    <a:pt x="84233" y="798"/>
                  </a:lnTo>
                  <a:cubicBezTo>
                    <a:pt x="84327" y="801"/>
                    <a:pt x="84420" y="805"/>
                    <a:pt x="84513" y="808"/>
                  </a:cubicBezTo>
                  <a:lnTo>
                    <a:pt x="84795" y="818"/>
                  </a:lnTo>
                  <a:lnTo>
                    <a:pt x="85357" y="839"/>
                  </a:lnTo>
                  <a:lnTo>
                    <a:pt x="85918" y="858"/>
                  </a:lnTo>
                  <a:lnTo>
                    <a:pt x="86481" y="884"/>
                  </a:lnTo>
                  <a:cubicBezTo>
                    <a:pt x="89476" y="1016"/>
                    <a:pt x="92472" y="1197"/>
                    <a:pt x="95468" y="1393"/>
                  </a:cubicBezTo>
                  <a:cubicBezTo>
                    <a:pt x="98463" y="1592"/>
                    <a:pt x="101458" y="1802"/>
                    <a:pt x="104453" y="2021"/>
                  </a:cubicBezTo>
                  <a:cubicBezTo>
                    <a:pt x="110442" y="2468"/>
                    <a:pt x="116431" y="2931"/>
                    <a:pt x="122418" y="3411"/>
                  </a:cubicBezTo>
                  <a:lnTo>
                    <a:pt x="131399" y="4135"/>
                  </a:lnTo>
                  <a:lnTo>
                    <a:pt x="140381" y="4863"/>
                  </a:lnTo>
                  <a:cubicBezTo>
                    <a:pt x="137394" y="4538"/>
                    <a:pt x="134407" y="4224"/>
                    <a:pt x="131419" y="3920"/>
                  </a:cubicBezTo>
                  <a:cubicBezTo>
                    <a:pt x="128430" y="3617"/>
                    <a:pt x="125440" y="3321"/>
                    <a:pt x="122451" y="3033"/>
                  </a:cubicBezTo>
                  <a:cubicBezTo>
                    <a:pt x="119462" y="2746"/>
                    <a:pt x="116470" y="2466"/>
                    <a:pt x="113479" y="2195"/>
                  </a:cubicBezTo>
                  <a:cubicBezTo>
                    <a:pt x="110487" y="1923"/>
                    <a:pt x="107494" y="1663"/>
                    <a:pt x="104500" y="1414"/>
                  </a:cubicBezTo>
                  <a:cubicBezTo>
                    <a:pt x="101506" y="1163"/>
                    <a:pt x="98511" y="927"/>
                    <a:pt x="95514" y="710"/>
                  </a:cubicBezTo>
                  <a:lnTo>
                    <a:pt x="94391" y="630"/>
                  </a:lnTo>
                  <a:cubicBezTo>
                    <a:pt x="94016" y="604"/>
                    <a:pt x="93641" y="576"/>
                    <a:pt x="93267" y="552"/>
                  </a:cubicBezTo>
                  <a:lnTo>
                    <a:pt x="92142" y="476"/>
                  </a:lnTo>
                  <a:lnTo>
                    <a:pt x="91580" y="439"/>
                  </a:lnTo>
                  <a:lnTo>
                    <a:pt x="91017" y="403"/>
                  </a:lnTo>
                  <a:cubicBezTo>
                    <a:pt x="90267" y="357"/>
                    <a:pt x="89518" y="309"/>
                    <a:pt x="88767" y="267"/>
                  </a:cubicBezTo>
                  <a:lnTo>
                    <a:pt x="87641" y="205"/>
                  </a:lnTo>
                  <a:lnTo>
                    <a:pt x="86513" y="148"/>
                  </a:lnTo>
                  <a:lnTo>
                    <a:pt x="85949" y="121"/>
                  </a:lnTo>
                  <a:lnTo>
                    <a:pt x="85386" y="97"/>
                  </a:lnTo>
                  <a:cubicBezTo>
                    <a:pt x="85009" y="83"/>
                    <a:pt x="84633" y="65"/>
                    <a:pt x="84258" y="53"/>
                  </a:cubicBezTo>
                  <a:lnTo>
                    <a:pt x="83127" y="21"/>
                  </a:lnTo>
                  <a:cubicBezTo>
                    <a:pt x="82939" y="15"/>
                    <a:pt x="82750" y="14"/>
                    <a:pt x="82561" y="11"/>
                  </a:cubicBezTo>
                  <a:lnTo>
                    <a:pt x="81994" y="4"/>
                  </a:lnTo>
                  <a:cubicBezTo>
                    <a:pt x="81900" y="3"/>
                    <a:pt x="81805" y="2"/>
                    <a:pt x="81711" y="2"/>
                  </a:cubicBezTo>
                  <a:lnTo>
                    <a:pt x="81425" y="6"/>
                  </a:lnTo>
                  <a:lnTo>
                    <a:pt x="81140" y="9"/>
                  </a:lnTo>
                  <a:lnTo>
                    <a:pt x="80997" y="10"/>
                  </a:lnTo>
                  <a:cubicBezTo>
                    <a:pt x="80950" y="12"/>
                    <a:pt x="80902" y="15"/>
                    <a:pt x="80855" y="16"/>
                  </a:cubicBezTo>
                  <a:lnTo>
                    <a:pt x="80283" y="39"/>
                  </a:lnTo>
                  <a:lnTo>
                    <a:pt x="79713" y="78"/>
                  </a:lnTo>
                  <a:cubicBezTo>
                    <a:pt x="78950" y="136"/>
                    <a:pt x="78190" y="237"/>
                    <a:pt x="77438" y="379"/>
                  </a:cubicBezTo>
                  <a:cubicBezTo>
                    <a:pt x="76682" y="523"/>
                    <a:pt x="75936" y="721"/>
                    <a:pt x="75209" y="975"/>
                  </a:cubicBezTo>
                  <a:lnTo>
                    <a:pt x="75140" y="999"/>
                  </a:lnTo>
                  <a:cubicBezTo>
                    <a:pt x="75118" y="1006"/>
                    <a:pt x="75095" y="1014"/>
                    <a:pt x="75072" y="1023"/>
                  </a:cubicBezTo>
                  <a:lnTo>
                    <a:pt x="74937" y="1075"/>
                  </a:lnTo>
                  <a:lnTo>
                    <a:pt x="74666" y="1179"/>
                  </a:lnTo>
                  <a:cubicBezTo>
                    <a:pt x="74576" y="1216"/>
                    <a:pt x="74488" y="1255"/>
                    <a:pt x="74398" y="1292"/>
                  </a:cubicBezTo>
                  <a:lnTo>
                    <a:pt x="74264" y="1349"/>
                  </a:lnTo>
                  <a:lnTo>
                    <a:pt x="74231" y="1364"/>
                  </a:lnTo>
                  <a:cubicBezTo>
                    <a:pt x="74220" y="1369"/>
                    <a:pt x="74209" y="1375"/>
                    <a:pt x="74198" y="1379"/>
                  </a:cubicBezTo>
                  <a:lnTo>
                    <a:pt x="74133" y="1410"/>
                  </a:lnTo>
                  <a:lnTo>
                    <a:pt x="73869" y="1535"/>
                  </a:lnTo>
                  <a:cubicBezTo>
                    <a:pt x="73826" y="1554"/>
                    <a:pt x="73782" y="1579"/>
                    <a:pt x="73740" y="1600"/>
                  </a:cubicBezTo>
                  <a:lnTo>
                    <a:pt x="73610" y="1667"/>
                  </a:lnTo>
                  <a:lnTo>
                    <a:pt x="73480" y="1734"/>
                  </a:lnTo>
                  <a:lnTo>
                    <a:pt x="73448" y="1751"/>
                  </a:lnTo>
                  <a:lnTo>
                    <a:pt x="73416" y="1770"/>
                  </a:lnTo>
                  <a:lnTo>
                    <a:pt x="73353" y="1806"/>
                  </a:lnTo>
                  <a:lnTo>
                    <a:pt x="73098" y="1950"/>
                  </a:lnTo>
                  <a:cubicBezTo>
                    <a:pt x="72763" y="2150"/>
                    <a:pt x="72439" y="2370"/>
                    <a:pt x="72128" y="2606"/>
                  </a:cubicBezTo>
                  <a:cubicBezTo>
                    <a:pt x="71816" y="2846"/>
                    <a:pt x="71521" y="3105"/>
                    <a:pt x="71245" y="3384"/>
                  </a:cubicBezTo>
                  <a:cubicBezTo>
                    <a:pt x="70850" y="3781"/>
                    <a:pt x="70494" y="4218"/>
                    <a:pt x="70189" y="4691"/>
                  </a:cubicBezTo>
                  <a:lnTo>
                    <a:pt x="70189" y="4691"/>
                  </a:lnTo>
                  <a:cubicBezTo>
                    <a:pt x="69885" y="4218"/>
                    <a:pt x="69528" y="3781"/>
                    <a:pt x="69134" y="3384"/>
                  </a:cubicBezTo>
                  <a:cubicBezTo>
                    <a:pt x="68857" y="3105"/>
                    <a:pt x="68562" y="2846"/>
                    <a:pt x="68251" y="2606"/>
                  </a:cubicBezTo>
                  <a:cubicBezTo>
                    <a:pt x="67940" y="2370"/>
                    <a:pt x="67615" y="2150"/>
                    <a:pt x="67281" y="1950"/>
                  </a:cubicBezTo>
                  <a:lnTo>
                    <a:pt x="67026" y="1806"/>
                  </a:lnTo>
                  <a:lnTo>
                    <a:pt x="66963" y="1770"/>
                  </a:lnTo>
                  <a:lnTo>
                    <a:pt x="66931" y="1751"/>
                  </a:lnTo>
                  <a:lnTo>
                    <a:pt x="66899" y="1734"/>
                  </a:lnTo>
                  <a:lnTo>
                    <a:pt x="66769" y="1667"/>
                  </a:lnTo>
                  <a:lnTo>
                    <a:pt x="66640" y="1600"/>
                  </a:lnTo>
                  <a:cubicBezTo>
                    <a:pt x="66596" y="1577"/>
                    <a:pt x="66554" y="1554"/>
                    <a:pt x="66510" y="1535"/>
                  </a:cubicBezTo>
                  <a:lnTo>
                    <a:pt x="66247" y="1410"/>
                  </a:lnTo>
                  <a:lnTo>
                    <a:pt x="66180" y="1379"/>
                  </a:lnTo>
                  <a:lnTo>
                    <a:pt x="66148" y="1364"/>
                  </a:lnTo>
                  <a:lnTo>
                    <a:pt x="66114" y="1349"/>
                  </a:lnTo>
                  <a:lnTo>
                    <a:pt x="65981" y="1292"/>
                  </a:lnTo>
                  <a:cubicBezTo>
                    <a:pt x="65891" y="1254"/>
                    <a:pt x="65802" y="1216"/>
                    <a:pt x="65713" y="1179"/>
                  </a:cubicBezTo>
                  <a:lnTo>
                    <a:pt x="65441" y="1074"/>
                  </a:lnTo>
                  <a:lnTo>
                    <a:pt x="65307" y="1022"/>
                  </a:lnTo>
                  <a:cubicBezTo>
                    <a:pt x="65284" y="1014"/>
                    <a:pt x="65262" y="1006"/>
                    <a:pt x="65239" y="998"/>
                  </a:cubicBezTo>
                  <a:lnTo>
                    <a:pt x="65169" y="975"/>
                  </a:lnTo>
                  <a:cubicBezTo>
                    <a:pt x="64442" y="721"/>
                    <a:pt x="63697" y="522"/>
                    <a:pt x="62941" y="379"/>
                  </a:cubicBezTo>
                  <a:cubicBezTo>
                    <a:pt x="62188" y="236"/>
                    <a:pt x="61429" y="136"/>
                    <a:pt x="60666" y="77"/>
                  </a:cubicBezTo>
                  <a:lnTo>
                    <a:pt x="60096" y="39"/>
                  </a:lnTo>
                  <a:lnTo>
                    <a:pt x="59524" y="16"/>
                  </a:lnTo>
                  <a:cubicBezTo>
                    <a:pt x="59477" y="14"/>
                    <a:pt x="59428" y="11"/>
                    <a:pt x="59381" y="10"/>
                  </a:cubicBezTo>
                  <a:lnTo>
                    <a:pt x="59238" y="8"/>
                  </a:lnTo>
                  <a:lnTo>
                    <a:pt x="58954" y="4"/>
                  </a:lnTo>
                  <a:lnTo>
                    <a:pt x="58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-3880639" y="8499181"/>
              <a:ext cx="4151692" cy="242127"/>
            </a:xfrm>
            <a:custGeom>
              <a:avLst/>
              <a:gdLst/>
              <a:ahLst/>
              <a:cxnLst/>
              <a:rect l="l" t="t" r="r" b="b"/>
              <a:pathLst>
                <a:path w="70559" h="4115" extrusionOk="0">
                  <a:moveTo>
                    <a:pt x="57990" y="1"/>
                  </a:moveTo>
                  <a:lnTo>
                    <a:pt x="57848" y="3"/>
                  </a:lnTo>
                  <a:lnTo>
                    <a:pt x="57567" y="6"/>
                  </a:lnTo>
                  <a:cubicBezTo>
                    <a:pt x="57378" y="8"/>
                    <a:pt x="57193" y="16"/>
                    <a:pt x="57007" y="21"/>
                  </a:cubicBezTo>
                  <a:lnTo>
                    <a:pt x="56450" y="40"/>
                  </a:lnTo>
                  <a:lnTo>
                    <a:pt x="55339" y="86"/>
                  </a:lnTo>
                  <a:lnTo>
                    <a:pt x="54229" y="139"/>
                  </a:lnTo>
                  <a:cubicBezTo>
                    <a:pt x="53860" y="156"/>
                    <a:pt x="53491" y="176"/>
                    <a:pt x="53121" y="194"/>
                  </a:cubicBezTo>
                  <a:cubicBezTo>
                    <a:pt x="52381" y="232"/>
                    <a:pt x="51642" y="274"/>
                    <a:pt x="50904" y="314"/>
                  </a:cubicBezTo>
                  <a:lnTo>
                    <a:pt x="48688" y="440"/>
                  </a:lnTo>
                  <a:lnTo>
                    <a:pt x="46473" y="571"/>
                  </a:lnTo>
                  <a:lnTo>
                    <a:pt x="44258" y="706"/>
                  </a:lnTo>
                  <a:cubicBezTo>
                    <a:pt x="41304" y="890"/>
                    <a:pt x="38352" y="1082"/>
                    <a:pt x="35401" y="1279"/>
                  </a:cubicBezTo>
                  <a:cubicBezTo>
                    <a:pt x="29497" y="1675"/>
                    <a:pt x="23594" y="2096"/>
                    <a:pt x="17694" y="2539"/>
                  </a:cubicBezTo>
                  <a:lnTo>
                    <a:pt x="13270" y="2878"/>
                  </a:lnTo>
                  <a:lnTo>
                    <a:pt x="11058" y="3051"/>
                  </a:lnTo>
                  <a:lnTo>
                    <a:pt x="8846" y="3227"/>
                  </a:lnTo>
                  <a:cubicBezTo>
                    <a:pt x="7371" y="3345"/>
                    <a:pt x="5897" y="3465"/>
                    <a:pt x="4423" y="3588"/>
                  </a:cubicBezTo>
                  <a:lnTo>
                    <a:pt x="2212" y="3774"/>
                  </a:lnTo>
                  <a:cubicBezTo>
                    <a:pt x="1474" y="3837"/>
                    <a:pt x="738" y="3900"/>
                    <a:pt x="1" y="3966"/>
                  </a:cubicBezTo>
                  <a:lnTo>
                    <a:pt x="2218" y="3859"/>
                  </a:lnTo>
                  <a:lnTo>
                    <a:pt x="4434" y="3747"/>
                  </a:lnTo>
                  <a:lnTo>
                    <a:pt x="8866" y="3515"/>
                  </a:lnTo>
                  <a:lnTo>
                    <a:pt x="13297" y="3277"/>
                  </a:lnTo>
                  <a:lnTo>
                    <a:pt x="17727" y="3030"/>
                  </a:lnTo>
                  <a:cubicBezTo>
                    <a:pt x="23634" y="2694"/>
                    <a:pt x="29540" y="2350"/>
                    <a:pt x="35446" y="2000"/>
                  </a:cubicBezTo>
                  <a:lnTo>
                    <a:pt x="44304" y="1473"/>
                  </a:lnTo>
                  <a:cubicBezTo>
                    <a:pt x="47256" y="1299"/>
                    <a:pt x="50209" y="1125"/>
                    <a:pt x="53161" y="969"/>
                  </a:cubicBezTo>
                  <a:cubicBezTo>
                    <a:pt x="53530" y="949"/>
                    <a:pt x="53899" y="928"/>
                    <a:pt x="54269" y="910"/>
                  </a:cubicBezTo>
                  <a:lnTo>
                    <a:pt x="55375" y="855"/>
                  </a:lnTo>
                  <a:lnTo>
                    <a:pt x="56480" y="805"/>
                  </a:lnTo>
                  <a:lnTo>
                    <a:pt x="57032" y="785"/>
                  </a:lnTo>
                  <a:cubicBezTo>
                    <a:pt x="57215" y="779"/>
                    <a:pt x="57401" y="771"/>
                    <a:pt x="57581" y="768"/>
                  </a:cubicBezTo>
                  <a:lnTo>
                    <a:pt x="57854" y="764"/>
                  </a:lnTo>
                  <a:lnTo>
                    <a:pt x="57990" y="761"/>
                  </a:lnTo>
                  <a:cubicBezTo>
                    <a:pt x="57999" y="761"/>
                    <a:pt x="58008" y="761"/>
                    <a:pt x="58017" y="761"/>
                  </a:cubicBezTo>
                  <a:cubicBezTo>
                    <a:pt x="58054" y="761"/>
                    <a:pt x="58091" y="762"/>
                    <a:pt x="58127" y="762"/>
                  </a:cubicBezTo>
                  <a:lnTo>
                    <a:pt x="58674" y="768"/>
                  </a:lnTo>
                  <a:cubicBezTo>
                    <a:pt x="58720" y="768"/>
                    <a:pt x="58766" y="768"/>
                    <a:pt x="58811" y="769"/>
                  </a:cubicBezTo>
                  <a:lnTo>
                    <a:pt x="58948" y="774"/>
                  </a:lnTo>
                  <a:lnTo>
                    <a:pt x="59222" y="784"/>
                  </a:lnTo>
                  <a:lnTo>
                    <a:pt x="59496" y="794"/>
                  </a:lnTo>
                  <a:cubicBezTo>
                    <a:pt x="59541" y="795"/>
                    <a:pt x="59587" y="798"/>
                    <a:pt x="59632" y="800"/>
                  </a:cubicBezTo>
                  <a:lnTo>
                    <a:pt x="59769" y="809"/>
                  </a:lnTo>
                  <a:cubicBezTo>
                    <a:pt x="60498" y="845"/>
                    <a:pt x="61226" y="918"/>
                    <a:pt x="61947" y="1017"/>
                  </a:cubicBezTo>
                  <a:cubicBezTo>
                    <a:pt x="62668" y="1116"/>
                    <a:pt x="63386" y="1245"/>
                    <a:pt x="64094" y="1411"/>
                  </a:cubicBezTo>
                  <a:cubicBezTo>
                    <a:pt x="64801" y="1576"/>
                    <a:pt x="65500" y="1779"/>
                    <a:pt x="66185" y="2020"/>
                  </a:cubicBezTo>
                  <a:cubicBezTo>
                    <a:pt x="66528" y="2140"/>
                    <a:pt x="66864" y="2273"/>
                    <a:pt x="67198" y="2413"/>
                  </a:cubicBezTo>
                  <a:cubicBezTo>
                    <a:pt x="67531" y="2556"/>
                    <a:pt x="67859" y="2709"/>
                    <a:pt x="68179" y="2874"/>
                  </a:cubicBezTo>
                  <a:lnTo>
                    <a:pt x="68419" y="3000"/>
                  </a:lnTo>
                  <a:lnTo>
                    <a:pt x="68654" y="3132"/>
                  </a:lnTo>
                  <a:cubicBezTo>
                    <a:pt x="68660" y="3135"/>
                    <a:pt x="68666" y="3138"/>
                    <a:pt x="68671" y="3142"/>
                  </a:cubicBezTo>
                  <a:lnTo>
                    <a:pt x="68671" y="3142"/>
                  </a:lnTo>
                  <a:lnTo>
                    <a:pt x="68439" y="3101"/>
                  </a:lnTo>
                  <a:cubicBezTo>
                    <a:pt x="67830" y="2995"/>
                    <a:pt x="67219" y="2899"/>
                    <a:pt x="66608" y="2810"/>
                  </a:cubicBezTo>
                  <a:cubicBezTo>
                    <a:pt x="65385" y="2636"/>
                    <a:pt x="64158" y="2492"/>
                    <a:pt x="62929" y="2378"/>
                  </a:cubicBezTo>
                  <a:lnTo>
                    <a:pt x="62468" y="2334"/>
                  </a:lnTo>
                  <a:lnTo>
                    <a:pt x="62007" y="2297"/>
                  </a:lnTo>
                  <a:lnTo>
                    <a:pt x="61546" y="2261"/>
                  </a:lnTo>
                  <a:cubicBezTo>
                    <a:pt x="61470" y="2254"/>
                    <a:pt x="61390" y="2250"/>
                    <a:pt x="61312" y="2244"/>
                  </a:cubicBezTo>
                  <a:lnTo>
                    <a:pt x="61077" y="2231"/>
                  </a:lnTo>
                  <a:lnTo>
                    <a:pt x="60611" y="2214"/>
                  </a:lnTo>
                  <a:lnTo>
                    <a:pt x="60147" y="2206"/>
                  </a:lnTo>
                  <a:cubicBezTo>
                    <a:pt x="60070" y="2204"/>
                    <a:pt x="59991" y="2204"/>
                    <a:pt x="59915" y="2204"/>
                  </a:cubicBezTo>
                  <a:lnTo>
                    <a:pt x="59683" y="2203"/>
                  </a:lnTo>
                  <a:lnTo>
                    <a:pt x="59451" y="2203"/>
                  </a:lnTo>
                  <a:lnTo>
                    <a:pt x="59220" y="2204"/>
                  </a:lnTo>
                  <a:cubicBezTo>
                    <a:pt x="58603" y="2205"/>
                    <a:pt x="57986" y="2218"/>
                    <a:pt x="57371" y="2229"/>
                  </a:cubicBezTo>
                  <a:cubicBezTo>
                    <a:pt x="56754" y="2243"/>
                    <a:pt x="56139" y="2261"/>
                    <a:pt x="55524" y="2280"/>
                  </a:cubicBezTo>
                  <a:cubicBezTo>
                    <a:pt x="55216" y="2291"/>
                    <a:pt x="54908" y="2301"/>
                    <a:pt x="54602" y="2312"/>
                  </a:cubicBezTo>
                  <a:lnTo>
                    <a:pt x="54141" y="2329"/>
                  </a:lnTo>
                  <a:lnTo>
                    <a:pt x="53680" y="2347"/>
                  </a:lnTo>
                  <a:lnTo>
                    <a:pt x="52758" y="2385"/>
                  </a:lnTo>
                  <a:lnTo>
                    <a:pt x="51836" y="2425"/>
                  </a:lnTo>
                  <a:cubicBezTo>
                    <a:pt x="50605" y="2480"/>
                    <a:pt x="49377" y="2542"/>
                    <a:pt x="48148" y="2606"/>
                  </a:cubicBezTo>
                  <a:cubicBezTo>
                    <a:pt x="46919" y="2671"/>
                    <a:pt x="45690" y="2741"/>
                    <a:pt x="44463" y="2816"/>
                  </a:cubicBezTo>
                  <a:cubicBezTo>
                    <a:pt x="43235" y="2889"/>
                    <a:pt x="42007" y="2968"/>
                    <a:pt x="40779" y="3055"/>
                  </a:cubicBezTo>
                  <a:cubicBezTo>
                    <a:pt x="43239" y="2985"/>
                    <a:pt x="45696" y="2916"/>
                    <a:pt x="48155" y="2854"/>
                  </a:cubicBezTo>
                  <a:cubicBezTo>
                    <a:pt x="50614" y="2792"/>
                    <a:pt x="53074" y="2739"/>
                    <a:pt x="55532" y="2710"/>
                  </a:cubicBezTo>
                  <a:cubicBezTo>
                    <a:pt x="56236" y="2703"/>
                    <a:pt x="56941" y="2697"/>
                    <a:pt x="57646" y="2697"/>
                  </a:cubicBezTo>
                  <a:cubicBezTo>
                    <a:pt x="58170" y="2697"/>
                    <a:pt x="58693" y="2700"/>
                    <a:pt x="59216" y="2708"/>
                  </a:cubicBezTo>
                  <a:lnTo>
                    <a:pt x="59446" y="2710"/>
                  </a:lnTo>
                  <a:lnTo>
                    <a:pt x="59676" y="2715"/>
                  </a:lnTo>
                  <a:lnTo>
                    <a:pt x="59905" y="2720"/>
                  </a:lnTo>
                  <a:cubicBezTo>
                    <a:pt x="59982" y="2722"/>
                    <a:pt x="60058" y="2724"/>
                    <a:pt x="60134" y="2726"/>
                  </a:cubicBezTo>
                  <a:lnTo>
                    <a:pt x="60592" y="2742"/>
                  </a:lnTo>
                  <a:lnTo>
                    <a:pt x="61048" y="2766"/>
                  </a:lnTo>
                  <a:lnTo>
                    <a:pt x="61273" y="2783"/>
                  </a:lnTo>
                  <a:cubicBezTo>
                    <a:pt x="61349" y="2788"/>
                    <a:pt x="61423" y="2793"/>
                    <a:pt x="61500" y="2801"/>
                  </a:cubicBezTo>
                  <a:lnTo>
                    <a:pt x="61957" y="2846"/>
                  </a:lnTo>
                  <a:lnTo>
                    <a:pt x="62415" y="2891"/>
                  </a:lnTo>
                  <a:lnTo>
                    <a:pt x="62871" y="2940"/>
                  </a:lnTo>
                  <a:cubicBezTo>
                    <a:pt x="64092" y="3073"/>
                    <a:pt x="65306" y="3233"/>
                    <a:pt x="66516" y="3422"/>
                  </a:cubicBezTo>
                  <a:cubicBezTo>
                    <a:pt x="67121" y="3520"/>
                    <a:pt x="67724" y="3620"/>
                    <a:pt x="68325" y="3733"/>
                  </a:cubicBezTo>
                  <a:lnTo>
                    <a:pt x="68776" y="3820"/>
                  </a:lnTo>
                  <a:lnTo>
                    <a:pt x="69225" y="3910"/>
                  </a:lnTo>
                  <a:cubicBezTo>
                    <a:pt x="69374" y="3941"/>
                    <a:pt x="69524" y="3972"/>
                    <a:pt x="69673" y="4004"/>
                  </a:cubicBezTo>
                  <a:cubicBezTo>
                    <a:pt x="69747" y="4020"/>
                    <a:pt x="69821" y="4036"/>
                    <a:pt x="69895" y="4054"/>
                  </a:cubicBezTo>
                  <a:lnTo>
                    <a:pt x="70006" y="4078"/>
                  </a:lnTo>
                  <a:lnTo>
                    <a:pt x="70114" y="4104"/>
                  </a:lnTo>
                  <a:lnTo>
                    <a:pt x="70120" y="4106"/>
                  </a:lnTo>
                  <a:cubicBezTo>
                    <a:pt x="70145" y="4111"/>
                    <a:pt x="70170" y="4114"/>
                    <a:pt x="70195" y="4114"/>
                  </a:cubicBezTo>
                  <a:cubicBezTo>
                    <a:pt x="70316" y="4114"/>
                    <a:pt x="70430" y="4048"/>
                    <a:pt x="70488" y="3937"/>
                  </a:cubicBezTo>
                  <a:cubicBezTo>
                    <a:pt x="70559" y="3805"/>
                    <a:pt x="70530" y="3640"/>
                    <a:pt x="70419" y="3539"/>
                  </a:cubicBezTo>
                  <a:lnTo>
                    <a:pt x="70401" y="3522"/>
                  </a:lnTo>
                  <a:lnTo>
                    <a:pt x="70387" y="3509"/>
                  </a:lnTo>
                  <a:cubicBezTo>
                    <a:pt x="70378" y="3499"/>
                    <a:pt x="70367" y="3490"/>
                    <a:pt x="70358" y="3483"/>
                  </a:cubicBezTo>
                  <a:cubicBezTo>
                    <a:pt x="70339" y="3466"/>
                    <a:pt x="70319" y="3450"/>
                    <a:pt x="70301" y="3434"/>
                  </a:cubicBezTo>
                  <a:cubicBezTo>
                    <a:pt x="70263" y="3403"/>
                    <a:pt x="70225" y="3370"/>
                    <a:pt x="70187" y="3340"/>
                  </a:cubicBezTo>
                  <a:lnTo>
                    <a:pt x="70129" y="3295"/>
                  </a:lnTo>
                  <a:lnTo>
                    <a:pt x="70071" y="3252"/>
                  </a:lnTo>
                  <a:cubicBezTo>
                    <a:pt x="70033" y="3223"/>
                    <a:pt x="69994" y="3193"/>
                    <a:pt x="69956" y="3165"/>
                  </a:cubicBezTo>
                  <a:cubicBezTo>
                    <a:pt x="69802" y="3050"/>
                    <a:pt x="69643" y="2944"/>
                    <a:pt x="69484" y="2838"/>
                  </a:cubicBezTo>
                  <a:cubicBezTo>
                    <a:pt x="69163" y="2630"/>
                    <a:pt x="68835" y="2439"/>
                    <a:pt x="68499" y="2264"/>
                  </a:cubicBezTo>
                  <a:cubicBezTo>
                    <a:pt x="68163" y="2089"/>
                    <a:pt x="67822" y="1925"/>
                    <a:pt x="67476" y="1772"/>
                  </a:cubicBezTo>
                  <a:cubicBezTo>
                    <a:pt x="67390" y="1734"/>
                    <a:pt x="67302" y="1698"/>
                    <a:pt x="67216" y="1661"/>
                  </a:cubicBezTo>
                  <a:lnTo>
                    <a:pt x="67085" y="1607"/>
                  </a:lnTo>
                  <a:cubicBezTo>
                    <a:pt x="67042" y="1589"/>
                    <a:pt x="66997" y="1571"/>
                    <a:pt x="66954" y="1554"/>
                  </a:cubicBezTo>
                  <a:lnTo>
                    <a:pt x="66690" y="1452"/>
                  </a:lnTo>
                  <a:cubicBezTo>
                    <a:pt x="66646" y="1433"/>
                    <a:pt x="66603" y="1418"/>
                    <a:pt x="66558" y="1402"/>
                  </a:cubicBezTo>
                  <a:lnTo>
                    <a:pt x="66425" y="1354"/>
                  </a:lnTo>
                  <a:cubicBezTo>
                    <a:pt x="65716" y="1098"/>
                    <a:pt x="64995" y="881"/>
                    <a:pt x="64263" y="705"/>
                  </a:cubicBezTo>
                  <a:cubicBezTo>
                    <a:pt x="63533" y="529"/>
                    <a:pt x="62793" y="390"/>
                    <a:pt x="62051" y="284"/>
                  </a:cubicBezTo>
                  <a:cubicBezTo>
                    <a:pt x="61307" y="178"/>
                    <a:pt x="60562" y="100"/>
                    <a:pt x="59814" y="58"/>
                  </a:cubicBezTo>
                  <a:lnTo>
                    <a:pt x="59673" y="49"/>
                  </a:lnTo>
                  <a:cubicBezTo>
                    <a:pt x="59627" y="46"/>
                    <a:pt x="59580" y="42"/>
                    <a:pt x="59533" y="41"/>
                  </a:cubicBezTo>
                  <a:lnTo>
                    <a:pt x="59253" y="30"/>
                  </a:lnTo>
                  <a:lnTo>
                    <a:pt x="58973" y="18"/>
                  </a:lnTo>
                  <a:lnTo>
                    <a:pt x="58832" y="12"/>
                  </a:lnTo>
                  <a:cubicBezTo>
                    <a:pt x="58785" y="10"/>
                    <a:pt x="58739" y="11"/>
                    <a:pt x="58691" y="10"/>
                  </a:cubicBezTo>
                  <a:lnTo>
                    <a:pt x="58130" y="2"/>
                  </a:lnTo>
                  <a:cubicBezTo>
                    <a:pt x="58083" y="2"/>
                    <a:pt x="58036" y="1"/>
                    <a:pt x="579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-3086312" y="8670344"/>
              <a:ext cx="1537077" cy="66430"/>
            </a:xfrm>
            <a:custGeom>
              <a:avLst/>
              <a:gdLst/>
              <a:ahLst/>
              <a:cxnLst/>
              <a:rect l="l" t="t" r="r" b="b"/>
              <a:pathLst>
                <a:path w="26123" h="1129" extrusionOk="0">
                  <a:moveTo>
                    <a:pt x="21736" y="1"/>
                  </a:moveTo>
                  <a:cubicBezTo>
                    <a:pt x="21017" y="1"/>
                    <a:pt x="20299" y="5"/>
                    <a:pt x="19580" y="13"/>
                  </a:cubicBezTo>
                  <a:cubicBezTo>
                    <a:pt x="18491" y="25"/>
                    <a:pt x="17402" y="45"/>
                    <a:pt x="16313" y="73"/>
                  </a:cubicBezTo>
                  <a:cubicBezTo>
                    <a:pt x="15224" y="101"/>
                    <a:pt x="14135" y="134"/>
                    <a:pt x="13047" y="176"/>
                  </a:cubicBezTo>
                  <a:cubicBezTo>
                    <a:pt x="11958" y="217"/>
                    <a:pt x="10870" y="264"/>
                    <a:pt x="9782" y="318"/>
                  </a:cubicBezTo>
                  <a:cubicBezTo>
                    <a:pt x="8694" y="373"/>
                    <a:pt x="7606" y="434"/>
                    <a:pt x="6519" y="504"/>
                  </a:cubicBezTo>
                  <a:cubicBezTo>
                    <a:pt x="5976" y="540"/>
                    <a:pt x="5432" y="577"/>
                    <a:pt x="4888" y="616"/>
                  </a:cubicBezTo>
                  <a:cubicBezTo>
                    <a:pt x="4345" y="655"/>
                    <a:pt x="3801" y="698"/>
                    <a:pt x="3258" y="742"/>
                  </a:cubicBezTo>
                  <a:lnTo>
                    <a:pt x="2444" y="813"/>
                  </a:lnTo>
                  <a:cubicBezTo>
                    <a:pt x="2172" y="837"/>
                    <a:pt x="1900" y="860"/>
                    <a:pt x="1629" y="887"/>
                  </a:cubicBezTo>
                  <a:cubicBezTo>
                    <a:pt x="1086" y="938"/>
                    <a:pt x="543" y="993"/>
                    <a:pt x="1" y="1057"/>
                  </a:cubicBezTo>
                  <a:cubicBezTo>
                    <a:pt x="547" y="1080"/>
                    <a:pt x="1092" y="1093"/>
                    <a:pt x="1638" y="1103"/>
                  </a:cubicBezTo>
                  <a:cubicBezTo>
                    <a:pt x="1910" y="1109"/>
                    <a:pt x="2183" y="1112"/>
                    <a:pt x="2455" y="1117"/>
                  </a:cubicBezTo>
                  <a:lnTo>
                    <a:pt x="3273" y="1124"/>
                  </a:lnTo>
                  <a:cubicBezTo>
                    <a:pt x="3637" y="1127"/>
                    <a:pt x="4000" y="1129"/>
                    <a:pt x="4364" y="1129"/>
                  </a:cubicBezTo>
                  <a:cubicBezTo>
                    <a:pt x="4545" y="1129"/>
                    <a:pt x="4727" y="1128"/>
                    <a:pt x="4909" y="1127"/>
                  </a:cubicBezTo>
                  <a:cubicBezTo>
                    <a:pt x="5454" y="1126"/>
                    <a:pt x="5998" y="1123"/>
                    <a:pt x="6543" y="1116"/>
                  </a:cubicBezTo>
                  <a:cubicBezTo>
                    <a:pt x="7632" y="1103"/>
                    <a:pt x="8722" y="1084"/>
                    <a:pt x="9811" y="1056"/>
                  </a:cubicBezTo>
                  <a:cubicBezTo>
                    <a:pt x="10900" y="1028"/>
                    <a:pt x="11988" y="994"/>
                    <a:pt x="13077" y="952"/>
                  </a:cubicBezTo>
                  <a:cubicBezTo>
                    <a:pt x="14165" y="911"/>
                    <a:pt x="15253" y="863"/>
                    <a:pt x="16340" y="808"/>
                  </a:cubicBezTo>
                  <a:cubicBezTo>
                    <a:pt x="17428" y="753"/>
                    <a:pt x="18516" y="692"/>
                    <a:pt x="19604" y="621"/>
                  </a:cubicBezTo>
                  <a:cubicBezTo>
                    <a:pt x="20691" y="552"/>
                    <a:pt x="21777" y="473"/>
                    <a:pt x="22864" y="384"/>
                  </a:cubicBezTo>
                  <a:cubicBezTo>
                    <a:pt x="23408" y="338"/>
                    <a:pt x="23951" y="291"/>
                    <a:pt x="24493" y="240"/>
                  </a:cubicBezTo>
                  <a:cubicBezTo>
                    <a:pt x="25037" y="188"/>
                    <a:pt x="25580" y="134"/>
                    <a:pt x="26123" y="71"/>
                  </a:cubicBezTo>
                  <a:cubicBezTo>
                    <a:pt x="25577" y="48"/>
                    <a:pt x="25031" y="36"/>
                    <a:pt x="24485" y="25"/>
                  </a:cubicBezTo>
                  <a:cubicBezTo>
                    <a:pt x="23940" y="14"/>
                    <a:pt x="23395" y="8"/>
                    <a:pt x="22850" y="4"/>
                  </a:cubicBezTo>
                  <a:cubicBezTo>
                    <a:pt x="22479" y="2"/>
                    <a:pt x="22107" y="1"/>
                    <a:pt x="217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232211" y="8499123"/>
              <a:ext cx="4151692" cy="242068"/>
            </a:xfrm>
            <a:custGeom>
              <a:avLst/>
              <a:gdLst/>
              <a:ahLst/>
              <a:cxnLst/>
              <a:rect l="l" t="t" r="r" b="b"/>
              <a:pathLst>
                <a:path w="70559" h="4114" extrusionOk="0">
                  <a:moveTo>
                    <a:pt x="12570" y="1"/>
                  </a:moveTo>
                  <a:cubicBezTo>
                    <a:pt x="12523" y="1"/>
                    <a:pt x="12476" y="2"/>
                    <a:pt x="12429" y="2"/>
                  </a:cubicBezTo>
                  <a:lnTo>
                    <a:pt x="11868" y="10"/>
                  </a:lnTo>
                  <a:cubicBezTo>
                    <a:pt x="11821" y="11"/>
                    <a:pt x="11773" y="11"/>
                    <a:pt x="11727" y="12"/>
                  </a:cubicBezTo>
                  <a:lnTo>
                    <a:pt x="11587" y="18"/>
                  </a:lnTo>
                  <a:lnTo>
                    <a:pt x="11307" y="29"/>
                  </a:lnTo>
                  <a:lnTo>
                    <a:pt x="11026" y="41"/>
                  </a:lnTo>
                  <a:cubicBezTo>
                    <a:pt x="10979" y="42"/>
                    <a:pt x="10932" y="46"/>
                    <a:pt x="10886" y="49"/>
                  </a:cubicBezTo>
                  <a:lnTo>
                    <a:pt x="10746" y="58"/>
                  </a:lnTo>
                  <a:cubicBezTo>
                    <a:pt x="9998" y="100"/>
                    <a:pt x="9252" y="177"/>
                    <a:pt x="8509" y="284"/>
                  </a:cubicBezTo>
                  <a:cubicBezTo>
                    <a:pt x="7765" y="390"/>
                    <a:pt x="7027" y="528"/>
                    <a:pt x="6296" y="705"/>
                  </a:cubicBezTo>
                  <a:cubicBezTo>
                    <a:pt x="5564" y="881"/>
                    <a:pt x="4842" y="1098"/>
                    <a:pt x="4134" y="1353"/>
                  </a:cubicBezTo>
                  <a:lnTo>
                    <a:pt x="4002" y="1402"/>
                  </a:lnTo>
                  <a:cubicBezTo>
                    <a:pt x="3957" y="1418"/>
                    <a:pt x="3912" y="1433"/>
                    <a:pt x="3869" y="1451"/>
                  </a:cubicBezTo>
                  <a:lnTo>
                    <a:pt x="3605" y="1554"/>
                  </a:lnTo>
                  <a:cubicBezTo>
                    <a:pt x="3562" y="1571"/>
                    <a:pt x="3517" y="1589"/>
                    <a:pt x="3474" y="1607"/>
                  </a:cubicBezTo>
                  <a:lnTo>
                    <a:pt x="3344" y="1661"/>
                  </a:lnTo>
                  <a:cubicBezTo>
                    <a:pt x="3256" y="1698"/>
                    <a:pt x="3170" y="1734"/>
                    <a:pt x="3083" y="1772"/>
                  </a:cubicBezTo>
                  <a:cubicBezTo>
                    <a:pt x="2736" y="1924"/>
                    <a:pt x="2395" y="2088"/>
                    <a:pt x="2060" y="2264"/>
                  </a:cubicBezTo>
                  <a:cubicBezTo>
                    <a:pt x="1725" y="2440"/>
                    <a:pt x="1396" y="2631"/>
                    <a:pt x="1076" y="2838"/>
                  </a:cubicBezTo>
                  <a:cubicBezTo>
                    <a:pt x="917" y="2944"/>
                    <a:pt x="758" y="3050"/>
                    <a:pt x="603" y="3165"/>
                  </a:cubicBezTo>
                  <a:cubicBezTo>
                    <a:pt x="565" y="3192"/>
                    <a:pt x="526" y="3223"/>
                    <a:pt x="488" y="3251"/>
                  </a:cubicBezTo>
                  <a:lnTo>
                    <a:pt x="431" y="3295"/>
                  </a:lnTo>
                  <a:lnTo>
                    <a:pt x="373" y="3340"/>
                  </a:lnTo>
                  <a:cubicBezTo>
                    <a:pt x="335" y="3370"/>
                    <a:pt x="297" y="3402"/>
                    <a:pt x="259" y="3434"/>
                  </a:cubicBezTo>
                  <a:cubicBezTo>
                    <a:pt x="239" y="3450"/>
                    <a:pt x="220" y="3466"/>
                    <a:pt x="201" y="3483"/>
                  </a:cubicBezTo>
                  <a:cubicBezTo>
                    <a:pt x="192" y="3490"/>
                    <a:pt x="182" y="3499"/>
                    <a:pt x="172" y="3508"/>
                  </a:cubicBezTo>
                  <a:lnTo>
                    <a:pt x="157" y="3522"/>
                  </a:lnTo>
                  <a:lnTo>
                    <a:pt x="140" y="3538"/>
                  </a:lnTo>
                  <a:cubicBezTo>
                    <a:pt x="28" y="3640"/>
                    <a:pt x="1" y="3805"/>
                    <a:pt x="71" y="3937"/>
                  </a:cubicBezTo>
                  <a:cubicBezTo>
                    <a:pt x="129" y="4047"/>
                    <a:pt x="242" y="4114"/>
                    <a:pt x="363" y="4114"/>
                  </a:cubicBezTo>
                  <a:cubicBezTo>
                    <a:pt x="389" y="4114"/>
                    <a:pt x="415" y="4111"/>
                    <a:pt x="441" y="4104"/>
                  </a:cubicBezTo>
                  <a:lnTo>
                    <a:pt x="444" y="4104"/>
                  </a:lnTo>
                  <a:lnTo>
                    <a:pt x="554" y="4078"/>
                  </a:lnTo>
                  <a:lnTo>
                    <a:pt x="664" y="4054"/>
                  </a:lnTo>
                  <a:cubicBezTo>
                    <a:pt x="738" y="4036"/>
                    <a:pt x="812" y="4020"/>
                    <a:pt x="887" y="4004"/>
                  </a:cubicBezTo>
                  <a:cubicBezTo>
                    <a:pt x="1036" y="3972"/>
                    <a:pt x="1184" y="3941"/>
                    <a:pt x="1334" y="3909"/>
                  </a:cubicBezTo>
                  <a:lnTo>
                    <a:pt x="1783" y="3820"/>
                  </a:lnTo>
                  <a:lnTo>
                    <a:pt x="2234" y="3733"/>
                  </a:lnTo>
                  <a:cubicBezTo>
                    <a:pt x="2834" y="3620"/>
                    <a:pt x="3438" y="3520"/>
                    <a:pt x="4043" y="3422"/>
                  </a:cubicBezTo>
                  <a:cubicBezTo>
                    <a:pt x="5254" y="3233"/>
                    <a:pt x="6469" y="3073"/>
                    <a:pt x="7687" y="2940"/>
                  </a:cubicBezTo>
                  <a:lnTo>
                    <a:pt x="8145" y="2891"/>
                  </a:lnTo>
                  <a:lnTo>
                    <a:pt x="8602" y="2846"/>
                  </a:lnTo>
                  <a:lnTo>
                    <a:pt x="9060" y="2801"/>
                  </a:lnTo>
                  <a:cubicBezTo>
                    <a:pt x="9137" y="2793"/>
                    <a:pt x="9211" y="2788"/>
                    <a:pt x="9287" y="2782"/>
                  </a:cubicBezTo>
                  <a:lnTo>
                    <a:pt x="9511" y="2766"/>
                  </a:lnTo>
                  <a:lnTo>
                    <a:pt x="9967" y="2742"/>
                  </a:lnTo>
                  <a:lnTo>
                    <a:pt x="10425" y="2726"/>
                  </a:lnTo>
                  <a:cubicBezTo>
                    <a:pt x="10501" y="2724"/>
                    <a:pt x="10577" y="2721"/>
                    <a:pt x="10655" y="2720"/>
                  </a:cubicBezTo>
                  <a:lnTo>
                    <a:pt x="10884" y="2714"/>
                  </a:lnTo>
                  <a:lnTo>
                    <a:pt x="11113" y="2710"/>
                  </a:lnTo>
                  <a:lnTo>
                    <a:pt x="11344" y="2708"/>
                  </a:lnTo>
                  <a:cubicBezTo>
                    <a:pt x="11866" y="2700"/>
                    <a:pt x="12390" y="2697"/>
                    <a:pt x="12913" y="2697"/>
                  </a:cubicBezTo>
                  <a:cubicBezTo>
                    <a:pt x="13618" y="2697"/>
                    <a:pt x="14323" y="2703"/>
                    <a:pt x="15028" y="2710"/>
                  </a:cubicBezTo>
                  <a:cubicBezTo>
                    <a:pt x="17486" y="2739"/>
                    <a:pt x="19945" y="2793"/>
                    <a:pt x="22404" y="2854"/>
                  </a:cubicBezTo>
                  <a:cubicBezTo>
                    <a:pt x="24863" y="2920"/>
                    <a:pt x="27323" y="2986"/>
                    <a:pt x="29783" y="3056"/>
                  </a:cubicBezTo>
                  <a:cubicBezTo>
                    <a:pt x="28556" y="2969"/>
                    <a:pt x="27327" y="2891"/>
                    <a:pt x="26099" y="2816"/>
                  </a:cubicBezTo>
                  <a:cubicBezTo>
                    <a:pt x="24870" y="2741"/>
                    <a:pt x="23643" y="2669"/>
                    <a:pt x="22413" y="2605"/>
                  </a:cubicBezTo>
                  <a:cubicBezTo>
                    <a:pt x="21184" y="2540"/>
                    <a:pt x="19955" y="2478"/>
                    <a:pt x="18726" y="2424"/>
                  </a:cubicBezTo>
                  <a:lnTo>
                    <a:pt x="17804" y="2384"/>
                  </a:lnTo>
                  <a:lnTo>
                    <a:pt x="16882" y="2346"/>
                  </a:lnTo>
                  <a:lnTo>
                    <a:pt x="16421" y="2328"/>
                  </a:lnTo>
                  <a:lnTo>
                    <a:pt x="15960" y="2311"/>
                  </a:lnTo>
                  <a:cubicBezTo>
                    <a:pt x="15652" y="2300"/>
                    <a:pt x="15345" y="2289"/>
                    <a:pt x="15037" y="2280"/>
                  </a:cubicBezTo>
                  <a:cubicBezTo>
                    <a:pt x="14422" y="2260"/>
                    <a:pt x="13806" y="2243"/>
                    <a:pt x="13191" y="2229"/>
                  </a:cubicBezTo>
                  <a:cubicBezTo>
                    <a:pt x="12574" y="2217"/>
                    <a:pt x="11959" y="2205"/>
                    <a:pt x="11341" y="2203"/>
                  </a:cubicBezTo>
                  <a:lnTo>
                    <a:pt x="11110" y="2202"/>
                  </a:lnTo>
                  <a:lnTo>
                    <a:pt x="10878" y="2203"/>
                  </a:lnTo>
                  <a:lnTo>
                    <a:pt x="10646" y="2204"/>
                  </a:lnTo>
                  <a:cubicBezTo>
                    <a:pt x="10569" y="2205"/>
                    <a:pt x="10492" y="2204"/>
                    <a:pt x="10415" y="2206"/>
                  </a:cubicBezTo>
                  <a:lnTo>
                    <a:pt x="9950" y="2214"/>
                  </a:lnTo>
                  <a:lnTo>
                    <a:pt x="9484" y="2230"/>
                  </a:lnTo>
                  <a:lnTo>
                    <a:pt x="9249" y="2244"/>
                  </a:lnTo>
                  <a:cubicBezTo>
                    <a:pt x="9171" y="2249"/>
                    <a:pt x="9092" y="2252"/>
                    <a:pt x="9016" y="2259"/>
                  </a:cubicBezTo>
                  <a:lnTo>
                    <a:pt x="8555" y="2297"/>
                  </a:lnTo>
                  <a:lnTo>
                    <a:pt x="8094" y="2334"/>
                  </a:lnTo>
                  <a:lnTo>
                    <a:pt x="7633" y="2377"/>
                  </a:lnTo>
                  <a:cubicBezTo>
                    <a:pt x="6403" y="2491"/>
                    <a:pt x="5176" y="2635"/>
                    <a:pt x="3953" y="2809"/>
                  </a:cubicBezTo>
                  <a:cubicBezTo>
                    <a:pt x="3341" y="2898"/>
                    <a:pt x="2731" y="2994"/>
                    <a:pt x="2122" y="3099"/>
                  </a:cubicBezTo>
                  <a:lnTo>
                    <a:pt x="1888" y="3141"/>
                  </a:lnTo>
                  <a:lnTo>
                    <a:pt x="1888" y="3141"/>
                  </a:lnTo>
                  <a:cubicBezTo>
                    <a:pt x="1894" y="3138"/>
                    <a:pt x="1901" y="3134"/>
                    <a:pt x="1907" y="3130"/>
                  </a:cubicBezTo>
                  <a:lnTo>
                    <a:pt x="2143" y="2999"/>
                  </a:lnTo>
                  <a:lnTo>
                    <a:pt x="2382" y="2873"/>
                  </a:lnTo>
                  <a:cubicBezTo>
                    <a:pt x="2703" y="2709"/>
                    <a:pt x="3030" y="2555"/>
                    <a:pt x="3363" y="2413"/>
                  </a:cubicBezTo>
                  <a:cubicBezTo>
                    <a:pt x="3698" y="2273"/>
                    <a:pt x="4034" y="2138"/>
                    <a:pt x="4376" y="2020"/>
                  </a:cubicBezTo>
                  <a:cubicBezTo>
                    <a:pt x="5062" y="1779"/>
                    <a:pt x="5759" y="1575"/>
                    <a:pt x="6468" y="1411"/>
                  </a:cubicBezTo>
                  <a:cubicBezTo>
                    <a:pt x="7175" y="1245"/>
                    <a:pt x="7892" y="1115"/>
                    <a:pt x="8615" y="1017"/>
                  </a:cubicBezTo>
                  <a:cubicBezTo>
                    <a:pt x="9337" y="918"/>
                    <a:pt x="10063" y="845"/>
                    <a:pt x="10793" y="808"/>
                  </a:cubicBezTo>
                  <a:lnTo>
                    <a:pt x="10929" y="800"/>
                  </a:lnTo>
                  <a:cubicBezTo>
                    <a:pt x="10975" y="798"/>
                    <a:pt x="11020" y="795"/>
                    <a:pt x="11066" y="793"/>
                  </a:cubicBezTo>
                  <a:lnTo>
                    <a:pt x="11339" y="784"/>
                  </a:lnTo>
                  <a:lnTo>
                    <a:pt x="11613" y="774"/>
                  </a:lnTo>
                  <a:lnTo>
                    <a:pt x="11749" y="769"/>
                  </a:lnTo>
                  <a:cubicBezTo>
                    <a:pt x="11795" y="767"/>
                    <a:pt x="11841" y="767"/>
                    <a:pt x="11886" y="767"/>
                  </a:cubicBezTo>
                  <a:lnTo>
                    <a:pt x="12434" y="761"/>
                  </a:lnTo>
                  <a:lnTo>
                    <a:pt x="12571" y="761"/>
                  </a:lnTo>
                  <a:lnTo>
                    <a:pt x="12708" y="763"/>
                  </a:lnTo>
                  <a:lnTo>
                    <a:pt x="12980" y="768"/>
                  </a:lnTo>
                  <a:cubicBezTo>
                    <a:pt x="13161" y="770"/>
                    <a:pt x="13346" y="778"/>
                    <a:pt x="13530" y="785"/>
                  </a:cubicBezTo>
                  <a:lnTo>
                    <a:pt x="14081" y="805"/>
                  </a:lnTo>
                  <a:lnTo>
                    <a:pt x="15187" y="854"/>
                  </a:lnTo>
                  <a:lnTo>
                    <a:pt x="16293" y="910"/>
                  </a:lnTo>
                  <a:cubicBezTo>
                    <a:pt x="16662" y="927"/>
                    <a:pt x="17031" y="948"/>
                    <a:pt x="17401" y="967"/>
                  </a:cubicBezTo>
                  <a:cubicBezTo>
                    <a:pt x="20352" y="1125"/>
                    <a:pt x="23304" y="1299"/>
                    <a:pt x="26258" y="1473"/>
                  </a:cubicBezTo>
                  <a:lnTo>
                    <a:pt x="35115" y="2000"/>
                  </a:lnTo>
                  <a:cubicBezTo>
                    <a:pt x="41021" y="2354"/>
                    <a:pt x="46927" y="2697"/>
                    <a:pt x="52834" y="3030"/>
                  </a:cubicBezTo>
                  <a:lnTo>
                    <a:pt x="57263" y="3277"/>
                  </a:lnTo>
                  <a:lnTo>
                    <a:pt x="61694" y="3515"/>
                  </a:lnTo>
                  <a:lnTo>
                    <a:pt x="66126" y="3747"/>
                  </a:lnTo>
                  <a:lnTo>
                    <a:pt x="68342" y="3859"/>
                  </a:lnTo>
                  <a:lnTo>
                    <a:pt x="70559" y="3966"/>
                  </a:lnTo>
                  <a:cubicBezTo>
                    <a:pt x="69821" y="3900"/>
                    <a:pt x="69085" y="3837"/>
                    <a:pt x="68348" y="3773"/>
                  </a:cubicBezTo>
                  <a:lnTo>
                    <a:pt x="66136" y="3588"/>
                  </a:lnTo>
                  <a:cubicBezTo>
                    <a:pt x="64662" y="3465"/>
                    <a:pt x="63188" y="3345"/>
                    <a:pt x="61713" y="3227"/>
                  </a:cubicBezTo>
                  <a:lnTo>
                    <a:pt x="59502" y="3051"/>
                  </a:lnTo>
                  <a:lnTo>
                    <a:pt x="57289" y="2878"/>
                  </a:lnTo>
                  <a:lnTo>
                    <a:pt x="52864" y="2539"/>
                  </a:lnTo>
                  <a:cubicBezTo>
                    <a:pt x="46965" y="2096"/>
                    <a:pt x="41062" y="1675"/>
                    <a:pt x="35159" y="1279"/>
                  </a:cubicBezTo>
                  <a:cubicBezTo>
                    <a:pt x="32208" y="1080"/>
                    <a:pt x="29255" y="889"/>
                    <a:pt x="26302" y="706"/>
                  </a:cubicBezTo>
                  <a:lnTo>
                    <a:pt x="24087" y="571"/>
                  </a:lnTo>
                  <a:lnTo>
                    <a:pt x="21872" y="440"/>
                  </a:lnTo>
                  <a:lnTo>
                    <a:pt x="19656" y="314"/>
                  </a:lnTo>
                  <a:cubicBezTo>
                    <a:pt x="18917" y="274"/>
                    <a:pt x="18178" y="232"/>
                    <a:pt x="17439" y="194"/>
                  </a:cubicBezTo>
                  <a:cubicBezTo>
                    <a:pt x="17069" y="176"/>
                    <a:pt x="16700" y="156"/>
                    <a:pt x="16330" y="139"/>
                  </a:cubicBezTo>
                  <a:lnTo>
                    <a:pt x="15220" y="86"/>
                  </a:lnTo>
                  <a:lnTo>
                    <a:pt x="14109" y="40"/>
                  </a:lnTo>
                  <a:lnTo>
                    <a:pt x="13553" y="21"/>
                  </a:lnTo>
                  <a:cubicBezTo>
                    <a:pt x="13366" y="16"/>
                    <a:pt x="13182" y="9"/>
                    <a:pt x="12993" y="6"/>
                  </a:cubicBezTo>
                  <a:lnTo>
                    <a:pt x="12710" y="3"/>
                  </a:lnTo>
                  <a:lnTo>
                    <a:pt x="125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2052574" y="8670285"/>
              <a:ext cx="1537136" cy="66430"/>
            </a:xfrm>
            <a:custGeom>
              <a:avLst/>
              <a:gdLst/>
              <a:ahLst/>
              <a:cxnLst/>
              <a:rect l="l" t="t" r="r" b="b"/>
              <a:pathLst>
                <a:path w="26124" h="1129" extrusionOk="0">
                  <a:moveTo>
                    <a:pt x="4472" y="1"/>
                  </a:moveTo>
                  <a:cubicBezTo>
                    <a:pt x="4073" y="1"/>
                    <a:pt x="3673" y="2"/>
                    <a:pt x="3274" y="5"/>
                  </a:cubicBezTo>
                  <a:cubicBezTo>
                    <a:pt x="2728" y="9"/>
                    <a:pt x="2182" y="15"/>
                    <a:pt x="1637" y="26"/>
                  </a:cubicBezTo>
                  <a:cubicBezTo>
                    <a:pt x="1092" y="36"/>
                    <a:pt x="547" y="49"/>
                    <a:pt x="1" y="72"/>
                  </a:cubicBezTo>
                  <a:cubicBezTo>
                    <a:pt x="544" y="135"/>
                    <a:pt x="1086" y="188"/>
                    <a:pt x="1629" y="240"/>
                  </a:cubicBezTo>
                  <a:cubicBezTo>
                    <a:pt x="2173" y="293"/>
                    <a:pt x="2716" y="339"/>
                    <a:pt x="3259" y="384"/>
                  </a:cubicBezTo>
                  <a:cubicBezTo>
                    <a:pt x="4345" y="474"/>
                    <a:pt x="5433" y="552"/>
                    <a:pt x="6520" y="622"/>
                  </a:cubicBezTo>
                  <a:cubicBezTo>
                    <a:pt x="7608" y="692"/>
                    <a:pt x="8694" y="754"/>
                    <a:pt x="9782" y="809"/>
                  </a:cubicBezTo>
                  <a:cubicBezTo>
                    <a:pt x="10870" y="863"/>
                    <a:pt x="11959" y="912"/>
                    <a:pt x="13047" y="953"/>
                  </a:cubicBezTo>
                  <a:cubicBezTo>
                    <a:pt x="14136" y="994"/>
                    <a:pt x="15224" y="1028"/>
                    <a:pt x="16313" y="1057"/>
                  </a:cubicBezTo>
                  <a:cubicBezTo>
                    <a:pt x="17402" y="1085"/>
                    <a:pt x="18491" y="1105"/>
                    <a:pt x="19581" y="1117"/>
                  </a:cubicBezTo>
                  <a:cubicBezTo>
                    <a:pt x="20125" y="1123"/>
                    <a:pt x="20670" y="1126"/>
                    <a:pt x="21215" y="1128"/>
                  </a:cubicBezTo>
                  <a:cubicBezTo>
                    <a:pt x="21397" y="1129"/>
                    <a:pt x="21578" y="1129"/>
                    <a:pt x="21760" y="1129"/>
                  </a:cubicBezTo>
                  <a:cubicBezTo>
                    <a:pt x="22124" y="1129"/>
                    <a:pt x="22487" y="1128"/>
                    <a:pt x="22850" y="1125"/>
                  </a:cubicBezTo>
                  <a:lnTo>
                    <a:pt x="23667" y="1117"/>
                  </a:lnTo>
                  <a:cubicBezTo>
                    <a:pt x="23940" y="1113"/>
                    <a:pt x="24214" y="1110"/>
                    <a:pt x="24486" y="1104"/>
                  </a:cubicBezTo>
                  <a:cubicBezTo>
                    <a:pt x="25032" y="1094"/>
                    <a:pt x="25577" y="1080"/>
                    <a:pt x="26123" y="1057"/>
                  </a:cubicBezTo>
                  <a:cubicBezTo>
                    <a:pt x="25580" y="994"/>
                    <a:pt x="25038" y="938"/>
                    <a:pt x="24494" y="888"/>
                  </a:cubicBezTo>
                  <a:cubicBezTo>
                    <a:pt x="24223" y="861"/>
                    <a:pt x="23951" y="837"/>
                    <a:pt x="23679" y="813"/>
                  </a:cubicBezTo>
                  <a:lnTo>
                    <a:pt x="22864" y="743"/>
                  </a:lnTo>
                  <a:cubicBezTo>
                    <a:pt x="22321" y="699"/>
                    <a:pt x="21779" y="656"/>
                    <a:pt x="21235" y="617"/>
                  </a:cubicBezTo>
                  <a:cubicBezTo>
                    <a:pt x="20691" y="578"/>
                    <a:pt x="20148" y="540"/>
                    <a:pt x="19604" y="505"/>
                  </a:cubicBezTo>
                  <a:cubicBezTo>
                    <a:pt x="18516" y="436"/>
                    <a:pt x="17428" y="374"/>
                    <a:pt x="16340" y="318"/>
                  </a:cubicBezTo>
                  <a:cubicBezTo>
                    <a:pt x="15253" y="265"/>
                    <a:pt x="14165" y="217"/>
                    <a:pt x="13077" y="175"/>
                  </a:cubicBezTo>
                  <a:cubicBezTo>
                    <a:pt x="11988" y="135"/>
                    <a:pt x="10900" y="100"/>
                    <a:pt x="9811" y="73"/>
                  </a:cubicBezTo>
                  <a:cubicBezTo>
                    <a:pt x="8722" y="46"/>
                    <a:pt x="7633" y="27"/>
                    <a:pt x="6543" y="13"/>
                  </a:cubicBezTo>
                  <a:cubicBezTo>
                    <a:pt x="5852" y="5"/>
                    <a:pt x="5162" y="1"/>
                    <a:pt x="44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-4037269" y="8732420"/>
              <a:ext cx="8625238" cy="327798"/>
            </a:xfrm>
            <a:custGeom>
              <a:avLst/>
              <a:gdLst/>
              <a:ahLst/>
              <a:cxnLst/>
              <a:rect l="l" t="t" r="r" b="b"/>
              <a:pathLst>
                <a:path w="146588" h="5571" extrusionOk="0">
                  <a:moveTo>
                    <a:pt x="72855" y="1"/>
                  </a:moveTo>
                  <a:lnTo>
                    <a:pt x="743" y="1708"/>
                  </a:lnTo>
                  <a:cubicBezTo>
                    <a:pt x="332" y="1708"/>
                    <a:pt x="1" y="2039"/>
                    <a:pt x="1" y="2450"/>
                  </a:cubicBezTo>
                  <a:lnTo>
                    <a:pt x="1" y="4828"/>
                  </a:lnTo>
                  <a:cubicBezTo>
                    <a:pt x="1" y="5239"/>
                    <a:pt x="332" y="5570"/>
                    <a:pt x="743" y="5570"/>
                  </a:cubicBezTo>
                  <a:lnTo>
                    <a:pt x="70567" y="3853"/>
                  </a:lnTo>
                  <a:cubicBezTo>
                    <a:pt x="71028" y="4615"/>
                    <a:pt x="72074" y="5149"/>
                    <a:pt x="73293" y="5149"/>
                  </a:cubicBezTo>
                  <a:cubicBezTo>
                    <a:pt x="74514" y="5149"/>
                    <a:pt x="75559" y="4615"/>
                    <a:pt x="76021" y="3853"/>
                  </a:cubicBezTo>
                  <a:lnTo>
                    <a:pt x="145845" y="5570"/>
                  </a:lnTo>
                  <a:cubicBezTo>
                    <a:pt x="146255" y="5570"/>
                    <a:pt x="146587" y="5239"/>
                    <a:pt x="146587" y="4828"/>
                  </a:cubicBezTo>
                  <a:lnTo>
                    <a:pt x="146587" y="2450"/>
                  </a:lnTo>
                  <a:cubicBezTo>
                    <a:pt x="146587" y="2039"/>
                    <a:pt x="146255" y="1708"/>
                    <a:pt x="145845" y="1708"/>
                  </a:cubicBezTo>
                  <a:lnTo>
                    <a:pt x="72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5" name="Google Shape;105;p11"/>
          <p:cNvSpPr txBox="1">
            <a:spLocks noGrp="1"/>
          </p:cNvSpPr>
          <p:nvPr>
            <p:ph type="title" hasCustomPrompt="1"/>
          </p:nvPr>
        </p:nvSpPr>
        <p:spPr>
          <a:xfrm>
            <a:off x="1929400" y="1862615"/>
            <a:ext cx="8333200" cy="22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6" name="Google Shape;106;p11"/>
          <p:cNvSpPr/>
          <p:nvPr/>
        </p:nvSpPr>
        <p:spPr>
          <a:xfrm>
            <a:off x="10914393" y="998301"/>
            <a:ext cx="832785" cy="571601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11"/>
          <p:cNvSpPr/>
          <p:nvPr/>
        </p:nvSpPr>
        <p:spPr>
          <a:xfrm>
            <a:off x="9919131" y="2123767"/>
            <a:ext cx="2174349" cy="1492415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11"/>
          <p:cNvSpPr txBox="1">
            <a:spLocks noGrp="1"/>
          </p:cNvSpPr>
          <p:nvPr>
            <p:ph type="subTitle" idx="1"/>
          </p:nvPr>
        </p:nvSpPr>
        <p:spPr>
          <a:xfrm>
            <a:off x="3194200" y="3943100"/>
            <a:ext cx="5803600" cy="8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347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jalla One"/>
              <a:buNone/>
              <a:defRPr sz="2800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Char char="●"/>
              <a:defRPr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08664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81752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F77A20-54E0-4C36-B80E-C532927C61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3" t="6203" r="2498" b="5792"/>
          <a:stretch/>
        </p:blipFill>
        <p:spPr>
          <a:xfrm>
            <a:off x="5029420" y="0"/>
            <a:ext cx="7162580" cy="6857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8B40C79-A749-43AC-9844-3B082938929C}"/>
              </a:ext>
            </a:extLst>
          </p:cNvPr>
          <p:cNvSpPr/>
          <p:nvPr/>
        </p:nvSpPr>
        <p:spPr>
          <a:xfrm>
            <a:off x="840859" y="2716306"/>
            <a:ext cx="3104815" cy="2788432"/>
          </a:xfrm>
          <a:prstGeom prst="ellipse">
            <a:avLst/>
          </a:prstGeom>
          <a:ln>
            <a:solidFill>
              <a:schemeClr val="tx1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D0C1AD-4124-4B7A-8301-86223F106192}"/>
              </a:ext>
            </a:extLst>
          </p:cNvPr>
          <p:cNvSpPr txBox="1"/>
          <p:nvPr/>
        </p:nvSpPr>
        <p:spPr>
          <a:xfrm>
            <a:off x="833407" y="3591185"/>
            <a:ext cx="311971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GROUP 4</a:t>
            </a:r>
          </a:p>
          <a:p>
            <a:pPr algn="ctr"/>
            <a:endParaRPr lang="en-US" dirty="0"/>
          </a:p>
          <a:p>
            <a:pPr algn="ctr"/>
            <a:r>
              <a:rPr lang="en-US" sz="2400" b="1" dirty="0"/>
              <a:t>ETHNOPHARMACY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2867A9-309B-4CCD-B443-1464CEE43011}"/>
              </a:ext>
            </a:extLst>
          </p:cNvPr>
          <p:cNvSpPr/>
          <p:nvPr/>
        </p:nvSpPr>
        <p:spPr>
          <a:xfrm>
            <a:off x="389965" y="80683"/>
            <a:ext cx="4006605" cy="2192281"/>
          </a:xfrm>
          <a:custGeom>
            <a:avLst/>
            <a:gdLst>
              <a:gd name="connsiteX0" fmla="*/ 0 w 3644153"/>
              <a:gd name="connsiteY0" fmla="*/ 217399 h 1304365"/>
              <a:gd name="connsiteX1" fmla="*/ 217399 w 3644153"/>
              <a:gd name="connsiteY1" fmla="*/ 0 h 1304365"/>
              <a:gd name="connsiteX2" fmla="*/ 3426754 w 3644153"/>
              <a:gd name="connsiteY2" fmla="*/ 0 h 1304365"/>
              <a:gd name="connsiteX3" fmla="*/ 3644153 w 3644153"/>
              <a:gd name="connsiteY3" fmla="*/ 217399 h 1304365"/>
              <a:gd name="connsiteX4" fmla="*/ 3644153 w 3644153"/>
              <a:gd name="connsiteY4" fmla="*/ 1086966 h 1304365"/>
              <a:gd name="connsiteX5" fmla="*/ 3426754 w 3644153"/>
              <a:gd name="connsiteY5" fmla="*/ 1304365 h 1304365"/>
              <a:gd name="connsiteX6" fmla="*/ 217399 w 3644153"/>
              <a:gd name="connsiteY6" fmla="*/ 1304365 h 1304365"/>
              <a:gd name="connsiteX7" fmla="*/ 0 w 3644153"/>
              <a:gd name="connsiteY7" fmla="*/ 1086966 h 1304365"/>
              <a:gd name="connsiteX8" fmla="*/ 0 w 3644153"/>
              <a:gd name="connsiteY8" fmla="*/ 217399 h 1304365"/>
              <a:gd name="connsiteX0" fmla="*/ 0 w 3644153"/>
              <a:gd name="connsiteY0" fmla="*/ 688046 h 1775012"/>
              <a:gd name="connsiteX1" fmla="*/ 217399 w 3644153"/>
              <a:gd name="connsiteY1" fmla="*/ 470647 h 1775012"/>
              <a:gd name="connsiteX2" fmla="*/ 1949823 w 3644153"/>
              <a:gd name="connsiteY2" fmla="*/ 0 h 1775012"/>
              <a:gd name="connsiteX3" fmla="*/ 3426754 w 3644153"/>
              <a:gd name="connsiteY3" fmla="*/ 470647 h 1775012"/>
              <a:gd name="connsiteX4" fmla="*/ 3644153 w 3644153"/>
              <a:gd name="connsiteY4" fmla="*/ 688046 h 1775012"/>
              <a:gd name="connsiteX5" fmla="*/ 3644153 w 3644153"/>
              <a:gd name="connsiteY5" fmla="*/ 1557613 h 1775012"/>
              <a:gd name="connsiteX6" fmla="*/ 3426754 w 3644153"/>
              <a:gd name="connsiteY6" fmla="*/ 1775012 h 1775012"/>
              <a:gd name="connsiteX7" fmla="*/ 217399 w 3644153"/>
              <a:gd name="connsiteY7" fmla="*/ 1775012 h 1775012"/>
              <a:gd name="connsiteX8" fmla="*/ 0 w 3644153"/>
              <a:gd name="connsiteY8" fmla="*/ 1557613 h 1775012"/>
              <a:gd name="connsiteX9" fmla="*/ 0 w 3644153"/>
              <a:gd name="connsiteY9" fmla="*/ 688046 h 177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44153" h="1775012">
                <a:moveTo>
                  <a:pt x="0" y="688046"/>
                </a:moveTo>
                <a:cubicBezTo>
                  <a:pt x="0" y="567980"/>
                  <a:pt x="97333" y="470647"/>
                  <a:pt x="217399" y="470647"/>
                </a:cubicBezTo>
                <a:cubicBezTo>
                  <a:pt x="669368" y="470647"/>
                  <a:pt x="1497854" y="0"/>
                  <a:pt x="1949823" y="0"/>
                </a:cubicBezTo>
                <a:cubicBezTo>
                  <a:pt x="2567639" y="0"/>
                  <a:pt x="2808938" y="470647"/>
                  <a:pt x="3426754" y="470647"/>
                </a:cubicBezTo>
                <a:cubicBezTo>
                  <a:pt x="3546820" y="470647"/>
                  <a:pt x="3644153" y="567980"/>
                  <a:pt x="3644153" y="688046"/>
                </a:cubicBezTo>
                <a:lnTo>
                  <a:pt x="3644153" y="1557613"/>
                </a:lnTo>
                <a:cubicBezTo>
                  <a:pt x="3644153" y="1677679"/>
                  <a:pt x="3546820" y="1775012"/>
                  <a:pt x="3426754" y="1775012"/>
                </a:cubicBezTo>
                <a:lnTo>
                  <a:pt x="217399" y="1775012"/>
                </a:lnTo>
                <a:cubicBezTo>
                  <a:pt x="97333" y="1775012"/>
                  <a:pt x="0" y="1677679"/>
                  <a:pt x="0" y="1557613"/>
                </a:cubicBezTo>
                <a:lnTo>
                  <a:pt x="0" y="688046"/>
                </a:lnTo>
                <a:close/>
              </a:path>
            </a:pathLst>
          </a:custGeom>
          <a:ln>
            <a:solidFill>
              <a:schemeClr val="tx1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Stop Energy Drink Abuse</a:t>
            </a:r>
            <a:br>
              <a:rPr lang="en-US" sz="2400" dirty="0">
                <a:solidFill>
                  <a:schemeClr val="bg2"/>
                </a:solidFill>
                <a:latin typeface="Comic Sans MS" panose="030F0702030302020204" pitchFamily="66" charset="0"/>
              </a:rPr>
            </a:b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66DCB778-23C2-4D19-B8F6-DCC3DDC654C6}"/>
              </a:ext>
            </a:extLst>
          </p:cNvPr>
          <p:cNvSpPr/>
          <p:nvPr/>
        </p:nvSpPr>
        <p:spPr>
          <a:xfrm>
            <a:off x="1339300" y="981020"/>
            <a:ext cx="2107929" cy="15001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RUSH ENERGY DRINK 350ML">
            <a:extLst>
              <a:ext uri="{FF2B5EF4-FFF2-40B4-BE49-F238E27FC236}">
                <a16:creationId xmlns:a16="http://schemas.microsoft.com/office/drawing/2014/main" id="{0244D0B5-C9C6-4B4B-9748-FF10E7355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50" y="1246524"/>
            <a:ext cx="1000564" cy="98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STORM ENERGY DRINK 500ML">
            <a:extLst>
              <a:ext uri="{FF2B5EF4-FFF2-40B4-BE49-F238E27FC236}">
                <a16:creationId xmlns:a16="http://schemas.microsoft.com/office/drawing/2014/main" id="{6330142C-8EC4-4DFF-8B81-B5475B574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920" y="1246524"/>
            <a:ext cx="1277469" cy="102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422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7EB1F3-D9DB-4B37-B81E-6F4AEEC7D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1800" y="1472800"/>
            <a:ext cx="5725859" cy="5385200"/>
          </a:xfrm>
        </p:spPr>
        <p:txBody>
          <a:bodyPr/>
          <a:lstStyle/>
          <a:p>
            <a:pPr marL="203195" indent="0">
              <a:buNone/>
            </a:pP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Mental Health Disruption</a:t>
            </a:r>
          </a:p>
          <a:p>
            <a:pPr marL="203195" indent="0">
              <a:buNone/>
            </a:pPr>
            <a:r>
              <a:rPr lang="en-US" sz="2800" dirty="0"/>
              <a:t>Anxiety, panic attacks, irritability, and insomnia</a:t>
            </a:r>
          </a:p>
          <a:p>
            <a:pPr marL="203195" indent="0">
              <a:buNone/>
            </a:pPr>
            <a:endParaRPr lang="en-US" sz="2000" dirty="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6212A1-3A16-44B3-A3D4-C4D682F5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mic Sans MS" panose="030F0702030302020204" pitchFamily="66" charset="0"/>
              </a:rPr>
              <a:t>KEY RISKS OF ENERGY DRINK ABUSE</a:t>
            </a:r>
            <a:endParaRPr lang="en-US" dirty="0"/>
          </a:p>
        </p:txBody>
      </p:sp>
      <p:pic>
        <p:nvPicPr>
          <p:cNvPr id="2050" name="Picture 2" descr="Anxiety Disorders">
            <a:extLst>
              <a:ext uri="{FF2B5EF4-FFF2-40B4-BE49-F238E27FC236}">
                <a16:creationId xmlns:a16="http://schemas.microsoft.com/office/drawing/2014/main" id="{6409B1BE-D13B-454B-A342-08323B4D9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82" y="2862024"/>
            <a:ext cx="5325036" cy="375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7165C7-37B5-48A6-8DE1-257EDC461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188" y="1183341"/>
            <a:ext cx="4959377" cy="54322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82734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6CCC21-7156-4F54-8067-20AEB9DCE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2318" y="1586752"/>
            <a:ext cx="5795682" cy="4392047"/>
          </a:xfrm>
        </p:spPr>
        <p:txBody>
          <a:bodyPr/>
          <a:lstStyle/>
          <a:p>
            <a:pPr marL="203195" indent="0">
              <a:buNone/>
            </a:pP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Dependence &amp; Withdrawal</a:t>
            </a:r>
          </a:p>
          <a:p>
            <a:pPr marL="203195" indent="0">
              <a:buNone/>
            </a:pPr>
            <a:endParaRPr lang="en-US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203195" indent="0">
              <a:buNone/>
            </a:pPr>
            <a:r>
              <a:rPr lang="en-US" sz="2800" dirty="0"/>
              <a:t>Physical and psychological reliance, headaches, fatigue, and mood swings upon stopping</a:t>
            </a:r>
            <a:endParaRPr lang="en-US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A2CCA3-1358-4D15-8A8F-5DAB31B23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mic Sans MS" panose="030F0702030302020204" pitchFamily="66" charset="0"/>
              </a:rPr>
              <a:t>KEY RISKS OF ENERGY DRINK ABUSE</a:t>
            </a:r>
            <a:endParaRPr lang="en-US" dirty="0"/>
          </a:p>
        </p:txBody>
      </p:sp>
      <p:pic>
        <p:nvPicPr>
          <p:cNvPr id="3074" name="Picture 2" descr="Brain Fatigue and Mental Exhaustion">
            <a:extLst>
              <a:ext uri="{FF2B5EF4-FFF2-40B4-BE49-F238E27FC236}">
                <a16:creationId xmlns:a16="http://schemas.microsoft.com/office/drawing/2014/main" id="{D7F087EF-1FF8-4C56-807E-ADB6FA53D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18" y="4145386"/>
            <a:ext cx="5230906" cy="225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583306-226E-42C3-B99A-18D9106E2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223" y="1775012"/>
            <a:ext cx="4572000" cy="46220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7259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F0C429-D4AB-436B-AB0F-6AA868909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1801" y="1472800"/>
            <a:ext cx="5712412" cy="4506000"/>
          </a:xfrm>
        </p:spPr>
        <p:txBody>
          <a:bodyPr/>
          <a:lstStyle/>
          <a:p>
            <a:pPr marL="203195" indent="0">
              <a:buNone/>
            </a:pP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Kidney &amp; Liver Strain</a:t>
            </a:r>
          </a:p>
          <a:p>
            <a:pPr marL="203195" indent="0">
              <a:buNone/>
            </a:pPr>
            <a:endParaRPr lang="en-US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203195" indent="0">
              <a:buNone/>
            </a:pPr>
            <a:r>
              <a:rPr lang="en-US" sz="2800" dirty="0">
                <a:latin typeface="Comic Sans MS" panose="030F0702030302020204" pitchFamily="66" charset="0"/>
              </a:rPr>
              <a:t>Due to high sugar and chemical additives, especially when combined with other medications or alcohol.</a:t>
            </a:r>
            <a:endParaRPr lang="en-US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075E8E-32E5-4CF9-A082-6E40B0930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mic Sans MS" panose="030F0702030302020204" pitchFamily="66" charset="0"/>
              </a:rPr>
              <a:t>KEY RISKS OF ENERGY DRINK ABUSE</a:t>
            </a:r>
            <a:endParaRPr lang="en-US" dirty="0"/>
          </a:p>
        </p:txBody>
      </p:sp>
      <p:pic>
        <p:nvPicPr>
          <p:cNvPr id="4098" name="Picture 2" descr="About kidney health - World Kidney Day 2025">
            <a:extLst>
              <a:ext uri="{FF2B5EF4-FFF2-40B4-BE49-F238E27FC236}">
                <a16:creationId xmlns:a16="http://schemas.microsoft.com/office/drawing/2014/main" id="{E090C0A7-A0D1-4688-9FB5-C2A4B232C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01" y="4558553"/>
            <a:ext cx="5526741" cy="20870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A33C57-5D61-43CC-AB25-79FD1CC60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12" y="1707776"/>
            <a:ext cx="4972188" cy="51502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14959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BB3066-5989-4E13-BF71-6051928E3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1800" y="1472800"/>
            <a:ext cx="5591388" cy="4506000"/>
          </a:xfrm>
        </p:spPr>
        <p:txBody>
          <a:bodyPr/>
          <a:lstStyle/>
          <a:p>
            <a:pPr marL="203195" indent="0">
              <a:buNone/>
            </a:pP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Gastrointestinal Problems</a:t>
            </a:r>
          </a:p>
          <a:p>
            <a:pPr marL="203195" indent="0">
              <a:buNone/>
            </a:pPr>
            <a:endParaRPr lang="en-US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203195" indent="0">
              <a:buNone/>
            </a:pPr>
            <a:r>
              <a:rPr lang="en-US" sz="2800" dirty="0"/>
              <a:t>Upset stomach, nausea, and dehydration.</a:t>
            </a:r>
            <a:endParaRPr lang="en-US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93A033-055C-40F1-8D10-C3ACF794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mic Sans MS" panose="030F0702030302020204" pitchFamily="66" charset="0"/>
              </a:rPr>
              <a:t>KEY RISKS OF ENERGY DRINK ABUSE</a:t>
            </a:r>
            <a:endParaRPr lang="en-US" dirty="0"/>
          </a:p>
        </p:txBody>
      </p:sp>
      <p:pic>
        <p:nvPicPr>
          <p:cNvPr id="5122" name="Picture 2" descr="Treatment of Gastrointestinal Disorders ...">
            <a:extLst>
              <a:ext uri="{FF2B5EF4-FFF2-40B4-BE49-F238E27FC236}">
                <a16:creationId xmlns:a16="http://schemas.microsoft.com/office/drawing/2014/main" id="{1DE5C7FD-41D7-4291-BBB3-4BA48BD2E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495" y="3953435"/>
            <a:ext cx="4566740" cy="244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B329D7-7A93-417B-9998-D80571E37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093" y="1653988"/>
            <a:ext cx="5992907" cy="474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9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4D0C3C-9FCA-400F-8DDA-A916647A7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1800" y="1472800"/>
            <a:ext cx="4717329" cy="4506000"/>
          </a:xfrm>
        </p:spPr>
        <p:txBody>
          <a:bodyPr/>
          <a:lstStyle/>
          <a:p>
            <a:pPr marL="203195" indent="0">
              <a:buNone/>
            </a:pP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Academic Burnout</a:t>
            </a:r>
          </a:p>
          <a:p>
            <a:pPr marL="203195" indent="0">
              <a:buNone/>
            </a:pPr>
            <a:endParaRPr lang="en-US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203195" indent="0">
              <a:buNone/>
            </a:pPr>
            <a:r>
              <a:rPr lang="en-US" sz="2400" dirty="0"/>
              <a:t>False productivity leads to overextension and eventual mental fatigue.</a:t>
            </a:r>
            <a:endParaRPr lang="en-US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4CC92B-5A5B-4F4E-A1A2-D8DB53D3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mic Sans MS" panose="030F0702030302020204" pitchFamily="66" charset="0"/>
              </a:rPr>
              <a:t>KEY RISKS OF ENERGY DRINK ABUSE</a:t>
            </a:r>
            <a:endParaRPr lang="en-US" dirty="0"/>
          </a:p>
        </p:txBody>
      </p:sp>
      <p:pic>
        <p:nvPicPr>
          <p:cNvPr id="3074" name="Picture 2" descr="Adult College Students ...">
            <a:extLst>
              <a:ext uri="{FF2B5EF4-FFF2-40B4-BE49-F238E27FC236}">
                <a16:creationId xmlns:a16="http://schemas.microsoft.com/office/drawing/2014/main" id="{46DB0EB8-5326-4D6C-8595-30242AA0F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259" y="3429000"/>
            <a:ext cx="4195481" cy="348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BBFA35-5B8F-4FC3-A6AD-F527EB041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0" y="4141694"/>
            <a:ext cx="6640779" cy="27700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594C6E-A6CF-43C1-A859-C3A2B15FF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222" y="1237129"/>
            <a:ext cx="6616298" cy="290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90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0E6309-7971-4315-9942-6BAFEA196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1800" y="1472800"/>
            <a:ext cx="5282106" cy="4506000"/>
          </a:xfrm>
        </p:spPr>
        <p:txBody>
          <a:bodyPr/>
          <a:lstStyle/>
          <a:p>
            <a:pPr marL="203195" indent="0">
              <a:buNone/>
            </a:pPr>
            <a:r>
              <a:rPr lang="en-US" sz="2400" b="1" dirty="0">
                <a:latin typeface="Comic Sans MS" panose="030F0702030302020204" pitchFamily="66" charset="0"/>
              </a:rPr>
              <a:t>Interactions with Alcohol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</a:p>
          <a:p>
            <a:pPr marL="203195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203195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Dangerous combo masking signs of intoxication, leading to accidents and risky behaviors.</a:t>
            </a:r>
          </a:p>
          <a:p>
            <a:pPr marL="203195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07C2C-BA98-410A-910E-44B2994F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mic Sans MS" panose="030F0702030302020204" pitchFamily="66" charset="0"/>
              </a:rPr>
              <a:t>KEY RISKS OF ENERGY DRINK ABUSE</a:t>
            </a:r>
            <a:endParaRPr lang="en-US" dirty="0"/>
          </a:p>
        </p:txBody>
      </p:sp>
      <p:pic>
        <p:nvPicPr>
          <p:cNvPr id="4098" name="Picture 2" descr="Mixing energy drinks and alcohol can ...">
            <a:extLst>
              <a:ext uri="{FF2B5EF4-FFF2-40B4-BE49-F238E27FC236}">
                <a16:creationId xmlns:a16="http://schemas.microsoft.com/office/drawing/2014/main" id="{F0CCA6AF-C148-4C93-8219-F7AFCFDF7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548" y="4087906"/>
            <a:ext cx="5100357" cy="239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E8E26F-0051-430E-BCC9-3BCD30D46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05" y="1445535"/>
            <a:ext cx="5818095" cy="541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84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A7C536-E45B-4E65-8503-C3B55EE989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Comic Sans MS" panose="030F0702030302020204" pitchFamily="66" charset="0"/>
              </a:rPr>
              <a:t>Prioritize Good Sleep</a:t>
            </a:r>
            <a:r>
              <a:rPr lang="en-US" sz="2400" dirty="0">
                <a:latin typeface="Comic Sans MS" panose="030F0702030302020204" pitchFamily="66" charset="0"/>
              </a:rPr>
              <a:t>: Aim for 7–9 hours per night to naturally boost energy.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Comic Sans MS" panose="030F0702030302020204" pitchFamily="66" charset="0"/>
              </a:rPr>
              <a:t>Stay Hydrated</a:t>
            </a:r>
            <a:r>
              <a:rPr lang="en-US" sz="2400" dirty="0">
                <a:latin typeface="Comic Sans MS" panose="030F0702030302020204" pitchFamily="66" charset="0"/>
              </a:rPr>
              <a:t>: Drink plenty of water throughout the day.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Comic Sans MS" panose="030F0702030302020204" pitchFamily="66" charset="0"/>
              </a:rPr>
              <a:t>Manage Stress</a:t>
            </a:r>
            <a:r>
              <a:rPr lang="en-US" sz="2400" dirty="0">
                <a:latin typeface="Comic Sans MS" panose="030F0702030302020204" pitchFamily="66" charset="0"/>
              </a:rPr>
              <a:t>: Use mindfulness, deep breathing, or quick meditation.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Comic Sans MS" panose="030F0702030302020204" pitchFamily="66" charset="0"/>
              </a:rPr>
              <a:t>Take Power Naps</a:t>
            </a:r>
            <a:r>
              <a:rPr lang="en-US" sz="2400" dirty="0">
                <a:latin typeface="Comic Sans MS" panose="030F0702030302020204" pitchFamily="66" charset="0"/>
              </a:rPr>
              <a:t>: A 15–20 minute nap can boost alertness without caffeine.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Comic Sans MS" panose="030F0702030302020204" pitchFamily="66" charset="0"/>
              </a:rPr>
              <a:t>Plan Smart Breaks</a:t>
            </a:r>
            <a:r>
              <a:rPr lang="en-US" sz="2400" dirty="0">
                <a:latin typeface="Comic Sans MS" panose="030F0702030302020204" pitchFamily="66" charset="0"/>
              </a:rPr>
              <a:t>: Short, regular study breaks improve focus and prevent burnout.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Comic Sans MS" panose="030F0702030302020204" pitchFamily="66" charset="0"/>
              </a:rPr>
              <a:t>Exercise Regularly</a:t>
            </a:r>
            <a:r>
              <a:rPr lang="en-US" sz="2400" dirty="0">
                <a:latin typeface="Comic Sans MS" panose="030F0702030302020204" pitchFamily="66" charset="0"/>
              </a:rPr>
              <a:t>: Light exercise like a brisk walk or stretching can wake up your body and mind.</a:t>
            </a:r>
          </a:p>
          <a:p>
            <a:pPr marL="488945" indent="-285750">
              <a:buFont typeface="Wingdings" panose="05000000000000000000" pitchFamily="2" charset="2"/>
              <a:buChar char="Ø"/>
            </a:pP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E123A3-E632-47F7-B24E-8AFC7B5E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mic Sans MS" panose="030F0702030302020204" pitchFamily="66" charset="0"/>
              </a:rPr>
              <a:t>Measures to Recharge Naturally</a:t>
            </a:r>
          </a:p>
        </p:txBody>
      </p:sp>
    </p:spTree>
    <p:extLst>
      <p:ext uri="{BB962C8B-B14F-4D97-AF65-F5344CB8AC3E}">
        <p14:creationId xmlns:p14="http://schemas.microsoft.com/office/powerpoint/2010/main" val="3978395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49DA56-468C-429C-9249-1F7D7D262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618565"/>
            <a:ext cx="11360800" cy="763600"/>
          </a:xfrm>
        </p:spPr>
        <p:txBody>
          <a:bodyPr/>
          <a:lstStyle/>
          <a:p>
            <a:r>
              <a:rPr lang="en-US" b="1" dirty="0">
                <a:latin typeface="Comic Sans MS" panose="030F0702030302020204" pitchFamily="66" charset="0"/>
              </a:rPr>
              <a:t>Foods that Naturally Boost Energy: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CE6CE7-5352-4C90-BF03-56C08B21D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74189" y="1384918"/>
            <a:ext cx="673438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mic Sans MS" panose="030F0702030302020204" pitchFamily="66" charset="0"/>
              </a:rPr>
              <a:t>Bananas.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mic Sans MS" panose="030F0702030302020204" pitchFamily="66" charset="0"/>
              </a:rPr>
              <a:t>Oats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mic Sans MS" panose="030F0702030302020204" pitchFamily="66" charset="0"/>
              </a:rPr>
              <a:t>Nuts and Seeds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mic Sans MS" panose="030F0702030302020204" pitchFamily="66" charset="0"/>
              </a:rPr>
              <a:t>Greek Yogurt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mic Sans MS" panose="030F0702030302020204" pitchFamily="66" charset="0"/>
              </a:rPr>
              <a:t>Berries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mic Sans MS" panose="030F0702030302020204" pitchFamily="66" charset="0"/>
              </a:rPr>
              <a:t>Eggs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mic Sans MS" panose="030F0702030302020204" pitchFamily="66" charset="0"/>
              </a:rPr>
              <a:t>Leafy Greens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400" dirty="0">
                <a:solidFill>
                  <a:schemeClr val="bg2"/>
                </a:solidFill>
                <a:latin typeface="Comic Sans MS" panose="030F0702030302020204" pitchFamily="66" charset="0"/>
              </a:rPr>
              <a:t>Cocoanut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Comic Sans MS" panose="030F0702030302020204" pitchFamily="66" charset="0"/>
            </a:endParaRPr>
          </a:p>
        </p:txBody>
      </p:sp>
      <p:pic>
        <p:nvPicPr>
          <p:cNvPr id="1027" name="Picture 3" descr="Bananas - The Nutrition Source">
            <a:extLst>
              <a:ext uri="{FF2B5EF4-FFF2-40B4-BE49-F238E27FC236}">
                <a16:creationId xmlns:a16="http://schemas.microsoft.com/office/drawing/2014/main" id="{ADBFB246-C589-40E8-BD00-F789D2159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362" y="1250575"/>
            <a:ext cx="2724201" cy="164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Overnight oats with water - Nutmeg ...">
            <a:extLst>
              <a:ext uri="{FF2B5EF4-FFF2-40B4-BE49-F238E27FC236}">
                <a16:creationId xmlns:a16="http://schemas.microsoft.com/office/drawing/2014/main" id="{4450D237-229B-4522-885D-F532F1456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530" y="1250575"/>
            <a:ext cx="2924174" cy="164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Yoplait® Gluten Free Greek Yogurt ...">
            <a:extLst>
              <a:ext uri="{FF2B5EF4-FFF2-40B4-BE49-F238E27FC236}">
                <a16:creationId xmlns:a16="http://schemas.microsoft.com/office/drawing/2014/main" id="{D04E3E65-7CC2-4AF2-B441-8DF2F05DE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763" y="2952112"/>
            <a:ext cx="2724201" cy="193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Berries and Their Health Benefits ...">
            <a:extLst>
              <a:ext uri="{FF2B5EF4-FFF2-40B4-BE49-F238E27FC236}">
                <a16:creationId xmlns:a16="http://schemas.microsoft.com/office/drawing/2014/main" id="{B2E78505-42A8-4467-8137-11C7FFF55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529" y="2952112"/>
            <a:ext cx="2924175" cy="193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Leafy Green Vegetables: A Nutritional ...">
            <a:extLst>
              <a:ext uri="{FF2B5EF4-FFF2-40B4-BE49-F238E27FC236}">
                <a16:creationId xmlns:a16="http://schemas.microsoft.com/office/drawing/2014/main" id="{2AEDF021-4F33-45E0-9BA3-43E6516C2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657" y="502741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ealth benefits of coconut water | Good ...">
            <a:extLst>
              <a:ext uri="{FF2B5EF4-FFF2-40B4-BE49-F238E27FC236}">
                <a16:creationId xmlns:a16="http://schemas.microsoft.com/office/drawing/2014/main" id="{C9ABFCDB-194E-440D-B34E-E134A51D6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032" y="5027413"/>
            <a:ext cx="2743531" cy="181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Eggs as food - Wikipedia">
            <a:extLst>
              <a:ext uri="{FF2B5EF4-FFF2-40B4-BE49-F238E27FC236}">
                <a16:creationId xmlns:a16="http://schemas.microsoft.com/office/drawing/2014/main" id="{96D26BD3-C770-4479-AD5F-F93A0F845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079" y="5172075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761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87E4CA-EE22-451C-A74C-D7A8F9159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1800" y="1472800"/>
            <a:ext cx="5739306" cy="3233671"/>
          </a:xfrm>
        </p:spPr>
        <p:txBody>
          <a:bodyPr/>
          <a:lstStyle/>
          <a:p>
            <a:pPr marL="488945" indent="-285750">
              <a:buFont typeface="Wingdings" panose="05000000000000000000" pitchFamily="2" charset="2"/>
              <a:buChar char="Ø"/>
            </a:pPr>
            <a:r>
              <a:rPr lang="en-GB" sz="2400" dirty="0">
                <a:latin typeface="Comic Sans MS" panose="030F0702030302020204" pitchFamily="66" charset="0"/>
              </a:rPr>
              <a:t> Green tea or matcha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488945" indent="-285750">
              <a:buFont typeface="Wingdings" panose="05000000000000000000" pitchFamily="2" charset="2"/>
              <a:buChar char="Ø"/>
            </a:pPr>
            <a:r>
              <a:rPr lang="en-GB" sz="2400" dirty="0">
                <a:latin typeface="Comic Sans MS" panose="030F0702030302020204" pitchFamily="66" charset="0"/>
              </a:rPr>
              <a:t> Coffee (moderate amount)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488945" indent="-285750">
              <a:buFont typeface="Wingdings" panose="05000000000000000000" pitchFamily="2" charset="2"/>
              <a:buChar char="Ø"/>
            </a:pPr>
            <a:r>
              <a:rPr lang="en-GB" sz="2400" dirty="0">
                <a:latin typeface="Comic Sans MS" panose="030F0702030302020204" pitchFamily="66" charset="0"/>
              </a:rPr>
              <a:t> Smoothies with protein and fruit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488945" indent="-285750">
              <a:buFont typeface="Wingdings" panose="05000000000000000000" pitchFamily="2" charset="2"/>
              <a:buChar char="Ø"/>
            </a:pPr>
            <a:r>
              <a:rPr lang="en-GB" sz="2400" dirty="0">
                <a:latin typeface="Comic Sans MS" panose="030F0702030302020204" pitchFamily="66" charset="0"/>
              </a:rPr>
              <a:t>Water + electrolytes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488945" indent="-285750">
              <a:buFont typeface="Wingdings" panose="05000000000000000000" pitchFamily="2" charset="2"/>
              <a:buChar char="Ø"/>
            </a:pPr>
            <a:r>
              <a:rPr lang="en-GB" sz="2400" dirty="0">
                <a:latin typeface="Comic Sans MS" panose="030F0702030302020204" pitchFamily="66" charset="0"/>
              </a:rPr>
              <a:t>Nuts and dark chocolate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488945" indent="-285750">
              <a:buFont typeface="Wingdings" panose="05000000000000000000" pitchFamily="2" charset="2"/>
              <a:buChar char="Ø"/>
            </a:pPr>
            <a:r>
              <a:rPr lang="en-GB" sz="2400" dirty="0">
                <a:latin typeface="Comic Sans MS" panose="030F0702030302020204" pitchFamily="66" charset="0"/>
              </a:rPr>
              <a:t>Power naps</a:t>
            </a:r>
          </a:p>
          <a:p>
            <a:pPr marL="488945" indent="-285750">
              <a:buFont typeface="Wingdings" panose="05000000000000000000" pitchFamily="2" charset="2"/>
              <a:buChar char="Ø"/>
            </a:pP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B2AEEE-B04A-4AC9-AACF-67AD337B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mic Sans MS" panose="030F0702030302020204" pitchFamily="66" charset="0"/>
              </a:rPr>
              <a:t>ALTERNATIVES TO ENERGY DRINKS </a:t>
            </a:r>
            <a:br>
              <a:rPr lang="en-US" dirty="0">
                <a:latin typeface="Comic Sans MS" panose="030F0702030302020204" pitchFamily="66" charset="0"/>
              </a:rPr>
            </a:b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1026" name="Picture 2" descr="DIY Iced Matcha Green Tea Latte | Gimme ...">
            <a:extLst>
              <a:ext uri="{FF2B5EF4-FFF2-40B4-BE49-F238E27FC236}">
                <a16:creationId xmlns:a16="http://schemas.microsoft.com/office/drawing/2014/main" id="{A2C7802C-3EF8-42A8-A21D-52E5E787F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650" y="1445905"/>
            <a:ext cx="22253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ffeine and atrial fibrillation ...">
            <a:extLst>
              <a:ext uri="{FF2B5EF4-FFF2-40B4-BE49-F238E27FC236}">
                <a16:creationId xmlns:a16="http://schemas.microsoft.com/office/drawing/2014/main" id="{A924C0CF-6925-4D53-B553-FF91064A0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224" y="1472800"/>
            <a:ext cx="2530426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Whole Hazelnuts in Dark Chocolate ...">
            <a:extLst>
              <a:ext uri="{FF2B5EF4-FFF2-40B4-BE49-F238E27FC236}">
                <a16:creationId xmlns:a16="http://schemas.microsoft.com/office/drawing/2014/main" id="{BE50ADEE-B61A-42E1-B2AA-093D41B56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224" y="4513487"/>
            <a:ext cx="2530426" cy="233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ower Naps: What They Are &amp; How to Take ...">
            <a:extLst>
              <a:ext uri="{FF2B5EF4-FFF2-40B4-BE49-F238E27FC236}">
                <a16:creationId xmlns:a16="http://schemas.microsoft.com/office/drawing/2014/main" id="{CEB12769-2E33-4ACB-B659-82FD7D16A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305" y="4513486"/>
            <a:ext cx="4867835" cy="234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ay Active, Stay Hydrated: The 5 Best Electrolyte Powder You Need">
            <a:extLst>
              <a:ext uri="{FF2B5EF4-FFF2-40B4-BE49-F238E27FC236}">
                <a16:creationId xmlns:a16="http://schemas.microsoft.com/office/drawing/2014/main" id="{7A7FA95E-D3BD-4D6B-A8B2-265415847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537" y="4513486"/>
            <a:ext cx="2124463" cy="233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546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3A2C05-D99D-4FDF-A811-9B60642F6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1799" y="1472800"/>
            <a:ext cx="7810153" cy="5385200"/>
          </a:xfrm>
        </p:spPr>
        <p:txBody>
          <a:bodyPr/>
          <a:lstStyle/>
          <a:p>
            <a:pPr marL="203195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Energy drinks might promise quick energy, but the long-term cost to your health isn’t worth it.</a:t>
            </a:r>
          </a:p>
          <a:p>
            <a:pPr marL="203195" indent="0">
              <a:buNone/>
            </a:pPr>
            <a:br>
              <a:rPr lang="en-US" sz="24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>Relying on them can lead to anxiety, heart problems, poor sleep, and even damage your brain’s ability to think clearly.</a:t>
            </a:r>
          </a:p>
          <a:p>
            <a:pPr marL="203195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203195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Real strength comes from balance — not from a can.</a:t>
            </a:r>
          </a:p>
          <a:p>
            <a:pPr marL="203195" indent="0">
              <a:buNone/>
            </a:pPr>
            <a:br>
              <a:rPr lang="en-US" sz="24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>Choose rest, healthy foods, and smart study habits instead.</a:t>
            </a:r>
          </a:p>
          <a:p>
            <a:pPr marL="203195" indent="0">
              <a:buNone/>
            </a:pPr>
            <a:br>
              <a:rPr lang="en-US" sz="24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>Recharge the right way — because your future deserves better!"</a:t>
            </a:r>
          </a:p>
          <a:p>
            <a:pPr marL="203195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031EAA-2D20-4400-8B51-D420E66C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Take-Home Message</a:t>
            </a:r>
            <a:endParaRPr lang="en-US" dirty="0"/>
          </a:p>
        </p:txBody>
      </p:sp>
      <p:pic>
        <p:nvPicPr>
          <p:cNvPr id="2050" name="Picture 2" descr="How To Buy Your First Investment Property | Nexus Property Management®  Franchise | National Property Management Franchise">
            <a:extLst>
              <a:ext uri="{FF2B5EF4-FFF2-40B4-BE49-F238E27FC236}">
                <a16:creationId xmlns:a16="http://schemas.microsoft.com/office/drawing/2014/main" id="{A8C7837B-2C8D-4660-863C-D97CA0C36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952" y="1949824"/>
            <a:ext cx="3142129" cy="490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02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F07C6B-55F5-4D67-8BC8-9B438E28C1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46095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omic Sans MS" panose="030F0702030302020204" pitchFamily="66" charset="0"/>
              </a:rPr>
              <a:t>Energy drink is A high-</a:t>
            </a:r>
            <a:r>
              <a:rPr lang="en-US" sz="2400" dirty="0" err="1">
                <a:latin typeface="Comic Sans MS" panose="030F0702030302020204" pitchFamily="66" charset="0"/>
              </a:rPr>
              <a:t>caffeine,high</a:t>
            </a:r>
            <a:r>
              <a:rPr lang="en-US" sz="2400" dirty="0">
                <a:latin typeface="Comic Sans MS" panose="030F0702030302020204" pitchFamily="66" charset="0"/>
              </a:rPr>
              <a:t> sugar beverage designed to quickly boost energy, alertness and performance.</a:t>
            </a:r>
          </a:p>
          <a:p>
            <a:pPr marL="203195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Comic Sans MS" panose="030F0702030302020204" pitchFamily="66" charset="0"/>
              </a:rPr>
              <a:t>Energy drink abuse refers to the excessive consumption of energy drinks often leading to a physical and psychological dependence on their stimulant effects.</a:t>
            </a:r>
          </a:p>
          <a:p>
            <a:pPr marL="203195" lvl="0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Comic Sans MS" panose="030F0702030302020204" pitchFamily="66" charset="0"/>
              </a:rPr>
              <a:t>This can manifest as a strong craving for the drink, an inability to control consumption despite negative consequences, and withdrawal symptoms when consumption is reduced.</a:t>
            </a:r>
          </a:p>
          <a:p>
            <a:pPr marL="546095" indent="-342900">
              <a:buFont typeface="Wingdings" panose="05000000000000000000" pitchFamily="2" charset="2"/>
              <a:buChar char="Ø"/>
            </a:pP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7FCE27-E7D5-435F-9BE0-06261650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ENERGY DRINK AND IT’S ABUSE?</a:t>
            </a:r>
          </a:p>
        </p:txBody>
      </p:sp>
    </p:spTree>
    <p:extLst>
      <p:ext uri="{BB962C8B-B14F-4D97-AF65-F5344CB8AC3E}">
        <p14:creationId xmlns:p14="http://schemas.microsoft.com/office/powerpoint/2010/main" val="2086065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ay Thank You for the Birthday Wishes">
            <a:extLst>
              <a:ext uri="{FF2B5EF4-FFF2-40B4-BE49-F238E27FC236}">
                <a16:creationId xmlns:a16="http://schemas.microsoft.com/office/drawing/2014/main" id="{A83A865E-226E-451D-8B3A-C3F66E5CA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702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7AA537-75AD-40A8-B4EF-4BB77A734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4384" y="1371203"/>
            <a:ext cx="4602000" cy="4805164"/>
          </a:xfrm>
        </p:spPr>
        <p:txBody>
          <a:bodyPr/>
          <a:lstStyle/>
          <a:p>
            <a:pPr marL="186262" indent="0">
              <a:buNone/>
            </a:pPr>
            <a:endParaRPr lang="en-US" sz="2000" dirty="0">
              <a:solidFill>
                <a:schemeClr val="bg2"/>
              </a:solidFill>
              <a:highlight>
                <a:srgbClr val="808080"/>
              </a:highlight>
              <a:latin typeface="Comic Sans MS" panose="030F0702030302020204" pitchFamily="66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90F1D-D12C-4FE8-8504-89E904DCF6E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395581" y="1371203"/>
            <a:ext cx="4602000" cy="4805164"/>
          </a:xfrm>
        </p:spPr>
        <p:txBody>
          <a:bodyPr/>
          <a:lstStyle/>
          <a:p>
            <a:pPr marL="186262" indent="0">
              <a:buNone/>
            </a:pPr>
            <a:endParaRPr lang="en-US" sz="2000" dirty="0">
              <a:solidFill>
                <a:schemeClr val="bg2"/>
              </a:solidFill>
              <a:highlight>
                <a:srgbClr val="808080"/>
              </a:highlight>
              <a:latin typeface="Comic Sans MS" panose="030F0702030302020204" pitchFamily="66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F482DF-3767-42F0-8A9C-74580A0C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2"/>
                </a:solidFill>
                <a:latin typeface="Comic Sans MS" panose="030F0702030302020204" pitchFamily="66" charset="0"/>
              </a:rPr>
              <a:t>NAMES OF GROUP MEMBERS</a:t>
            </a: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1D4BA43C-C63F-436D-B9BD-60A95175F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21" y="1371203"/>
            <a:ext cx="5190359" cy="5325432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C3F9ACC-7A87-40FC-8E3B-5015B1757B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3241166"/>
              </p:ext>
            </p:extLst>
          </p:nvPr>
        </p:nvGraphicFramePr>
        <p:xfrm>
          <a:off x="6417257" y="1371204"/>
          <a:ext cx="5560913" cy="53254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02305">
                  <a:extLst>
                    <a:ext uri="{9D8B030D-6E8A-4147-A177-3AD203B41FA5}">
                      <a16:colId xmlns:a16="http://schemas.microsoft.com/office/drawing/2014/main" val="1705449336"/>
                    </a:ext>
                  </a:extLst>
                </a:gridCol>
                <a:gridCol w="2358608">
                  <a:extLst>
                    <a:ext uri="{9D8B030D-6E8A-4147-A177-3AD203B41FA5}">
                      <a16:colId xmlns:a16="http://schemas.microsoft.com/office/drawing/2014/main" val="2921452017"/>
                    </a:ext>
                  </a:extLst>
                </a:gridCol>
              </a:tblGrid>
              <a:tr h="3884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NAME</a:t>
                      </a:r>
                      <a:endParaRPr lang="en-GH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INDEX NUMBER</a:t>
                      </a:r>
                      <a:endParaRPr lang="en-GH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114227"/>
                  </a:ext>
                </a:extLst>
              </a:tr>
              <a:tr h="388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</a:rPr>
                        <a:t>SAMUEL TANKO</a:t>
                      </a:r>
                      <a:endParaRPr lang="en-GH" sz="1600" dirty="0">
                        <a:solidFill>
                          <a:schemeClr val="bg2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</a:rPr>
                        <a:t>DPH/21/01/0074</a:t>
                      </a:r>
                      <a:endParaRPr kumimoji="0" lang="en-G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874260"/>
                  </a:ext>
                </a:extLst>
              </a:tr>
              <a:tr h="68237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</a:rPr>
                        <a:t>OSEI MAINOO FRANK</a:t>
                      </a:r>
                      <a:endParaRPr lang="en-GH" dirty="0">
                        <a:solidFill>
                          <a:schemeClr val="bg2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</a:rPr>
                        <a:t>DPH/21/01/0597</a:t>
                      </a:r>
                      <a:endParaRPr lang="en-GH" sz="1400" b="0" dirty="0">
                        <a:solidFill>
                          <a:schemeClr val="bg2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218367"/>
                  </a:ext>
                </a:extLst>
              </a:tr>
              <a:tr h="3884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</a:rPr>
                        <a:t>ADU-KUSI ALFRED</a:t>
                      </a:r>
                      <a:endParaRPr lang="en-GH" dirty="0">
                        <a:solidFill>
                          <a:schemeClr val="bg2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</a:rPr>
                        <a:t>DPH/21/01/1314</a:t>
                      </a:r>
                      <a:endParaRPr lang="en-GH" sz="1400" b="0" dirty="0">
                        <a:solidFill>
                          <a:schemeClr val="bg2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97052"/>
                  </a:ext>
                </a:extLst>
              </a:tr>
              <a:tr h="68237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</a:rPr>
                        <a:t>KEZIA DANIELLE SAPPOR</a:t>
                      </a:r>
                      <a:endParaRPr lang="en-GH" dirty="0">
                        <a:solidFill>
                          <a:schemeClr val="bg2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</a:rPr>
                        <a:t>DPH/21/01/0668</a:t>
                      </a:r>
                      <a:endParaRPr lang="en-GH" sz="1400" b="0" dirty="0">
                        <a:solidFill>
                          <a:schemeClr val="bg2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064598"/>
                  </a:ext>
                </a:extLst>
              </a:tr>
              <a:tr h="3884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</a:rPr>
                        <a:t>BANA BENJAMIN</a:t>
                      </a:r>
                      <a:endParaRPr lang="en-GH" dirty="0">
                        <a:solidFill>
                          <a:schemeClr val="bg2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</a:rPr>
                        <a:t>DPH/20/01/2984</a:t>
                      </a:r>
                      <a:endParaRPr lang="en-GH" sz="1400" b="0" dirty="0">
                        <a:solidFill>
                          <a:schemeClr val="bg2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268161"/>
                  </a:ext>
                </a:extLst>
              </a:tr>
              <a:tr h="3884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</a:rPr>
                        <a:t>SAM SANDRA</a:t>
                      </a:r>
                      <a:endParaRPr lang="en-GH" dirty="0">
                        <a:solidFill>
                          <a:schemeClr val="bg2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</a:rPr>
                        <a:t>DPH/21/01/0797</a:t>
                      </a:r>
                      <a:endParaRPr lang="en-GH" sz="1400" b="0" dirty="0">
                        <a:solidFill>
                          <a:schemeClr val="bg2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538530"/>
                  </a:ext>
                </a:extLst>
              </a:tr>
              <a:tr h="682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</a:rPr>
                        <a:t>EMMANUEL YARCK</a:t>
                      </a:r>
                      <a:endParaRPr lang="en-GH" dirty="0">
                        <a:solidFill>
                          <a:schemeClr val="bg2"/>
                        </a:solidFill>
                        <a:latin typeface="Comic Sans MS" panose="030F0702030302020204" pitchFamily="66" charset="0"/>
                      </a:endParaRPr>
                    </a:p>
                    <a:p>
                      <a:endParaRPr lang="en-GH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</a:rPr>
                        <a:t>DPH/21/01/0594</a:t>
                      </a:r>
                      <a:endParaRPr kumimoji="0" lang="en-G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H" sz="18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993151"/>
                  </a:ext>
                </a:extLst>
              </a:tr>
              <a:tr h="3884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</a:rPr>
                        <a:t>NII SOWAH KWASHI</a:t>
                      </a:r>
                      <a:endParaRPr lang="en-GH" dirty="0">
                        <a:solidFill>
                          <a:schemeClr val="bg2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</a:rPr>
                        <a:t>DPH/21/01/0474</a:t>
                      </a:r>
                      <a:endParaRPr kumimoji="0" lang="en-G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318818"/>
                  </a:ext>
                </a:extLst>
              </a:tr>
              <a:tr h="3884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  <a:latin typeface="Comic Sans MS" panose="030F0702030302020204" pitchFamily="66" charset="0"/>
                        </a:rPr>
                        <a:t>PAA KODWO KETU</a:t>
                      </a:r>
                      <a:endParaRPr lang="en-GH" dirty="0">
                        <a:solidFill>
                          <a:schemeClr val="bg2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</a:rPr>
                        <a:t>DPH/21/01/0660</a:t>
                      </a:r>
                      <a:endParaRPr kumimoji="0" lang="en-G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436323"/>
                  </a:ext>
                </a:extLst>
              </a:tr>
              <a:tr h="559373">
                <a:tc>
                  <a:txBody>
                    <a:bodyPr/>
                    <a:lstStyle/>
                    <a:p>
                      <a:endParaRPr lang="en-GH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77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76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C3C22A-DE8C-4C22-A3B4-A085EF97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OF ENERGY DRINKS</a:t>
            </a:r>
          </a:p>
        </p:txBody>
      </p:sp>
      <p:pic>
        <p:nvPicPr>
          <p:cNvPr id="1026" name="Picture 2" descr="RUSH ENERGY DRINK 350ML">
            <a:extLst>
              <a:ext uri="{FF2B5EF4-FFF2-40B4-BE49-F238E27FC236}">
                <a16:creationId xmlns:a16="http://schemas.microsoft.com/office/drawing/2014/main" id="{0BD681BD-5ED2-4E8C-B904-435C0E7A7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809" y="137120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ORM ENERGY DRINK 500ML">
            <a:extLst>
              <a:ext uri="{FF2B5EF4-FFF2-40B4-BE49-F238E27FC236}">
                <a16:creationId xmlns:a16="http://schemas.microsoft.com/office/drawing/2014/main" id="{8E85495B-A6BF-4324-805F-D57F54043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540" y="137120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Energy Drinks | 7-Eleven">
            <a:extLst>
              <a:ext uri="{FF2B5EF4-FFF2-40B4-BE49-F238E27FC236}">
                <a16:creationId xmlns:a16="http://schemas.microsoft.com/office/drawing/2014/main" id="{DCFE155C-8F41-40EE-94D7-E0DF43755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706" y="3939590"/>
            <a:ext cx="327296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1,400+ Energy Drink Stock Illustrations ...">
            <a:extLst>
              <a:ext uri="{FF2B5EF4-FFF2-40B4-BE49-F238E27FC236}">
                <a16:creationId xmlns:a16="http://schemas.microsoft.com/office/drawing/2014/main" id="{1B444B82-946C-4748-8A5D-43F2DB02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483" y="3939589"/>
            <a:ext cx="3442446" cy="214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STAR ENERGY DRINK 350ML - Troskit">
            <a:extLst>
              <a:ext uri="{FF2B5EF4-FFF2-40B4-BE49-F238E27FC236}">
                <a16:creationId xmlns:a16="http://schemas.microsoft.com/office/drawing/2014/main" id="{6AB6143F-C8ED-486A-A404-810F50DAF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115" y="1371201"/>
            <a:ext cx="2912551" cy="214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UCOZADE ORIGINAL 1L">
            <a:extLst>
              <a:ext uri="{FF2B5EF4-FFF2-40B4-BE49-F238E27FC236}">
                <a16:creationId xmlns:a16="http://schemas.microsoft.com/office/drawing/2014/main" id="{850078F9-8947-4C32-96D4-0C7678982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891" y="137120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01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3425107-0A3E-45D6-98D3-3710D00C6E6C}"/>
              </a:ext>
            </a:extLst>
          </p:cNvPr>
          <p:cNvSpPr/>
          <p:nvPr/>
        </p:nvSpPr>
        <p:spPr>
          <a:xfrm>
            <a:off x="959557" y="481467"/>
            <a:ext cx="10277647" cy="1181476"/>
          </a:xfrm>
          <a:custGeom>
            <a:avLst/>
            <a:gdLst>
              <a:gd name="connsiteX0" fmla="*/ 0 w 5190565"/>
              <a:gd name="connsiteY0" fmla="*/ 457200 h 914400"/>
              <a:gd name="connsiteX1" fmla="*/ 2595283 w 5190565"/>
              <a:gd name="connsiteY1" fmla="*/ 0 h 914400"/>
              <a:gd name="connsiteX2" fmla="*/ 5190566 w 5190565"/>
              <a:gd name="connsiteY2" fmla="*/ 457200 h 914400"/>
              <a:gd name="connsiteX3" fmla="*/ 2595283 w 5190565"/>
              <a:gd name="connsiteY3" fmla="*/ 914400 h 914400"/>
              <a:gd name="connsiteX4" fmla="*/ 0 w 5190565"/>
              <a:gd name="connsiteY4" fmla="*/ 457200 h 914400"/>
              <a:gd name="connsiteX0" fmla="*/ 0 w 8485096"/>
              <a:gd name="connsiteY0" fmla="*/ 726472 h 1204793"/>
              <a:gd name="connsiteX1" fmla="*/ 2595283 w 8485096"/>
              <a:gd name="connsiteY1" fmla="*/ 269272 h 1204793"/>
              <a:gd name="connsiteX2" fmla="*/ 8485096 w 8485096"/>
              <a:gd name="connsiteY2" fmla="*/ 94460 h 1204793"/>
              <a:gd name="connsiteX3" fmla="*/ 2595283 w 8485096"/>
              <a:gd name="connsiteY3" fmla="*/ 1183672 h 1204793"/>
              <a:gd name="connsiteX4" fmla="*/ 0 w 8485096"/>
              <a:gd name="connsiteY4" fmla="*/ 726472 h 1204793"/>
              <a:gd name="connsiteX0" fmla="*/ 0 w 9507073"/>
              <a:gd name="connsiteY0" fmla="*/ 203335 h 1171930"/>
              <a:gd name="connsiteX1" fmla="*/ 3617260 w 9507073"/>
              <a:gd name="connsiteY1" fmla="*/ 257124 h 1171930"/>
              <a:gd name="connsiteX2" fmla="*/ 9507073 w 9507073"/>
              <a:gd name="connsiteY2" fmla="*/ 82312 h 1171930"/>
              <a:gd name="connsiteX3" fmla="*/ 3617260 w 9507073"/>
              <a:gd name="connsiteY3" fmla="*/ 1171524 h 1171930"/>
              <a:gd name="connsiteX4" fmla="*/ 0 w 9507073"/>
              <a:gd name="connsiteY4" fmla="*/ 203335 h 1171930"/>
              <a:gd name="connsiteX0" fmla="*/ 34544 w 9541617"/>
              <a:gd name="connsiteY0" fmla="*/ 203335 h 1158439"/>
              <a:gd name="connsiteX1" fmla="*/ 3651804 w 9541617"/>
              <a:gd name="connsiteY1" fmla="*/ 257124 h 1158439"/>
              <a:gd name="connsiteX2" fmla="*/ 9541617 w 9541617"/>
              <a:gd name="connsiteY2" fmla="*/ 82312 h 1158439"/>
              <a:gd name="connsiteX3" fmla="*/ 5749545 w 9541617"/>
              <a:gd name="connsiteY3" fmla="*/ 1158076 h 1158439"/>
              <a:gd name="connsiteX4" fmla="*/ 34544 w 9541617"/>
              <a:gd name="connsiteY4" fmla="*/ 203335 h 1158439"/>
              <a:gd name="connsiteX0" fmla="*/ 8636 w 9515709"/>
              <a:gd name="connsiteY0" fmla="*/ 203335 h 1180843"/>
              <a:gd name="connsiteX1" fmla="*/ 3625896 w 9515709"/>
              <a:gd name="connsiteY1" fmla="*/ 257124 h 1180843"/>
              <a:gd name="connsiteX2" fmla="*/ 9515709 w 9515709"/>
              <a:gd name="connsiteY2" fmla="*/ 82312 h 1180843"/>
              <a:gd name="connsiteX3" fmla="*/ 5723637 w 9515709"/>
              <a:gd name="connsiteY3" fmla="*/ 1158076 h 1180843"/>
              <a:gd name="connsiteX4" fmla="*/ 2711495 w 9515709"/>
              <a:gd name="connsiteY4" fmla="*/ 768113 h 1180843"/>
              <a:gd name="connsiteX5" fmla="*/ 8636 w 9515709"/>
              <a:gd name="connsiteY5" fmla="*/ 203335 h 1180843"/>
              <a:gd name="connsiteX0" fmla="*/ 13805 w 9520878"/>
              <a:gd name="connsiteY0" fmla="*/ 203335 h 1180843"/>
              <a:gd name="connsiteX1" fmla="*/ 3631065 w 9520878"/>
              <a:gd name="connsiteY1" fmla="*/ 257124 h 1180843"/>
              <a:gd name="connsiteX2" fmla="*/ 9520878 w 9520878"/>
              <a:gd name="connsiteY2" fmla="*/ 82312 h 1180843"/>
              <a:gd name="connsiteX3" fmla="*/ 5728806 w 9520878"/>
              <a:gd name="connsiteY3" fmla="*/ 1158076 h 1180843"/>
              <a:gd name="connsiteX4" fmla="*/ 2716664 w 9520878"/>
              <a:gd name="connsiteY4" fmla="*/ 768113 h 1180843"/>
              <a:gd name="connsiteX5" fmla="*/ 13805 w 9520878"/>
              <a:gd name="connsiteY5" fmla="*/ 203335 h 1180843"/>
              <a:gd name="connsiteX0" fmla="*/ 13805 w 9675589"/>
              <a:gd name="connsiteY0" fmla="*/ 137097 h 1091977"/>
              <a:gd name="connsiteX1" fmla="*/ 3631065 w 9675589"/>
              <a:gd name="connsiteY1" fmla="*/ 190886 h 1091977"/>
              <a:gd name="connsiteX2" fmla="*/ 9520878 w 9675589"/>
              <a:gd name="connsiteY2" fmla="*/ 16074 h 1091977"/>
              <a:gd name="connsiteX3" fmla="*/ 7772758 w 9675589"/>
              <a:gd name="connsiteY3" fmla="*/ 661534 h 1091977"/>
              <a:gd name="connsiteX4" fmla="*/ 5728806 w 9675589"/>
              <a:gd name="connsiteY4" fmla="*/ 1091838 h 1091977"/>
              <a:gd name="connsiteX5" fmla="*/ 2716664 w 9675589"/>
              <a:gd name="connsiteY5" fmla="*/ 701875 h 1091977"/>
              <a:gd name="connsiteX6" fmla="*/ 13805 w 9675589"/>
              <a:gd name="connsiteY6" fmla="*/ 137097 h 1091977"/>
              <a:gd name="connsiteX0" fmla="*/ 13805 w 9675589"/>
              <a:gd name="connsiteY0" fmla="*/ 137097 h 1091977"/>
              <a:gd name="connsiteX1" fmla="*/ 3631065 w 9675589"/>
              <a:gd name="connsiteY1" fmla="*/ 190886 h 1091977"/>
              <a:gd name="connsiteX2" fmla="*/ 9520878 w 9675589"/>
              <a:gd name="connsiteY2" fmla="*/ 16074 h 1091977"/>
              <a:gd name="connsiteX3" fmla="*/ 7772758 w 9675589"/>
              <a:gd name="connsiteY3" fmla="*/ 661534 h 1091977"/>
              <a:gd name="connsiteX4" fmla="*/ 5728806 w 9675589"/>
              <a:gd name="connsiteY4" fmla="*/ 1091838 h 1091977"/>
              <a:gd name="connsiteX5" fmla="*/ 2716664 w 9675589"/>
              <a:gd name="connsiteY5" fmla="*/ 701875 h 1091977"/>
              <a:gd name="connsiteX6" fmla="*/ 13805 w 9675589"/>
              <a:gd name="connsiteY6" fmla="*/ 137097 h 1091977"/>
              <a:gd name="connsiteX0" fmla="*/ 13805 w 10044199"/>
              <a:gd name="connsiteY0" fmla="*/ 137097 h 1091977"/>
              <a:gd name="connsiteX1" fmla="*/ 3631065 w 10044199"/>
              <a:gd name="connsiteY1" fmla="*/ 190886 h 1091977"/>
              <a:gd name="connsiteX2" fmla="*/ 9520878 w 10044199"/>
              <a:gd name="connsiteY2" fmla="*/ 16074 h 1091977"/>
              <a:gd name="connsiteX3" fmla="*/ 7772758 w 10044199"/>
              <a:gd name="connsiteY3" fmla="*/ 661534 h 1091977"/>
              <a:gd name="connsiteX4" fmla="*/ 5728806 w 10044199"/>
              <a:gd name="connsiteY4" fmla="*/ 1091838 h 1091977"/>
              <a:gd name="connsiteX5" fmla="*/ 2716664 w 10044199"/>
              <a:gd name="connsiteY5" fmla="*/ 701875 h 1091977"/>
              <a:gd name="connsiteX6" fmla="*/ 13805 w 10044199"/>
              <a:gd name="connsiteY6" fmla="*/ 137097 h 1091977"/>
              <a:gd name="connsiteX0" fmla="*/ 8631 w 10039025"/>
              <a:gd name="connsiteY0" fmla="*/ 137097 h 1181476"/>
              <a:gd name="connsiteX1" fmla="*/ 3625891 w 10039025"/>
              <a:gd name="connsiteY1" fmla="*/ 190886 h 1181476"/>
              <a:gd name="connsiteX2" fmla="*/ 9515704 w 10039025"/>
              <a:gd name="connsiteY2" fmla="*/ 16074 h 1181476"/>
              <a:gd name="connsiteX3" fmla="*/ 7767584 w 10039025"/>
              <a:gd name="connsiteY3" fmla="*/ 661534 h 1181476"/>
              <a:gd name="connsiteX4" fmla="*/ 5723632 w 10039025"/>
              <a:gd name="connsiteY4" fmla="*/ 1091838 h 1181476"/>
              <a:gd name="connsiteX5" fmla="*/ 2872855 w 10039025"/>
              <a:gd name="connsiteY5" fmla="*/ 970817 h 1181476"/>
              <a:gd name="connsiteX6" fmla="*/ 8631 w 10039025"/>
              <a:gd name="connsiteY6" fmla="*/ 137097 h 1181476"/>
              <a:gd name="connsiteX0" fmla="*/ 8631 w 10277647"/>
              <a:gd name="connsiteY0" fmla="*/ 137097 h 1181476"/>
              <a:gd name="connsiteX1" fmla="*/ 3625891 w 10277647"/>
              <a:gd name="connsiteY1" fmla="*/ 190886 h 1181476"/>
              <a:gd name="connsiteX2" fmla="*/ 9515704 w 10277647"/>
              <a:gd name="connsiteY2" fmla="*/ 16074 h 1181476"/>
              <a:gd name="connsiteX3" fmla="*/ 8332360 w 10277647"/>
              <a:gd name="connsiteY3" fmla="*/ 1051499 h 1181476"/>
              <a:gd name="connsiteX4" fmla="*/ 5723632 w 10277647"/>
              <a:gd name="connsiteY4" fmla="*/ 1091838 h 1181476"/>
              <a:gd name="connsiteX5" fmla="*/ 2872855 w 10277647"/>
              <a:gd name="connsiteY5" fmla="*/ 970817 h 1181476"/>
              <a:gd name="connsiteX6" fmla="*/ 8631 w 10277647"/>
              <a:gd name="connsiteY6" fmla="*/ 137097 h 118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77647" h="1181476">
                <a:moveTo>
                  <a:pt x="8631" y="137097"/>
                </a:moveTo>
                <a:cubicBezTo>
                  <a:pt x="134137" y="7109"/>
                  <a:pt x="2041379" y="211056"/>
                  <a:pt x="3625891" y="190886"/>
                </a:cubicBezTo>
                <a:cubicBezTo>
                  <a:pt x="5210403" y="170716"/>
                  <a:pt x="8825422" y="-62367"/>
                  <a:pt x="9515704" y="16074"/>
                </a:cubicBezTo>
                <a:cubicBezTo>
                  <a:pt x="10205986" y="94515"/>
                  <a:pt x="11250372" y="899099"/>
                  <a:pt x="8332360" y="1051499"/>
                </a:cubicBezTo>
                <a:cubicBezTo>
                  <a:pt x="7875160" y="706357"/>
                  <a:pt x="6633549" y="1105285"/>
                  <a:pt x="5723632" y="1091838"/>
                </a:cubicBezTo>
                <a:cubicBezTo>
                  <a:pt x="4813715" y="1078391"/>
                  <a:pt x="3825355" y="1129940"/>
                  <a:pt x="2872855" y="970817"/>
                </a:cubicBezTo>
                <a:cubicBezTo>
                  <a:pt x="1140425" y="1712647"/>
                  <a:pt x="-116875" y="267085"/>
                  <a:pt x="8631" y="137097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Comic Sans MS" panose="030F0702030302020204" pitchFamily="66" charset="0"/>
              </a:rPr>
              <a:t>OTHER WAYS PEOPLE ABUSE THESE ENERGY DRINKS</a:t>
            </a:r>
          </a:p>
        </p:txBody>
      </p:sp>
      <p:pic>
        <p:nvPicPr>
          <p:cNvPr id="5" name="Picture 2" descr="RUSH ENERGY DRINK 350ML">
            <a:extLst>
              <a:ext uri="{FF2B5EF4-FFF2-40B4-BE49-F238E27FC236}">
                <a16:creationId xmlns:a16="http://schemas.microsoft.com/office/drawing/2014/main" id="{001F7BC8-B87E-43FC-A432-38F1F3620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58" y="2190701"/>
            <a:ext cx="2402208" cy="204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omtom Sweet GH">
            <a:extLst>
              <a:ext uri="{FF2B5EF4-FFF2-40B4-BE49-F238E27FC236}">
                <a16:creationId xmlns:a16="http://schemas.microsoft.com/office/drawing/2014/main" id="{D27551B4-33FA-4560-A7E3-E35F32099F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20"/>
          <a:stretch/>
        </p:blipFill>
        <p:spPr bwMode="auto">
          <a:xfrm>
            <a:off x="5024437" y="2190701"/>
            <a:ext cx="2143125" cy="204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lus Sign 5">
            <a:extLst>
              <a:ext uri="{FF2B5EF4-FFF2-40B4-BE49-F238E27FC236}">
                <a16:creationId xmlns:a16="http://schemas.microsoft.com/office/drawing/2014/main" id="{8D2C37F4-828D-4681-8BE4-B21990799BB8}"/>
              </a:ext>
            </a:extLst>
          </p:cNvPr>
          <p:cNvSpPr/>
          <p:nvPr/>
        </p:nvSpPr>
        <p:spPr>
          <a:xfrm>
            <a:off x="3702284" y="2622524"/>
            <a:ext cx="981635" cy="118147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8E019DAD-FA9A-4B88-A559-7BAEF3CB0B8C}"/>
              </a:ext>
            </a:extLst>
          </p:cNvPr>
          <p:cNvSpPr/>
          <p:nvPr/>
        </p:nvSpPr>
        <p:spPr>
          <a:xfrm>
            <a:off x="7873252" y="2467124"/>
            <a:ext cx="956981" cy="118147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Letalin Cough Expectorant Syrup – Scab ...">
            <a:extLst>
              <a:ext uri="{FF2B5EF4-FFF2-40B4-BE49-F238E27FC236}">
                <a16:creationId xmlns:a16="http://schemas.microsoft.com/office/drawing/2014/main" id="{DFE538A0-85E7-4B21-A7DF-BEA14AC9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179" y="2190701"/>
            <a:ext cx="2143125" cy="204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lus Sign 7">
            <a:extLst>
              <a:ext uri="{FF2B5EF4-FFF2-40B4-BE49-F238E27FC236}">
                <a16:creationId xmlns:a16="http://schemas.microsoft.com/office/drawing/2014/main" id="{E79E7033-205B-4AB3-AD32-990CD03C9EF4}"/>
              </a:ext>
            </a:extLst>
          </p:cNvPr>
          <p:cNvSpPr/>
          <p:nvPr/>
        </p:nvSpPr>
        <p:spPr>
          <a:xfrm>
            <a:off x="3702284" y="5109188"/>
            <a:ext cx="1075765" cy="118147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Benylin Original x100ml - DESHAB PHARMACY">
            <a:extLst>
              <a:ext uri="{FF2B5EF4-FFF2-40B4-BE49-F238E27FC236}">
                <a16:creationId xmlns:a16="http://schemas.microsoft.com/office/drawing/2014/main" id="{F74043A5-32F1-4F2D-869E-6F227BC74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4102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nergy Drinks | 7-Eleven">
            <a:extLst>
              <a:ext uri="{FF2B5EF4-FFF2-40B4-BE49-F238E27FC236}">
                <a16:creationId xmlns:a16="http://schemas.microsoft.com/office/drawing/2014/main" id="{8FB6F053-A455-4D24-9DC2-950925E3B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57" y="4410238"/>
            <a:ext cx="240220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22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3A900B-F654-4D07-83B6-D60E31C80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1800" y="1358151"/>
            <a:ext cx="5443471" cy="5499849"/>
          </a:xfrm>
        </p:spPr>
        <p:txBody>
          <a:bodyPr/>
          <a:lstStyle/>
          <a:p>
            <a:pPr marL="203195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203195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To educate university students about </a:t>
            </a:r>
          </a:p>
          <a:p>
            <a:pPr marL="203195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  <a:p>
            <a:pPr marL="203195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  <a:p>
            <a:pPr marL="546095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omic Sans MS" panose="030F0702030302020204" pitchFamily="66" charset="0"/>
              </a:rPr>
              <a:t>The dangers of excessive energy drink consumption.</a:t>
            </a:r>
          </a:p>
          <a:p>
            <a:pPr marL="203195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546095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omic Sans MS" panose="030F0702030302020204" pitchFamily="66" charset="0"/>
              </a:rPr>
              <a:t>To promote healthier alternatives and reduce dependency on high-caffeine beverages for academic performance and social stimulation.</a:t>
            </a:r>
          </a:p>
          <a:p>
            <a:pPr marL="546095" indent="-342900">
              <a:buFont typeface="Wingdings" panose="05000000000000000000" pitchFamily="2" charset="2"/>
              <a:buChar char="Ø"/>
            </a:pP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A9E484-62C3-4BFC-A3F5-93481831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800" y="607603"/>
            <a:ext cx="10008400" cy="750550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CAMPAIGN OBJECTIVE</a:t>
            </a:r>
          </a:p>
        </p:txBody>
      </p:sp>
      <p:pic>
        <p:nvPicPr>
          <p:cNvPr id="1026" name="Picture 2" descr="Forget SMART goals, MASTER Your Goal ...">
            <a:extLst>
              <a:ext uri="{FF2B5EF4-FFF2-40B4-BE49-F238E27FC236}">
                <a16:creationId xmlns:a16="http://schemas.microsoft.com/office/drawing/2014/main" id="{64B9BD7A-D153-4807-ADBD-CEA62ECDC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294" y="1358152"/>
            <a:ext cx="4773706" cy="188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318E85-1CBC-4ADC-BD02-2C4E23F36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294" y="3238256"/>
            <a:ext cx="4773706" cy="357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2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0A8B86-06F1-4F40-BC61-8B7CBAE802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195" indent="0">
              <a:buNone/>
            </a:pPr>
            <a:endParaRPr lang="en-US" b="1" dirty="0"/>
          </a:p>
          <a:p>
            <a:pPr marL="203195" indent="0">
              <a:buNone/>
            </a:pPr>
            <a:endParaRPr lang="en-US" b="1" dirty="0"/>
          </a:p>
          <a:p>
            <a:pPr marL="203195" indent="0">
              <a:buNone/>
            </a:pPr>
            <a:endParaRPr lang="en-US" b="1" dirty="0"/>
          </a:p>
          <a:p>
            <a:pPr marL="203195" indent="0">
              <a:buNone/>
            </a:pPr>
            <a:r>
              <a:rPr lang="en-US" sz="2400" b="1" dirty="0">
                <a:latin typeface="Comic Sans MS" panose="030F0702030302020204" pitchFamily="66" charset="0"/>
              </a:rPr>
              <a:t>“Don’t Burn Out to Power Up”</a:t>
            </a:r>
            <a:br>
              <a:rPr lang="en-US" sz="2400" dirty="0">
                <a:latin typeface="Comic Sans MS" panose="030F0702030302020204" pitchFamily="66" charset="0"/>
              </a:rPr>
            </a:br>
            <a:endParaRPr lang="en-US" sz="2400" dirty="0">
              <a:latin typeface="Comic Sans MS" panose="030F0702030302020204" pitchFamily="66" charset="0"/>
            </a:endParaRPr>
          </a:p>
          <a:p>
            <a:pPr marL="203195" indent="0">
              <a:buNone/>
            </a:pPr>
            <a:endParaRPr lang="en-US" dirty="0"/>
          </a:p>
          <a:p>
            <a:pPr marL="203195" indent="0">
              <a:buNone/>
            </a:pPr>
            <a:endParaRPr lang="en-US" dirty="0"/>
          </a:p>
          <a:p>
            <a:pPr marL="203195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C3B87C-1F57-4E06-9EA3-6032CA00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800" y="607602"/>
            <a:ext cx="10008400" cy="865197"/>
          </a:xfrm>
        </p:spPr>
        <p:txBody>
          <a:bodyPr/>
          <a:lstStyle/>
          <a:p>
            <a:r>
              <a:rPr lang="en-US" b="1" dirty="0">
                <a:latin typeface="Comic Sans MS" panose="030F0702030302020204" pitchFamily="66" charset="0"/>
              </a:rPr>
              <a:t>THEME &amp; SLOGAN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2F0AF5-087A-4751-8E63-55B819614F4E}"/>
              </a:ext>
            </a:extLst>
          </p:cNvPr>
          <p:cNvSpPr/>
          <p:nvPr/>
        </p:nvSpPr>
        <p:spPr>
          <a:xfrm>
            <a:off x="1091800" y="3179883"/>
            <a:ext cx="4757671" cy="2528047"/>
          </a:xfrm>
          <a:custGeom>
            <a:avLst/>
            <a:gdLst>
              <a:gd name="connsiteX0" fmla="*/ 0 w 4249271"/>
              <a:gd name="connsiteY0" fmla="*/ 421350 h 2528047"/>
              <a:gd name="connsiteX1" fmla="*/ 421350 w 4249271"/>
              <a:gd name="connsiteY1" fmla="*/ 0 h 2528047"/>
              <a:gd name="connsiteX2" fmla="*/ 3827921 w 4249271"/>
              <a:gd name="connsiteY2" fmla="*/ 0 h 2528047"/>
              <a:gd name="connsiteX3" fmla="*/ 4249271 w 4249271"/>
              <a:gd name="connsiteY3" fmla="*/ 421350 h 2528047"/>
              <a:gd name="connsiteX4" fmla="*/ 4249271 w 4249271"/>
              <a:gd name="connsiteY4" fmla="*/ 2106697 h 2528047"/>
              <a:gd name="connsiteX5" fmla="*/ 3827921 w 4249271"/>
              <a:gd name="connsiteY5" fmla="*/ 2528047 h 2528047"/>
              <a:gd name="connsiteX6" fmla="*/ 421350 w 4249271"/>
              <a:gd name="connsiteY6" fmla="*/ 2528047 h 2528047"/>
              <a:gd name="connsiteX7" fmla="*/ 0 w 4249271"/>
              <a:gd name="connsiteY7" fmla="*/ 2106697 h 2528047"/>
              <a:gd name="connsiteX8" fmla="*/ 0 w 4249271"/>
              <a:gd name="connsiteY8" fmla="*/ 421350 h 2528047"/>
              <a:gd name="connsiteX0" fmla="*/ 0 w 4249271"/>
              <a:gd name="connsiteY0" fmla="*/ 421350 h 2528047"/>
              <a:gd name="connsiteX1" fmla="*/ 1550903 w 4249271"/>
              <a:gd name="connsiteY1" fmla="*/ 524435 h 2528047"/>
              <a:gd name="connsiteX2" fmla="*/ 3827921 w 4249271"/>
              <a:gd name="connsiteY2" fmla="*/ 0 h 2528047"/>
              <a:gd name="connsiteX3" fmla="*/ 4249271 w 4249271"/>
              <a:gd name="connsiteY3" fmla="*/ 421350 h 2528047"/>
              <a:gd name="connsiteX4" fmla="*/ 4249271 w 4249271"/>
              <a:gd name="connsiteY4" fmla="*/ 2106697 h 2528047"/>
              <a:gd name="connsiteX5" fmla="*/ 3827921 w 4249271"/>
              <a:gd name="connsiteY5" fmla="*/ 2528047 h 2528047"/>
              <a:gd name="connsiteX6" fmla="*/ 421350 w 4249271"/>
              <a:gd name="connsiteY6" fmla="*/ 2528047 h 2528047"/>
              <a:gd name="connsiteX7" fmla="*/ 0 w 4249271"/>
              <a:gd name="connsiteY7" fmla="*/ 2106697 h 2528047"/>
              <a:gd name="connsiteX8" fmla="*/ 0 w 4249271"/>
              <a:gd name="connsiteY8" fmla="*/ 421350 h 252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49271" h="2528047">
                <a:moveTo>
                  <a:pt x="0" y="421350"/>
                </a:moveTo>
                <a:cubicBezTo>
                  <a:pt x="0" y="188645"/>
                  <a:pt x="1318198" y="524435"/>
                  <a:pt x="1550903" y="524435"/>
                </a:cubicBezTo>
                <a:cubicBezTo>
                  <a:pt x="2686427" y="524435"/>
                  <a:pt x="2692397" y="0"/>
                  <a:pt x="3827921" y="0"/>
                </a:cubicBezTo>
                <a:cubicBezTo>
                  <a:pt x="4060626" y="0"/>
                  <a:pt x="4249271" y="188645"/>
                  <a:pt x="4249271" y="421350"/>
                </a:cubicBezTo>
                <a:lnTo>
                  <a:pt x="4249271" y="2106697"/>
                </a:lnTo>
                <a:cubicBezTo>
                  <a:pt x="4249271" y="2339402"/>
                  <a:pt x="4060626" y="2528047"/>
                  <a:pt x="3827921" y="2528047"/>
                </a:cubicBezTo>
                <a:lnTo>
                  <a:pt x="421350" y="2528047"/>
                </a:lnTo>
                <a:cubicBezTo>
                  <a:pt x="188645" y="2528047"/>
                  <a:pt x="0" y="2339402"/>
                  <a:pt x="0" y="2106697"/>
                </a:cubicBezTo>
                <a:lnTo>
                  <a:pt x="0" y="42135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F1ED72-23B5-4635-8CF7-97615205F987}"/>
              </a:ext>
            </a:extLst>
          </p:cNvPr>
          <p:cNvSpPr txBox="1"/>
          <p:nvPr/>
        </p:nvSpPr>
        <p:spPr>
          <a:xfrm>
            <a:off x="1196788" y="3832413"/>
            <a:ext cx="3765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Fuel Smart, Not Hard: Abuse Steals Tomorrow’s Energy.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205F6B-A354-4089-BCB6-8C06AB9684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5" t="7597" r="2754"/>
          <a:stretch/>
        </p:blipFill>
        <p:spPr>
          <a:xfrm>
            <a:off x="6168234" y="1775013"/>
            <a:ext cx="5036954" cy="42037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2683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AB0056-BDAD-42E8-AF38-A82364999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800" y="607603"/>
            <a:ext cx="10008400" cy="763600"/>
          </a:xfrm>
        </p:spPr>
        <p:txBody>
          <a:bodyPr/>
          <a:lstStyle/>
          <a:p>
            <a:r>
              <a:rPr lang="en-US" b="1" dirty="0"/>
              <a:t>WHY THIS CAMPAIGN?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3C1A394-6FD7-48A6-AFD2-3E221C921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79176" y="1371203"/>
            <a:ext cx="695045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mic Sans MS" panose="030F0702030302020204" pitchFamily="66" charset="0"/>
              </a:rPr>
              <a:t>Energy drinks are popular among students who:</a:t>
            </a:r>
          </a:p>
          <a:p>
            <a:pPr marL="952485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mic Sans MS" panose="030F0702030302020204" pitchFamily="66" charset="0"/>
              </a:rPr>
              <a:t>Pull all-nighters</a:t>
            </a:r>
          </a:p>
          <a:p>
            <a:pPr marL="952485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mic Sans MS" panose="030F0702030302020204" pitchFamily="66" charset="0"/>
              </a:rPr>
              <a:t>Juggle part-time jobs</a:t>
            </a:r>
          </a:p>
          <a:p>
            <a:pPr marL="952485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mic Sans MS" panose="030F0702030302020204" pitchFamily="66" charset="0"/>
              </a:rPr>
              <a:t>Need quick energy before exams or workouts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mic Sans MS" panose="030F0702030302020204" pitchFamily="66" charset="0"/>
              </a:rPr>
              <a:t>Initial use often starts as a one-time boost.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mic Sans MS" panose="030F0702030302020204" pitchFamily="66" charset="0"/>
              </a:rPr>
              <a:t>Regular use can lead to serious health risks.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Comic Sans MS" panose="030F0702030302020204" pitchFamily="66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mic Sans MS" panose="030F0702030302020204" pitchFamily="66" charset="0"/>
              </a:rPr>
              <a:t>The campaign’s goal is to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mic Sans MS" panose="030F0702030302020204" pitchFamily="66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mic Sans MS" panose="030F0702030302020204" pitchFamily="66" charset="0"/>
              </a:rPr>
              <a:t>Expose the hidden dangers of energy drinks Abuse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mic Sans MS" panose="030F0702030302020204" pitchFamily="66" charset="0"/>
              </a:rPr>
              <a:t>Inspire real change across campus.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FFCEFB-E401-4117-AD0F-19EF74B41B3F}"/>
              </a:ext>
            </a:extLst>
          </p:cNvPr>
          <p:cNvSpPr/>
          <p:nvPr/>
        </p:nvSpPr>
        <p:spPr>
          <a:xfrm>
            <a:off x="8659905" y="2191871"/>
            <a:ext cx="1990166" cy="316005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4" name="Picture 6" descr="200+ Free Why &amp; What Images - Pixabay">
            <a:extLst>
              <a:ext uri="{FF2B5EF4-FFF2-40B4-BE49-F238E27FC236}">
                <a16:creationId xmlns:a16="http://schemas.microsoft.com/office/drawing/2014/main" id="{6D57A0CE-959E-4969-AA6B-C41EC530B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506" y="2796988"/>
            <a:ext cx="1490943" cy="19590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997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2C762F-38C9-4A55-8395-868954001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1169893"/>
            <a:ext cx="6096000" cy="5688107"/>
          </a:xfrm>
        </p:spPr>
        <p:txBody>
          <a:bodyPr/>
          <a:lstStyle/>
          <a:p>
            <a:r>
              <a:rPr lang="en-US" sz="2000" b="1" dirty="0">
                <a:latin typeface="Comic Sans MS" panose="030F0702030302020204" pitchFamily="66" charset="0"/>
              </a:rPr>
              <a:t>Caffeine</a:t>
            </a:r>
            <a:r>
              <a:rPr lang="en-US" sz="2000" dirty="0">
                <a:latin typeface="Comic Sans MS" panose="030F0702030302020204" pitchFamily="66" charset="0"/>
              </a:rPr>
              <a:t> (up to 500mg per can!) – Main stimulant, easily addictive.</a:t>
            </a:r>
          </a:p>
          <a:p>
            <a:r>
              <a:rPr lang="en-US" sz="2000" b="1" dirty="0">
                <a:latin typeface="Comic Sans MS" panose="030F0702030302020204" pitchFamily="66" charset="0"/>
              </a:rPr>
              <a:t>Taurine</a:t>
            </a:r>
            <a:r>
              <a:rPr lang="en-US" sz="2000" dirty="0">
                <a:latin typeface="Comic Sans MS" panose="030F0702030302020204" pitchFamily="66" charset="0"/>
              </a:rPr>
              <a:t> – Amino acid that affects heart and brain activity, especially risky when paired with caffeine.</a:t>
            </a:r>
          </a:p>
          <a:p>
            <a:r>
              <a:rPr lang="en-US" sz="2000" b="1" dirty="0">
                <a:latin typeface="Comic Sans MS" panose="030F0702030302020204" pitchFamily="66" charset="0"/>
              </a:rPr>
              <a:t>Sugar</a:t>
            </a:r>
            <a:r>
              <a:rPr lang="en-US" sz="2000" dirty="0">
                <a:latin typeface="Comic Sans MS" panose="030F0702030302020204" pitchFamily="66" charset="0"/>
              </a:rPr>
              <a:t> (as high as 27–30g per serving) – Leading to weight gain, insulin resistance, and sugar crashes.</a:t>
            </a:r>
          </a:p>
          <a:p>
            <a:r>
              <a:rPr lang="en-US" sz="2000" b="1" dirty="0">
                <a:latin typeface="Comic Sans MS" panose="030F0702030302020204" pitchFamily="66" charset="0"/>
              </a:rPr>
              <a:t>Guarana</a:t>
            </a:r>
            <a:r>
              <a:rPr lang="en-US" sz="2000" dirty="0">
                <a:latin typeface="Comic Sans MS" panose="030F0702030302020204" pitchFamily="66" charset="0"/>
              </a:rPr>
              <a:t> – Natural caffeine source, adds to total caffeine overload.</a:t>
            </a:r>
          </a:p>
          <a:p>
            <a:r>
              <a:rPr lang="en-US" sz="2000" b="1" dirty="0">
                <a:latin typeface="Comic Sans MS" panose="030F0702030302020204" pitchFamily="66" charset="0"/>
              </a:rPr>
              <a:t>B Vitamins</a:t>
            </a:r>
            <a:r>
              <a:rPr lang="en-US" sz="2000" dirty="0">
                <a:latin typeface="Comic Sans MS" panose="030F0702030302020204" pitchFamily="66" charset="0"/>
              </a:rPr>
              <a:t> – Overdoses can be toxic, causing nerve issues.</a:t>
            </a:r>
          </a:p>
          <a:p>
            <a:r>
              <a:rPr lang="en-US" sz="2000" b="1" dirty="0">
                <a:latin typeface="Comic Sans MS" panose="030F0702030302020204" pitchFamily="66" charset="0"/>
              </a:rPr>
              <a:t>Ginseng</a:t>
            </a:r>
            <a:r>
              <a:rPr lang="en-US" sz="2000" dirty="0">
                <a:latin typeface="Comic Sans MS" panose="030F0702030302020204" pitchFamily="66" charset="0"/>
              </a:rPr>
              <a:t> – May affect blood sugar levels and interfere with medications.</a:t>
            </a:r>
          </a:p>
          <a:p>
            <a:r>
              <a:rPr lang="en-US" sz="2000" b="1" dirty="0">
                <a:latin typeface="Comic Sans MS" panose="030F0702030302020204" pitchFamily="66" charset="0"/>
              </a:rPr>
              <a:t>Artificial flavors/preservatives</a:t>
            </a:r>
            <a:r>
              <a:rPr lang="en-US" sz="2000" dirty="0">
                <a:latin typeface="Comic Sans MS" panose="030F0702030302020204" pitchFamily="66" charset="0"/>
              </a:rPr>
              <a:t> – Long-term consumption raises toxicity levels.</a:t>
            </a:r>
          </a:p>
          <a:p>
            <a:pPr marL="203195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B7E3D6-9F64-4C7A-A0A6-EFEF71194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99" y="607603"/>
            <a:ext cx="11431259" cy="804338"/>
          </a:xfrm>
        </p:spPr>
        <p:txBody>
          <a:bodyPr/>
          <a:lstStyle/>
          <a:p>
            <a:r>
              <a:rPr lang="en-US" dirty="0"/>
              <a:t>COMPOSITION OF ENERGY DRINKS</a:t>
            </a:r>
          </a:p>
        </p:txBody>
      </p:sp>
      <p:pic>
        <p:nvPicPr>
          <p:cNvPr id="3074" name="Picture 2" descr="Rush Energy Drink - Twellium">
            <a:extLst>
              <a:ext uri="{FF2B5EF4-FFF2-40B4-BE49-F238E27FC236}">
                <a16:creationId xmlns:a16="http://schemas.microsoft.com/office/drawing/2014/main" id="{BA912731-8638-4F42-841D-E1609FBA6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209155"/>
            <a:ext cx="6096000" cy="16488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mposition boisson">
            <a:extLst>
              <a:ext uri="{FF2B5EF4-FFF2-40B4-BE49-F238E27FC236}">
                <a16:creationId xmlns:a16="http://schemas.microsoft.com/office/drawing/2014/main" id="{F9B6C97A-6C4E-4DED-8882-A5A2B066E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69893"/>
            <a:ext cx="6096000" cy="40392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15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20395D-63DE-4218-9817-02912749F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1800" y="1472799"/>
            <a:ext cx="3417447" cy="5357813"/>
          </a:xfrm>
        </p:spPr>
        <p:txBody>
          <a:bodyPr/>
          <a:lstStyle/>
          <a:p>
            <a:pPr marL="203195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Cardiovascular Issues</a:t>
            </a:r>
          </a:p>
          <a:p>
            <a:pPr marL="203195" indent="0">
              <a:buNone/>
            </a:pPr>
            <a:endParaRPr lang="en-US" b="1" dirty="0"/>
          </a:p>
          <a:p>
            <a:pPr marL="203195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Rapid heart rate, high blood pressure, palpitations, and in some cases, arrhythmias</a:t>
            </a:r>
            <a:r>
              <a:rPr lang="en-US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5CE89C-3469-4D1F-BDAB-30978000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4156"/>
            <a:ext cx="11360800" cy="763600"/>
          </a:xfrm>
        </p:spPr>
        <p:txBody>
          <a:bodyPr/>
          <a:lstStyle/>
          <a:p>
            <a:r>
              <a:rPr lang="en-US" b="1" dirty="0">
                <a:latin typeface="Comic Sans MS" panose="030F0702030302020204" pitchFamily="66" charset="0"/>
              </a:rPr>
              <a:t>KEY RISKS OF ENERGY DRINK ABUSE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4677AB-B0A3-424C-AC41-4EDB31929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341" y="1546326"/>
            <a:ext cx="7409330" cy="5284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Fast Heart Rate - Symptoms, Causes and ...">
            <a:extLst>
              <a:ext uri="{FF2B5EF4-FFF2-40B4-BE49-F238E27FC236}">
                <a16:creationId xmlns:a16="http://schemas.microsoft.com/office/drawing/2014/main" id="{EBE8C312-CE83-4F22-836D-1A91B648A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341" y="4718450"/>
            <a:ext cx="3254117" cy="211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534201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y Marketing Campaign">
  <a:themeElements>
    <a:clrScheme name="Simple Light">
      <a:dk1>
        <a:srgbClr val="FFF2CC"/>
      </a:dk1>
      <a:lt1>
        <a:srgbClr val="FFFFFF"/>
      </a:lt1>
      <a:dk2>
        <a:srgbClr val="174859"/>
      </a:dk2>
      <a:lt2>
        <a:srgbClr val="103440"/>
      </a:lt2>
      <a:accent1>
        <a:srgbClr val="AB99E2"/>
      </a:accent1>
      <a:accent2>
        <a:srgbClr val="F6B26B"/>
      </a:accent2>
      <a:accent3>
        <a:srgbClr val="F6B26B"/>
      </a:accent3>
      <a:accent4>
        <a:srgbClr val="6BC29A"/>
      </a:accent4>
      <a:accent5>
        <a:srgbClr val="41966F"/>
      </a:accent5>
      <a:accent6>
        <a:srgbClr val="E06666"/>
      </a:accent6>
      <a:hlink>
        <a:srgbClr val="1034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University Marketing Campaign by Slidesgo</Template>
  <TotalTime>482</TotalTime>
  <Words>749</Words>
  <Application>Microsoft Office PowerPoint</Application>
  <PresentationFormat>Widescreen</PresentationFormat>
  <Paragraphs>124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Comic Sans MS</vt:lpstr>
      <vt:lpstr>Fjalla One</vt:lpstr>
      <vt:lpstr>Lato</vt:lpstr>
      <vt:lpstr>Muli</vt:lpstr>
      <vt:lpstr>Proxima Nova</vt:lpstr>
      <vt:lpstr>Proxima Nova Semibold</vt:lpstr>
      <vt:lpstr>Wingdings</vt:lpstr>
      <vt:lpstr>University Marketing Campaign</vt:lpstr>
      <vt:lpstr>Slidesgo Final Pages</vt:lpstr>
      <vt:lpstr>PowerPoint Presentation</vt:lpstr>
      <vt:lpstr>WHAT IS ENERGY DRINK AND IT’S ABUSE?</vt:lpstr>
      <vt:lpstr>FORMS OF ENERGY DRINKS</vt:lpstr>
      <vt:lpstr>PowerPoint Presentation</vt:lpstr>
      <vt:lpstr>CAMPAIGN OBJECTIVE</vt:lpstr>
      <vt:lpstr>THEME &amp; SLOGAN</vt:lpstr>
      <vt:lpstr>WHY THIS CAMPAIGN?</vt:lpstr>
      <vt:lpstr>COMPOSITION OF ENERGY DRINKS</vt:lpstr>
      <vt:lpstr>KEY RISKS OF ENERGY DRINK ABUSE</vt:lpstr>
      <vt:lpstr>KEY RISKS OF ENERGY DRINK ABUSE</vt:lpstr>
      <vt:lpstr>KEY RISKS OF ENERGY DRINK ABUSE</vt:lpstr>
      <vt:lpstr>KEY RISKS OF ENERGY DRINK ABUSE</vt:lpstr>
      <vt:lpstr>KEY RISKS OF ENERGY DRINK ABUSE</vt:lpstr>
      <vt:lpstr>KEY RISKS OF ENERGY DRINK ABUSE</vt:lpstr>
      <vt:lpstr>KEY RISKS OF ENERGY DRINK ABUSE</vt:lpstr>
      <vt:lpstr>Measures to Recharge Naturally</vt:lpstr>
      <vt:lpstr>Foods that Naturally Boost Energy:</vt:lpstr>
      <vt:lpstr>ALTERNATIVES TO ENERGY DRINKS  </vt:lpstr>
      <vt:lpstr>Take-Home Message</vt:lpstr>
      <vt:lpstr>PowerPoint Presentation</vt:lpstr>
      <vt:lpstr>NAMES OF GROUP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CAMPAIGN TITLE: “Recharge Right: Stop Energy Drink Abuse”</dc:title>
  <dc:creator>Brainy 🕊️</dc:creator>
  <cp:lastModifiedBy>Brainy 🕊️</cp:lastModifiedBy>
  <cp:revision>35</cp:revision>
  <dcterms:created xsi:type="dcterms:W3CDTF">2025-04-25T16:33:36Z</dcterms:created>
  <dcterms:modified xsi:type="dcterms:W3CDTF">2025-04-27T14:08:59Z</dcterms:modified>
</cp:coreProperties>
</file>