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2"/>
  </p:notesMasterIdLst>
  <p:sldIdLst>
    <p:sldId id="257" r:id="rId4"/>
    <p:sldId id="258" r:id="rId5"/>
    <p:sldId id="259" r:id="rId6"/>
    <p:sldId id="264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현아" initials="장" lastIdx="3" clrIdx="0">
    <p:extLst>
      <p:ext uri="{19B8F6BF-5375-455C-9EA6-DF929625EA0E}">
        <p15:presenceInfo xmlns:p15="http://schemas.microsoft.com/office/powerpoint/2012/main" userId="a2e4bdd6c76f08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6T23:04:12.261" idx="1">
    <p:pos x="10" y="10"/>
    <p:text>작동화면 삽입하기! 기법 설명도!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6T23:04:12.261" idx="1">
    <p:pos x="10" y="10"/>
    <p:text>작동화면 삽입하기! 기법 설명도!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468F4-37D3-46C4-9EC7-AFE50BB0F84E}" type="doc">
      <dgm:prSet loTypeId="urn:microsoft.com/office/officeart/2005/8/layout/arrow6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E5574D28-CC84-44BB-8D60-8B1A2E7E3CA5}">
      <dgm:prSet phldrT="[텍스트]"/>
      <dgm:spPr/>
      <dgm:t>
        <a:bodyPr/>
        <a:lstStyle/>
        <a:p>
          <a:pPr latinLnBrk="1"/>
          <a:r>
            <a:rPr lang="ko-KR" altLang="en-US" dirty="0" smtClean="0"/>
            <a:t>공강 시간표에 치중</a:t>
          </a:r>
          <a:endParaRPr lang="ko-KR" altLang="en-US" dirty="0"/>
        </a:p>
      </dgm:t>
    </dgm:pt>
    <dgm:pt modelId="{48D85871-120E-4F8A-925D-50D783E7B819}" type="parTrans" cxnId="{C321F976-E4FC-4B8D-8FFA-81ABB59C8C1A}">
      <dgm:prSet/>
      <dgm:spPr/>
      <dgm:t>
        <a:bodyPr/>
        <a:lstStyle/>
        <a:p>
          <a:pPr latinLnBrk="1"/>
          <a:endParaRPr lang="ko-KR" altLang="en-US"/>
        </a:p>
      </dgm:t>
    </dgm:pt>
    <dgm:pt modelId="{2423EBE3-BC92-4D62-91DE-191C21786D29}" type="sibTrans" cxnId="{C321F976-E4FC-4B8D-8FFA-81ABB59C8C1A}">
      <dgm:prSet/>
      <dgm:spPr/>
      <dgm:t>
        <a:bodyPr/>
        <a:lstStyle/>
        <a:p>
          <a:pPr latinLnBrk="1"/>
          <a:endParaRPr lang="ko-KR" altLang="en-US"/>
        </a:p>
      </dgm:t>
    </dgm:pt>
    <dgm:pt modelId="{EE02B5B6-346C-427E-9F58-65B89F0044E6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프로젝트에 직접 활용도를 높임</a:t>
          </a:r>
          <a:endParaRPr lang="ko-KR" altLang="en-US" dirty="0"/>
        </a:p>
      </dgm:t>
    </dgm:pt>
    <dgm:pt modelId="{46B3C20C-B949-4A8A-B7CF-65E60B61DD52}" type="parTrans" cxnId="{EDD4B0AC-9171-4441-AFBC-BA60326AB5A7}">
      <dgm:prSet/>
      <dgm:spPr/>
      <dgm:t>
        <a:bodyPr/>
        <a:lstStyle/>
        <a:p>
          <a:pPr latinLnBrk="1"/>
          <a:endParaRPr lang="ko-KR" altLang="en-US"/>
        </a:p>
      </dgm:t>
    </dgm:pt>
    <dgm:pt modelId="{AA6AB08D-248F-4E31-AAFB-E6D318EADB95}" type="sibTrans" cxnId="{EDD4B0AC-9171-4441-AFBC-BA60326AB5A7}">
      <dgm:prSet/>
      <dgm:spPr/>
      <dgm:t>
        <a:bodyPr/>
        <a:lstStyle/>
        <a:p>
          <a:pPr latinLnBrk="1"/>
          <a:endParaRPr lang="ko-KR" altLang="en-US"/>
        </a:p>
      </dgm:t>
    </dgm:pt>
    <dgm:pt modelId="{375F45FE-4839-47F5-80CF-760371D8BB73}" type="pres">
      <dgm:prSet presAssocID="{DE1468F4-37D3-46C4-9EC7-AFE50BB0F84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86FC25-6970-4AF8-B032-422B91234656}" type="pres">
      <dgm:prSet presAssocID="{DE1468F4-37D3-46C4-9EC7-AFE50BB0F84E}" presName="ribbon" presStyleLbl="node1" presStyleIdx="0" presStyleCnt="1"/>
      <dgm:spPr/>
    </dgm:pt>
    <dgm:pt modelId="{12E54214-93A9-4EF1-89C9-9855AE7C2CBF}" type="pres">
      <dgm:prSet presAssocID="{DE1468F4-37D3-46C4-9EC7-AFE50BB0F84E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141257-7273-46A3-B794-2BA7ED8AD34C}" type="pres">
      <dgm:prSet presAssocID="{DE1468F4-37D3-46C4-9EC7-AFE50BB0F84E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160700-A246-4F19-8C69-F9D8C3A8623D}" type="presOf" srcId="{EE02B5B6-346C-427E-9F58-65B89F0044E6}" destId="{CE141257-7273-46A3-B794-2BA7ED8AD34C}" srcOrd="0" destOrd="0" presId="urn:microsoft.com/office/officeart/2005/8/layout/arrow6"/>
    <dgm:cxn modelId="{54D5935E-6F6E-4BAC-B5B5-325EE717CD96}" type="presOf" srcId="{E5574D28-CC84-44BB-8D60-8B1A2E7E3CA5}" destId="{12E54214-93A9-4EF1-89C9-9855AE7C2CBF}" srcOrd="0" destOrd="0" presId="urn:microsoft.com/office/officeart/2005/8/layout/arrow6"/>
    <dgm:cxn modelId="{C321F976-E4FC-4B8D-8FFA-81ABB59C8C1A}" srcId="{DE1468F4-37D3-46C4-9EC7-AFE50BB0F84E}" destId="{E5574D28-CC84-44BB-8D60-8B1A2E7E3CA5}" srcOrd="0" destOrd="0" parTransId="{48D85871-120E-4F8A-925D-50D783E7B819}" sibTransId="{2423EBE3-BC92-4D62-91DE-191C21786D29}"/>
    <dgm:cxn modelId="{EDD4B0AC-9171-4441-AFBC-BA60326AB5A7}" srcId="{DE1468F4-37D3-46C4-9EC7-AFE50BB0F84E}" destId="{EE02B5B6-346C-427E-9F58-65B89F0044E6}" srcOrd="1" destOrd="0" parTransId="{46B3C20C-B949-4A8A-B7CF-65E60B61DD52}" sibTransId="{AA6AB08D-248F-4E31-AAFB-E6D318EADB95}"/>
    <dgm:cxn modelId="{6C8F0F77-FA0C-4B2D-97E9-2AE40C7A5573}" type="presOf" srcId="{DE1468F4-37D3-46C4-9EC7-AFE50BB0F84E}" destId="{375F45FE-4839-47F5-80CF-760371D8BB73}" srcOrd="0" destOrd="0" presId="urn:microsoft.com/office/officeart/2005/8/layout/arrow6"/>
    <dgm:cxn modelId="{11FEADFB-24E7-4BC9-A8B0-D2CA9CACFF8D}" type="presParOf" srcId="{375F45FE-4839-47F5-80CF-760371D8BB73}" destId="{F486FC25-6970-4AF8-B032-422B91234656}" srcOrd="0" destOrd="0" presId="urn:microsoft.com/office/officeart/2005/8/layout/arrow6"/>
    <dgm:cxn modelId="{04ACA495-55EA-42D9-A180-225A7BA03728}" type="presParOf" srcId="{375F45FE-4839-47F5-80CF-760371D8BB73}" destId="{12E54214-93A9-4EF1-89C9-9855AE7C2CBF}" srcOrd="1" destOrd="0" presId="urn:microsoft.com/office/officeart/2005/8/layout/arrow6"/>
    <dgm:cxn modelId="{DFB58F11-331B-480F-801A-467E0D0BA247}" type="presParOf" srcId="{375F45FE-4839-47F5-80CF-760371D8BB73}" destId="{CE141257-7273-46A3-B794-2BA7ED8AD34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FC25-6970-4AF8-B032-422B91234656}">
      <dsp:nvSpPr>
        <dsp:cNvPr id="0" name=""/>
        <dsp:cNvSpPr/>
      </dsp:nvSpPr>
      <dsp:spPr>
        <a:xfrm>
          <a:off x="0" y="1083733"/>
          <a:ext cx="8128000" cy="3251199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54214-93A9-4EF1-89C9-9855AE7C2CBF}">
      <dsp:nvSpPr>
        <dsp:cNvPr id="0" name=""/>
        <dsp:cNvSpPr/>
      </dsp:nvSpPr>
      <dsp:spPr>
        <a:xfrm>
          <a:off x="975360" y="1652693"/>
          <a:ext cx="2682239" cy="15930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공강 시간표에 치중</a:t>
          </a:r>
          <a:endParaRPr lang="ko-KR" altLang="en-US" sz="3300" kern="1200" dirty="0"/>
        </a:p>
      </dsp:txBody>
      <dsp:txXfrm>
        <a:off x="975360" y="1652693"/>
        <a:ext cx="2682239" cy="1593088"/>
      </dsp:txXfrm>
    </dsp:sp>
    <dsp:sp modelId="{CE141257-7273-46A3-B794-2BA7ED8AD34C}">
      <dsp:nvSpPr>
        <dsp:cNvPr id="0" name=""/>
        <dsp:cNvSpPr/>
      </dsp:nvSpPr>
      <dsp:spPr>
        <a:xfrm>
          <a:off x="4064000" y="2172885"/>
          <a:ext cx="3169920" cy="15930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프로젝트에 직접 활용도를 높임</a:t>
          </a:r>
          <a:endParaRPr lang="ko-KR" altLang="en-US" sz="3300" kern="1200" dirty="0"/>
        </a:p>
      </dsp:txBody>
      <dsp:txXfrm>
        <a:off x="4064000" y="2172885"/>
        <a:ext cx="3169920" cy="1593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4B25-E7C6-444F-8586-8F0E9FF81CC0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3471-8FE0-4C57-AE19-6C5DE670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4D66-0C7A-40AC-AC66-2A41FBDFC95F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DB5-C864-49FA-A792-241184DD0B2D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8278-97CD-4849-9BE8-0D31CAEED104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1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123-F932-4264-A000-70354198381C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7DC2-804D-48D0-9F54-F3D151F94899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4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6295-11F0-4654-ABCA-4978CE6FC6B6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7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53ED-0194-4277-8D93-813739833EEB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5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FD9D-903E-4A7E-A369-3EE433892B08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727B-52E1-4AB0-B95D-5E8E87F51C4F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708D-6905-423B-A884-C11A5985957B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2165-D411-441D-B8B8-CB9004DB9670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128A1-DA7E-4E26-BE66-5C5AAB8B5521}" type="datetime1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79E2-58E7-47BB-A1BC-2716308CE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0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microsoft.com/office/2007/relationships/hdphoto" Target="../media/hdphoto1.wdp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11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png"/><Relationship Id="rId9" Type="http://schemas.openxmlformats.org/officeDocument/2006/relationships/diagramData" Target="../diagrams/data1.xml"/><Relationship Id="rId1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24354" y="3148314"/>
            <a:ext cx="6867646" cy="2007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4" t="8629" r="5951" b="10420"/>
          <a:stretch/>
        </p:blipFill>
        <p:spPr>
          <a:xfrm>
            <a:off x="-23149" y="-23150"/>
            <a:ext cx="7990356" cy="6910087"/>
          </a:xfrm>
        </p:spPr>
      </p:pic>
      <p:sp>
        <p:nvSpPr>
          <p:cNvPr id="5" name="TextBox 4"/>
          <p:cNvSpPr txBox="1"/>
          <p:nvPr/>
        </p:nvSpPr>
        <p:spPr>
          <a:xfrm>
            <a:off x="8705970" y="3994459"/>
            <a:ext cx="3041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Mo</a:t>
            </a:r>
            <a:r>
              <a:rPr lang="en-US" altLang="ko-KR" sz="2500" dirty="0" smtClean="0">
                <a:solidFill>
                  <a:schemeClr val="accent4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b</a:t>
            </a:r>
            <a:r>
              <a:rPr lang="en-US" altLang="ko-KR" sz="25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ile Pro</a:t>
            </a:r>
            <a:r>
              <a:rPr lang="en-US" altLang="ko-KR" sz="2500" dirty="0" smtClean="0">
                <a:solidFill>
                  <a:schemeClr val="accent4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g</a:t>
            </a:r>
            <a:r>
              <a:rPr lang="en-US" altLang="ko-KR" sz="25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rammi</a:t>
            </a:r>
            <a:r>
              <a:rPr lang="en-US" altLang="ko-KR" sz="2500" dirty="0" smtClean="0">
                <a:solidFill>
                  <a:schemeClr val="accent4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n</a:t>
            </a:r>
            <a:r>
              <a:rPr lang="en-US" altLang="ko-KR" sz="25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g</a:t>
            </a:r>
            <a:endParaRPr lang="ko-KR" altLang="en-US" sz="25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07387" y="5156021"/>
            <a:ext cx="16402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Panager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정지훈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민영진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장현아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79513" y="-87464"/>
            <a:ext cx="12411986" cy="72515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9513" y="1971051"/>
            <a:ext cx="12411986" cy="2007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658816" y="2130842"/>
            <a:ext cx="1781907" cy="1688123"/>
            <a:chOff x="1664676" y="2133597"/>
            <a:chExt cx="1781907" cy="1688123"/>
          </a:xfrm>
          <a:noFill/>
        </p:grpSpPr>
        <p:sp>
          <p:nvSpPr>
            <p:cNvPr id="4" name="타원 3"/>
            <p:cNvSpPr/>
            <p:nvPr/>
          </p:nvSpPr>
          <p:spPr>
            <a:xfrm>
              <a:off x="1664676" y="2133597"/>
              <a:ext cx="1781907" cy="16881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2" y="2473565"/>
              <a:ext cx="1137138" cy="1137138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1" name="그룹 20"/>
          <p:cNvGrpSpPr/>
          <p:nvPr/>
        </p:nvGrpSpPr>
        <p:grpSpPr>
          <a:xfrm>
            <a:off x="1658816" y="4454763"/>
            <a:ext cx="2266311" cy="949569"/>
            <a:chOff x="1699844" y="4454767"/>
            <a:chExt cx="2266311" cy="949569"/>
          </a:xfrm>
        </p:grpSpPr>
        <p:sp>
          <p:nvSpPr>
            <p:cNvPr id="9" name="양쪽 대괄호 8"/>
            <p:cNvSpPr/>
            <p:nvPr/>
          </p:nvSpPr>
          <p:spPr>
            <a:xfrm>
              <a:off x="1699844" y="4454767"/>
              <a:ext cx="1711570" cy="94956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073713" y="4744883"/>
              <a:ext cx="189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1">
                      <a:lumMod val="50000"/>
                    </a:schemeClr>
                  </a:solidFill>
                </a:rPr>
                <a:t>Panager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57785" y="950154"/>
            <a:ext cx="2383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목차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35526" y="2130842"/>
            <a:ext cx="1781907" cy="1688123"/>
            <a:chOff x="5324351" y="2063258"/>
            <a:chExt cx="1781907" cy="1688123"/>
          </a:xfrm>
          <a:noFill/>
        </p:grpSpPr>
        <p:sp>
          <p:nvSpPr>
            <p:cNvPr id="5" name="타원 4"/>
            <p:cNvSpPr/>
            <p:nvPr/>
          </p:nvSpPr>
          <p:spPr>
            <a:xfrm>
              <a:off x="5324351" y="2063258"/>
              <a:ext cx="1781907" cy="1688123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686" y="2302487"/>
              <a:ext cx="1308216" cy="13082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grpSp>
        <p:nvGrpSpPr>
          <p:cNvPr id="22" name="그룹 21"/>
          <p:cNvGrpSpPr/>
          <p:nvPr/>
        </p:nvGrpSpPr>
        <p:grpSpPr>
          <a:xfrm>
            <a:off x="5122628" y="4455228"/>
            <a:ext cx="2002682" cy="949569"/>
            <a:chOff x="5103576" y="4454766"/>
            <a:chExt cx="2002682" cy="949569"/>
          </a:xfrm>
        </p:grpSpPr>
        <p:sp>
          <p:nvSpPr>
            <p:cNvPr id="10" name="양쪽 대괄호 9"/>
            <p:cNvSpPr/>
            <p:nvPr/>
          </p:nvSpPr>
          <p:spPr>
            <a:xfrm>
              <a:off x="5257798" y="4454766"/>
              <a:ext cx="1711570" cy="94956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576" y="4606384"/>
              <a:ext cx="2002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창의적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아이디어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755762" y="2117394"/>
            <a:ext cx="1781907" cy="1688123"/>
            <a:chOff x="8780584" y="2063258"/>
            <a:chExt cx="1781907" cy="1688123"/>
          </a:xfrm>
          <a:noFill/>
        </p:grpSpPr>
        <p:sp>
          <p:nvSpPr>
            <p:cNvPr id="6" name="타원 5"/>
            <p:cNvSpPr/>
            <p:nvPr/>
          </p:nvSpPr>
          <p:spPr>
            <a:xfrm>
              <a:off x="8780584" y="2063258"/>
              <a:ext cx="1781907" cy="1688123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780" y="2210838"/>
              <a:ext cx="1491513" cy="149151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grpSp>
        <p:nvGrpSpPr>
          <p:cNvPr id="23" name="그룹 22"/>
          <p:cNvGrpSpPr/>
          <p:nvPr/>
        </p:nvGrpSpPr>
        <p:grpSpPr>
          <a:xfrm>
            <a:off x="8894884" y="4454761"/>
            <a:ext cx="1835061" cy="949569"/>
            <a:chOff x="8815753" y="4454766"/>
            <a:chExt cx="1835061" cy="949569"/>
          </a:xfrm>
        </p:grpSpPr>
        <p:sp>
          <p:nvSpPr>
            <p:cNvPr id="11" name="양쪽 대괄호 10"/>
            <p:cNvSpPr/>
            <p:nvPr/>
          </p:nvSpPr>
          <p:spPr>
            <a:xfrm>
              <a:off x="8815753" y="4454766"/>
              <a:ext cx="1711570" cy="94956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01629" y="4744884"/>
              <a:ext cx="164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새로운 기법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29973" r="16958" b="6655"/>
          <a:stretch/>
        </p:blipFill>
        <p:spPr>
          <a:xfrm>
            <a:off x="9994745" y="950154"/>
            <a:ext cx="1223418" cy="567622"/>
          </a:xfrm>
          <a:prstGeom prst="rect">
            <a:avLst/>
          </a:prstGeom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90666" y="0"/>
            <a:ext cx="12411986" cy="72515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6798" y="700109"/>
            <a:ext cx="684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1. </a:t>
            </a:r>
            <a:r>
              <a:rPr lang="en-US" altLang="ko-KR" sz="4000" dirty="0" err="1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Panager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"/>
          <a:stretch/>
        </p:blipFill>
        <p:spPr>
          <a:xfrm>
            <a:off x="1481893" y="1806761"/>
            <a:ext cx="2354117" cy="4044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/>
          <a:stretch/>
        </p:blipFill>
        <p:spPr>
          <a:xfrm>
            <a:off x="4938134" y="1806762"/>
            <a:ext cx="2354385" cy="4044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/>
          <a:stretch/>
        </p:blipFill>
        <p:spPr>
          <a:xfrm>
            <a:off x="8394643" y="1781947"/>
            <a:ext cx="2366788" cy="4044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직사각형 21"/>
          <p:cNvSpPr/>
          <p:nvPr/>
        </p:nvSpPr>
        <p:spPr>
          <a:xfrm>
            <a:off x="-90667" y="6017747"/>
            <a:ext cx="12411987" cy="738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44684" y="6196174"/>
            <a:ext cx="21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프로젝트 일정관리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88459" y="6192216"/>
            <a:ext cx="21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공강 시간표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7545" y="6192216"/>
            <a:ext cx="21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개인 시간표 관리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29973" r="16958" b="6655"/>
          <a:stretch/>
        </p:blipFill>
        <p:spPr>
          <a:xfrm>
            <a:off x="9994745" y="950154"/>
            <a:ext cx="1223418" cy="5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92410" y="-15092"/>
            <a:ext cx="12411986" cy="72515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6798" y="700109"/>
            <a:ext cx="712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2</a:t>
            </a:r>
            <a:r>
              <a:rPr lang="en-US" altLang="ko-KR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</a:t>
            </a:r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창의적 아이디어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들과의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차이점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75" y="1698438"/>
            <a:ext cx="2538082" cy="451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25" y="1672015"/>
            <a:ext cx="2567808" cy="4564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5" name="TextBox 34"/>
          <p:cNvSpPr txBox="1"/>
          <p:nvPr/>
        </p:nvSpPr>
        <p:spPr>
          <a:xfrm>
            <a:off x="3234147" y="6454638"/>
            <a:ext cx="3776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2060"/>
                </a:solidFill>
                <a:latin typeface="+mj-lt"/>
                <a:ea typeface="한컴 윤고딕 230" panose="02020603020101020101" pitchFamily="18" charset="-127"/>
              </a:rPr>
              <a:t>BINN</a:t>
            </a:r>
            <a:endParaRPr lang="ko-KR" altLang="en-US" sz="2000" b="1" dirty="0">
              <a:solidFill>
                <a:srgbClr val="002060"/>
              </a:solidFill>
              <a:latin typeface="+mj-lt"/>
              <a:ea typeface="한컴 윤고딕 230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4211" y="6454638"/>
            <a:ext cx="3776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2060"/>
                </a:solidFill>
                <a:latin typeface="+mj-lt"/>
                <a:ea typeface="한컴 윤고딕 230" panose="02020603020101020101" pitchFamily="18" charset="-127"/>
              </a:rPr>
              <a:t>타임테이블키트</a:t>
            </a:r>
            <a:endParaRPr lang="ko-KR" altLang="en-US" sz="2000" b="1" dirty="0">
              <a:solidFill>
                <a:srgbClr val="002060"/>
              </a:solidFill>
              <a:latin typeface="+mj-lt"/>
              <a:ea typeface="한컴 윤고딕 230" panose="02020603020101020101" pitchFamily="18" charset="-127"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5482840" y="3501209"/>
            <a:ext cx="906601" cy="906601"/>
          </a:xfrm>
          <a:prstGeom prst="mathPlu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29973" r="16958" b="6655"/>
          <a:stretch/>
        </p:blipFill>
        <p:spPr>
          <a:xfrm>
            <a:off x="9994745" y="950154"/>
            <a:ext cx="1223418" cy="5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92410" y="-15092"/>
            <a:ext cx="12411986" cy="72515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2473565"/>
            <a:ext cx="1137138" cy="1137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6798" y="700109"/>
            <a:ext cx="7201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2. </a:t>
            </a:r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창의적 아이디어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 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앱들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과의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차이점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75" y="2302487"/>
            <a:ext cx="1308216" cy="130821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7000"/>
                    </a14:imgEffect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0" y="1621674"/>
            <a:ext cx="2538082" cy="4512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7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65" y="1847506"/>
            <a:ext cx="2670993" cy="4517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511875928"/>
              </p:ext>
            </p:extLst>
          </p:nvPr>
        </p:nvGraphicFramePr>
        <p:xfrm>
          <a:off x="2049583" y="16129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29973" r="16958" b="6655"/>
          <a:stretch/>
        </p:blipFill>
        <p:spPr>
          <a:xfrm>
            <a:off x="9994745" y="950154"/>
            <a:ext cx="1223418" cy="5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92410" y="-15092"/>
            <a:ext cx="12411986" cy="72515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2473565"/>
            <a:ext cx="1137138" cy="1137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6798" y="700109"/>
            <a:ext cx="7201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3. </a:t>
            </a:r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새로운 프로그램 기법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Panager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75" y="2302487"/>
            <a:ext cx="1308216" cy="130821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/>
          <a:stretch/>
        </p:blipFill>
        <p:spPr>
          <a:xfrm>
            <a:off x="956798" y="1932445"/>
            <a:ext cx="2366788" cy="4044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278045" y="6316518"/>
            <a:ext cx="21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슬라이드 메뉴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990" y="2358142"/>
            <a:ext cx="6796903" cy="1678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5079" y="4877217"/>
            <a:ext cx="679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DrawerLayout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을 이용한 슬라이드 메뉴 구현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29973" r="16958" b="6655"/>
          <a:stretch/>
        </p:blipFill>
        <p:spPr>
          <a:xfrm>
            <a:off x="9994745" y="950154"/>
            <a:ext cx="1223418" cy="5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218"/>
            <a:ext cx="12411986" cy="72515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129" y="3368771"/>
            <a:ext cx="6286500" cy="3343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2473565"/>
            <a:ext cx="1137138" cy="11371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75" y="2302487"/>
            <a:ext cx="1308216" cy="130821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/>
          <a:stretch/>
        </p:blipFill>
        <p:spPr>
          <a:xfrm>
            <a:off x="956798" y="1932445"/>
            <a:ext cx="2366788" cy="4044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69700" y="6342714"/>
            <a:ext cx="21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공강 시간표 관리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"/>
          <a:stretch/>
        </p:blipFill>
        <p:spPr>
          <a:xfrm>
            <a:off x="956798" y="1932444"/>
            <a:ext cx="2354117" cy="4044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129" y="2128143"/>
            <a:ext cx="3924300" cy="1000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1377" y="2879188"/>
            <a:ext cx="679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DrawerLayout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을 이용한 슬라이드 메뉴 구현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798" y="700109"/>
            <a:ext cx="7201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3. </a:t>
            </a:r>
            <a:r>
              <a:rPr lang="ko-KR" altLang="en-US" sz="4000" dirty="0" smtClean="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새로운 프로그램 기법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Panager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29973" r="16958" b="6655"/>
          <a:stretch/>
        </p:blipFill>
        <p:spPr>
          <a:xfrm>
            <a:off x="9994745" y="950154"/>
            <a:ext cx="1223418" cy="5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92410" y="-15092"/>
            <a:ext cx="12411986" cy="72515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2473565"/>
            <a:ext cx="1137138" cy="11371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75" y="2302487"/>
            <a:ext cx="1308216" cy="130821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79E2-58E7-47BB-A1BC-2716308CEC6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96" y="2290912"/>
            <a:ext cx="1618319" cy="161831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93615" y="3114756"/>
            <a:ext cx="2193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-윤고딕150" panose="02030504000101010101" pitchFamily="18" charset="-127"/>
                <a:ea typeface="-윤고딕150" panose="02030504000101010101" pitchFamily="18" charset="-127"/>
              </a:rPr>
              <a:t>Q&amp;A</a:t>
            </a:r>
            <a:endParaRPr lang="ko-KR" altLang="en-US" sz="4000" dirty="0">
              <a:latin typeface="-윤고딕150" panose="02030504000101010101" pitchFamily="18" charset="-127"/>
              <a:ea typeface="-윤고딕15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29973" r="16958" b="6655"/>
          <a:stretch/>
        </p:blipFill>
        <p:spPr>
          <a:xfrm>
            <a:off x="9994745" y="950154"/>
            <a:ext cx="1223418" cy="5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fe0fbb33-5c10-40b1-91ed-8534c966400a" Revision="1" Stencil="System.MyShapes" StencilVersion="1.0"/>
</Control>
</file>

<file path=customXml/item2.xml><?xml version="1.0" encoding="utf-8"?>
<Control xmlns="http://schemas.microsoft.com/VisualStudio/2011/storyboarding/control">
  <Id Name="fe0fbb33-5c10-40b1-91ed-8534c966400a" Revision="1" Stencil="System.MyShapes" StencilVersion="1.0"/>
</Control>
</file>

<file path=customXml/itemProps1.xml><?xml version="1.0" encoding="utf-8"?>
<ds:datastoreItem xmlns:ds="http://schemas.openxmlformats.org/officeDocument/2006/customXml" ds:itemID="{29641DEB-2450-4641-BF4B-5AC070CF88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EB13F53-7E79-4F01-864A-A0B93ED10F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92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-윤고딕150</vt:lpstr>
      <vt:lpstr>한컴 윤고딕 230</vt:lpstr>
      <vt:lpstr>한컴 윤고딕 250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장현아</dc:creator>
  <cp:lastModifiedBy>jihun Jeong</cp:lastModifiedBy>
  <cp:revision>27</cp:revision>
  <dcterms:created xsi:type="dcterms:W3CDTF">2016-06-04T14:37:10Z</dcterms:created>
  <dcterms:modified xsi:type="dcterms:W3CDTF">2016-06-09T14:19:12Z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