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5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0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DBB8AF-07E5-4048-8BB8-CE5CB8AC9C3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648D59-39D4-46A1-92F4-03157E245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up.kr/problemsetsol.php?psid=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acmicpc.net/" TargetMode="External"/><Relationship Id="rId4" Type="http://schemas.openxmlformats.org/officeDocument/2006/relationships/hyperlink" Target="https://m.blog.naver.com/PostView.naver?isHttpsRedirect=true&amp;blogId=koungtea92&amp;logNo=22207674112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0FC6-86C9-46CC-9DB4-87F81F5E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493" y="478172"/>
            <a:ext cx="9144000" cy="258381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알고리즘 스터디</a:t>
            </a: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OT</a:t>
            </a:r>
            <a:b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</a:br>
            <a:r>
              <a:rPr lang="en-US" altLang="ko-KR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-2022. 09. 01</a:t>
            </a:r>
            <a:endParaRPr lang="ko-KR" altLang="en-US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9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커리큘럼 </a:t>
            </a:r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- 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자료구조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49CE1-043A-4AAC-ADD6-EFEFA73CBD4F}"/>
              </a:ext>
            </a:extLst>
          </p:cNvPr>
          <p:cNvSpPr txBox="1"/>
          <p:nvPr/>
        </p:nvSpPr>
        <p:spPr>
          <a:xfrm>
            <a:off x="557168" y="1138806"/>
            <a:ext cx="10066789" cy="544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복잡도 계산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재귀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구조체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포인터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스택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연결 리스트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트리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우선순위 큐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</a:t>
            </a:r>
            <a:endParaRPr lang="en-US" altLang="ko-KR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탐색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해싱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그래프는 최소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일을 잡고 진행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90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깃허브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ko-KR" altLang="en-US" sz="3600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레포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2C5617-1266-4C07-B008-A3DB47A3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" y="1048517"/>
            <a:ext cx="10277553" cy="4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git clone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48443-714B-40AD-BF61-B99C77322DD5}"/>
              </a:ext>
            </a:extLst>
          </p:cNvPr>
          <p:cNvSpPr txBox="1"/>
          <p:nvPr/>
        </p:nvSpPr>
        <p:spPr>
          <a:xfrm>
            <a:off x="746620" y="1090568"/>
            <a:ext cx="1006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clone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해올 빈 폴더를 만들고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CMD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켜서 다음 과정을 따라한다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F227C7-6AFF-470F-8B46-B0A7F101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32" y="1928870"/>
            <a:ext cx="5877745" cy="466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746620" y="1559538"/>
            <a:ext cx="10066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폴더로 경로 지정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cd </a:t>
            </a:r>
            <a:r>
              <a:rPr lang="ko-KR" altLang="en-US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경로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명령어 사용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clone</a:t>
            </a: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B20F8C-EF3E-44FF-8606-59457286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32" y="3036866"/>
            <a:ext cx="9078592" cy="476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CB3D47-E342-410F-81BD-C8365C8D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2" y="4144861"/>
            <a:ext cx="726858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git add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C6B383-5C38-4E0F-9CEB-D38BC8D8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0" y="999750"/>
            <a:ext cx="5534797" cy="362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4944A1-5666-4BF6-B17D-F02160A3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0" y="1368043"/>
            <a:ext cx="5087060" cy="304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0F138F-EEA0-44B5-A449-766FB078797E}"/>
              </a:ext>
            </a:extLst>
          </p:cNvPr>
          <p:cNvSpPr txBox="1"/>
          <p:nvPr/>
        </p:nvSpPr>
        <p:spPr>
          <a:xfrm>
            <a:off x="332762" y="1834984"/>
            <a:ext cx="10066789" cy="337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clone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해온 폴더에 작업한 파일들을 넣은 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add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통해서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staging Area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옮길 수 있다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(staging Area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진행하기 전의 임시 저장된 상태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&lt;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명령어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add </a:t>
            </a:r>
            <a:r>
              <a:rPr lang="ko-KR" altLang="en-US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파일명</a:t>
            </a:r>
            <a:endParaRPr lang="en-US" altLang="ko-KR" dirty="0">
              <a:highlight>
                <a:srgbClr val="FFFF00"/>
              </a:highligh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 add 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3483D-AEF7-4D75-83DC-3542CA115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8" y="4499311"/>
            <a:ext cx="613495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git commit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F138F-EEA0-44B5-A449-766FB078797E}"/>
              </a:ext>
            </a:extLst>
          </p:cNvPr>
          <p:cNvSpPr txBox="1"/>
          <p:nvPr/>
        </p:nvSpPr>
        <p:spPr>
          <a:xfrm>
            <a:off x="332762" y="962529"/>
            <a:ext cx="10066789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–m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“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커밋메세지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23986-642F-4E25-9471-3B5E9B6A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7" y="1501865"/>
            <a:ext cx="10168157" cy="116642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0804D59-F3A3-483C-BB57-3C1B173F2DBB}"/>
              </a:ext>
            </a:extLst>
          </p:cNvPr>
          <p:cNvSpPr txBox="1">
            <a:spLocks/>
          </p:cNvSpPr>
          <p:nvPr/>
        </p:nvSpPr>
        <p:spPr>
          <a:xfrm>
            <a:off x="108355" y="2819734"/>
            <a:ext cx="10515600" cy="775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git push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F251A70-0E9A-45A5-B932-B5A3418B2962}"/>
              </a:ext>
            </a:extLst>
          </p:cNvPr>
          <p:cNvSpPr/>
          <p:nvPr/>
        </p:nvSpPr>
        <p:spPr>
          <a:xfrm>
            <a:off x="332762" y="1839629"/>
            <a:ext cx="4163737" cy="24084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69857F-B8F5-46AF-BF32-9ED8CA4E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" y="3746959"/>
            <a:ext cx="5887272" cy="182905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B746C3F-2F11-4D87-AFAA-CB5A05B0C884}"/>
              </a:ext>
            </a:extLst>
          </p:cNvPr>
          <p:cNvSpPr/>
          <p:nvPr/>
        </p:nvSpPr>
        <p:spPr>
          <a:xfrm>
            <a:off x="5299044" y="3795296"/>
            <a:ext cx="870305" cy="28175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6181A-A15C-428D-AE39-279385C8D3A6}"/>
              </a:ext>
            </a:extLst>
          </p:cNvPr>
          <p:cNvSpPr txBox="1"/>
          <p:nvPr/>
        </p:nvSpPr>
        <p:spPr>
          <a:xfrm>
            <a:off x="6287484" y="3638500"/>
            <a:ext cx="4898832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커밋한 이력이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repository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저장된다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폴더가 그대로 업로드 되는 것이 아님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33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git pull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F138F-EEA0-44B5-A449-766FB078797E}"/>
              </a:ext>
            </a:extLst>
          </p:cNvPr>
          <p:cNvSpPr txBox="1"/>
          <p:nvPr/>
        </p:nvSpPr>
        <p:spPr>
          <a:xfrm>
            <a:off x="332762" y="962529"/>
            <a:ext cx="10066789" cy="21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원격 저장소 변경 사항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이력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받아온다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사람이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commit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해서 이력이 변경되었을 경우에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통해 변경 사항을 가져온 후 작업을 진행한다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처음에만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clone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 그 뒤에는 쭉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pull -&gt; add -&gt; commit -&gt; push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반복한다고 생각하면 됨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6E7C07-DE3E-4D24-84A2-1C22DA4C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2731126"/>
            <a:ext cx="4618920" cy="1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언어 </a:t>
            </a:r>
            <a:r>
              <a:rPr lang="en-US" altLang="ko-KR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Python</a:t>
            </a:r>
            <a:endParaRPr lang="ko-KR" altLang="en-US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557168" y="1138806"/>
            <a:ext cx="10066789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기초가 부족하다면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코드업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2"/>
              </a:rPr>
              <a:t>https://codeup.kr/problemsetsol.php?psid=33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기초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제를 풀어본다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1C8B3C-CD11-4859-B42D-A1181E50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" y="2015906"/>
            <a:ext cx="8472881" cy="46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준비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557168" y="1138806"/>
            <a:ext cx="10066789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프로그래머스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가입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48444-884F-453A-A46F-B6C11B14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5" y="1636987"/>
            <a:ext cx="3227236" cy="775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BF6A5-4652-4D39-8726-1343BA7A6513}"/>
              </a:ext>
            </a:extLst>
          </p:cNvPr>
          <p:cNvSpPr txBox="1"/>
          <p:nvPr/>
        </p:nvSpPr>
        <p:spPr>
          <a:xfrm>
            <a:off x="3538327" y="196206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https://programmers.co.kr/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3B04A-C7DC-4661-86DD-881A15070826}"/>
              </a:ext>
            </a:extLst>
          </p:cNvPr>
          <p:cNvSpPr txBox="1"/>
          <p:nvPr/>
        </p:nvSpPr>
        <p:spPr>
          <a:xfrm>
            <a:off x="557168" y="2748665"/>
            <a:ext cx="10066789" cy="295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백준 가입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solved.ac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연동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티어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확인 가능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4"/>
              </a:rPr>
              <a:t>https://m.blog.naver.com/PostView.naver?isHttpsRedirect=true&amp;blogId=koungtea92&amp;logNo=222076741127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52E18-2C2C-40A4-9C7F-2BB2230350E5}"/>
              </a:ext>
            </a:extLst>
          </p:cNvPr>
          <p:cNvSpPr txBox="1"/>
          <p:nvPr/>
        </p:nvSpPr>
        <p:spPr>
          <a:xfrm>
            <a:off x="3853894" y="327840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https://www.acmicpc.net/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12A21D-5EB0-4851-AA94-D6355CE2D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5" y="3176835"/>
            <a:ext cx="3324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0BA5-D43F-4BBD-8FEA-DB69088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7" y="88289"/>
            <a:ext cx="10515600" cy="775778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스터디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607E3-1D93-4C27-985B-EC3B2605EF53}"/>
              </a:ext>
            </a:extLst>
          </p:cNvPr>
          <p:cNvSpPr txBox="1"/>
          <p:nvPr/>
        </p:nvSpPr>
        <p:spPr>
          <a:xfrm>
            <a:off x="557168" y="1138806"/>
            <a:ext cx="10066789" cy="253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평일 </a:t>
            </a:r>
            <a:r>
              <a:rPr lang="en-US" altLang="ko-KR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8</a:t>
            </a:r>
            <a:r>
              <a:rPr lang="ko-KR" altLang="en-US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 </a:t>
            </a:r>
            <a:r>
              <a:rPr lang="en-US" altLang="ko-KR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10</a:t>
            </a:r>
            <a:r>
              <a:rPr lang="ko-KR" altLang="en-US" b="1" dirty="0">
                <a:highlight>
                  <a:srgbClr val="FFFF00"/>
                </a:highligh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(2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</a:t>
            </a:r>
            <a:r>
              <a:rPr lang="en-US" altLang="ko-KR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발표 진행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한명씩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돌아가면서 주제에 해당하는 강의 자료 준비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풀어볼 문제 제시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 전날 추천한 문제에 대해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풀이법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공유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피드백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처음 한 달은 자료구조 개념 위주로 진행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강의 자료는 주제별로 폴더를 만들어서 업로드 할 것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문제풀이는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solution –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각자 폴더에 각 주제별로 폴더를 만들어서 올릴 것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588421-5A92-413B-9C40-06824064DE6F}"/>
              </a:ext>
            </a:extLst>
          </p:cNvPr>
          <p:cNvCxnSpPr/>
          <p:nvPr/>
        </p:nvCxnSpPr>
        <p:spPr>
          <a:xfrm>
            <a:off x="0" y="3699545"/>
            <a:ext cx="112328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AE88C7A9-F663-4248-B32E-8C306C56D014}"/>
              </a:ext>
            </a:extLst>
          </p:cNvPr>
          <p:cNvSpPr txBox="1">
            <a:spLocks/>
          </p:cNvSpPr>
          <p:nvPr/>
        </p:nvSpPr>
        <p:spPr>
          <a:xfrm>
            <a:off x="108357" y="3758471"/>
            <a:ext cx="10515600" cy="775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의견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B6653-83F4-4A99-A389-29221E8D101B}"/>
              </a:ext>
            </a:extLst>
          </p:cNvPr>
          <p:cNvSpPr txBox="1"/>
          <p:nvPr/>
        </p:nvSpPr>
        <p:spPr>
          <a:xfrm>
            <a:off x="557167" y="4534249"/>
            <a:ext cx="10066789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좋다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하루 발표 그 뒤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한시간씩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문제풀이 공유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며칠에 한 번씩 할지 차차 정하기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2602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183</TotalTime>
  <Words>362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에스코어 드림 5 Medium</vt:lpstr>
      <vt:lpstr>에스코어 드림 9 Black</vt:lpstr>
      <vt:lpstr>Arial</vt:lpstr>
      <vt:lpstr>Century Schoolbook</vt:lpstr>
      <vt:lpstr>Wingdings 2</vt:lpstr>
      <vt:lpstr>보기</vt:lpstr>
      <vt:lpstr>알고리즘 스터디 OT -2022. 09. 01</vt:lpstr>
      <vt:lpstr>깃허브 레포 관리</vt:lpstr>
      <vt:lpstr>1. git clone</vt:lpstr>
      <vt:lpstr>2. git add</vt:lpstr>
      <vt:lpstr>3. git commit</vt:lpstr>
      <vt:lpstr>5. git pull</vt:lpstr>
      <vt:lpstr>언어 : Python</vt:lpstr>
      <vt:lpstr>준비</vt:lpstr>
      <vt:lpstr>스터디 방법</vt:lpstr>
      <vt:lpstr>커리큘럼 -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</dc:title>
  <dc:creator>jyo</dc:creator>
  <cp:lastModifiedBy>jyo</cp:lastModifiedBy>
  <cp:revision>12</cp:revision>
  <dcterms:created xsi:type="dcterms:W3CDTF">2022-08-31T12:26:14Z</dcterms:created>
  <dcterms:modified xsi:type="dcterms:W3CDTF">2022-09-01T00:16:51Z</dcterms:modified>
</cp:coreProperties>
</file>