
<file path=[Content_Types].xml><?xml version="1.0" encoding="utf-8"?>
<Types xmlns="http://schemas.openxmlformats.org/package/2006/content-types">
  <Default Extension="gif" ContentType="image/gif"/>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2" r:id="rId7"/>
    <p:sldId id="263" r:id="rId8"/>
    <p:sldId id="261" r:id="rId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FCE465-3E64-4447-8E74-E280E0139FB1}" v="71" dt="2023-05-23T04:51:50.9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46" d="100"/>
          <a:sy n="146" d="100"/>
        </p:scale>
        <p:origin x="80" y="4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kJin Kim" userId="1417b3ff-3373-40cd-bad4-68a14035ae43" providerId="ADAL" clId="{394C1735-52A3-4C91-8326-0A21CDDC9C01}"/>
    <pc:docChg chg="custSel addSld modSld">
      <pc:chgData name="KukJin Kim" userId="1417b3ff-3373-40cd-bad4-68a14035ae43" providerId="ADAL" clId="{394C1735-52A3-4C91-8326-0A21CDDC9C01}" dt="2023-05-19T17:35:56.287" v="109" actId="20577"/>
      <pc:docMkLst>
        <pc:docMk/>
      </pc:docMkLst>
      <pc:sldChg chg="modSp mod">
        <pc:chgData name="KukJin Kim" userId="1417b3ff-3373-40cd-bad4-68a14035ae43" providerId="ADAL" clId="{394C1735-52A3-4C91-8326-0A21CDDC9C01}" dt="2023-05-19T17:35:56.287" v="109" actId="20577"/>
        <pc:sldMkLst>
          <pc:docMk/>
          <pc:sldMk cId="2516487000" sldId="258"/>
        </pc:sldMkLst>
        <pc:spChg chg="mod">
          <ac:chgData name="KukJin Kim" userId="1417b3ff-3373-40cd-bad4-68a14035ae43" providerId="ADAL" clId="{394C1735-52A3-4C91-8326-0A21CDDC9C01}" dt="2023-05-19T17:35:56.287" v="109" actId="20577"/>
          <ac:spMkLst>
            <pc:docMk/>
            <pc:sldMk cId="2516487000" sldId="258"/>
            <ac:spMk id="3" creationId="{F16F2C8F-3758-D9EB-4A47-BEDE28C3D9BF}"/>
          </ac:spMkLst>
        </pc:spChg>
      </pc:sldChg>
      <pc:sldChg chg="modSp mod">
        <pc:chgData name="KukJin Kim" userId="1417b3ff-3373-40cd-bad4-68a14035ae43" providerId="ADAL" clId="{394C1735-52A3-4C91-8326-0A21CDDC9C01}" dt="2023-05-19T17:35:22.740" v="77" actId="20577"/>
        <pc:sldMkLst>
          <pc:docMk/>
          <pc:sldMk cId="2974717906" sldId="261"/>
        </pc:sldMkLst>
        <pc:spChg chg="mod">
          <ac:chgData name="KukJin Kim" userId="1417b3ff-3373-40cd-bad4-68a14035ae43" providerId="ADAL" clId="{394C1735-52A3-4C91-8326-0A21CDDC9C01}" dt="2023-05-19T17:35:22.740" v="77" actId="20577"/>
          <ac:spMkLst>
            <pc:docMk/>
            <pc:sldMk cId="2974717906" sldId="261"/>
            <ac:spMk id="3" creationId="{6D051B36-8F2B-6A68-42D1-A5BF1F29D4DE}"/>
          </ac:spMkLst>
        </pc:spChg>
      </pc:sldChg>
      <pc:sldChg chg="addSp delSp modSp add mod">
        <pc:chgData name="KukJin Kim" userId="1417b3ff-3373-40cd-bad4-68a14035ae43" providerId="ADAL" clId="{394C1735-52A3-4C91-8326-0A21CDDC9C01}" dt="2023-05-16T19:17:39.661" v="47" actId="1076"/>
        <pc:sldMkLst>
          <pc:docMk/>
          <pc:sldMk cId="3938385293" sldId="263"/>
        </pc:sldMkLst>
        <pc:spChg chg="mod">
          <ac:chgData name="KukJin Kim" userId="1417b3ff-3373-40cd-bad4-68a14035ae43" providerId="ADAL" clId="{394C1735-52A3-4C91-8326-0A21CDDC9C01}" dt="2023-05-16T19:16:30.118" v="37" actId="20577"/>
          <ac:spMkLst>
            <pc:docMk/>
            <pc:sldMk cId="3938385293" sldId="263"/>
            <ac:spMk id="3" creationId="{6D051B36-8F2B-6A68-42D1-A5BF1F29D4DE}"/>
          </ac:spMkLst>
        </pc:spChg>
        <pc:spChg chg="del">
          <ac:chgData name="KukJin Kim" userId="1417b3ff-3373-40cd-bad4-68a14035ae43" providerId="ADAL" clId="{394C1735-52A3-4C91-8326-0A21CDDC9C01}" dt="2023-05-16T19:15:57.737" v="20" actId="478"/>
          <ac:spMkLst>
            <pc:docMk/>
            <pc:sldMk cId="3938385293" sldId="263"/>
            <ac:spMk id="5" creationId="{42EACB00-BF4B-8511-7BEA-EE1ED5962697}"/>
          </ac:spMkLst>
        </pc:spChg>
        <pc:picChg chg="add mod">
          <ac:chgData name="KukJin Kim" userId="1417b3ff-3373-40cd-bad4-68a14035ae43" providerId="ADAL" clId="{394C1735-52A3-4C91-8326-0A21CDDC9C01}" dt="2023-05-16T19:17:31.044" v="44" actId="1076"/>
          <ac:picMkLst>
            <pc:docMk/>
            <pc:sldMk cId="3938385293" sldId="263"/>
            <ac:picMk id="4" creationId="{AB9DE325-58DC-D9E6-0188-DD71DB344B83}"/>
          </ac:picMkLst>
        </pc:picChg>
        <pc:picChg chg="del">
          <ac:chgData name="KukJin Kim" userId="1417b3ff-3373-40cd-bad4-68a14035ae43" providerId="ADAL" clId="{394C1735-52A3-4C91-8326-0A21CDDC9C01}" dt="2023-05-16T19:15:42.910" v="19" actId="478"/>
          <ac:picMkLst>
            <pc:docMk/>
            <pc:sldMk cId="3938385293" sldId="263"/>
            <ac:picMk id="7" creationId="{487AD2EC-1059-9AA6-3C76-B676608AAC51}"/>
          </ac:picMkLst>
        </pc:picChg>
        <pc:picChg chg="del">
          <ac:chgData name="KukJin Kim" userId="1417b3ff-3373-40cd-bad4-68a14035ae43" providerId="ADAL" clId="{394C1735-52A3-4C91-8326-0A21CDDC9C01}" dt="2023-05-16T19:15:42.537" v="18" actId="478"/>
          <ac:picMkLst>
            <pc:docMk/>
            <pc:sldMk cId="3938385293" sldId="263"/>
            <ac:picMk id="1026" creationId="{D84ADA89-6EA7-F2DE-F0AF-1D4BA2AC9434}"/>
          </ac:picMkLst>
        </pc:picChg>
        <pc:picChg chg="add mod">
          <ac:chgData name="KukJin Kim" userId="1417b3ff-3373-40cd-bad4-68a14035ae43" providerId="ADAL" clId="{394C1735-52A3-4C91-8326-0A21CDDC9C01}" dt="2023-05-16T19:17:39.661" v="47" actId="1076"/>
          <ac:picMkLst>
            <pc:docMk/>
            <pc:sldMk cId="3938385293" sldId="263"/>
            <ac:picMk id="1028" creationId="{CADA284F-1F30-3DD3-0DEF-222470E00209}"/>
          </ac:picMkLst>
        </pc:picChg>
      </pc:sldChg>
    </pc:docChg>
  </pc:docChgLst>
  <pc:docChgLst>
    <pc:chgData name="KukJin Kim" userId="1417b3ff-3373-40cd-bad4-68a14035ae43" providerId="ADAL" clId="{E4FCE465-3E64-4447-8E74-E280E0139FB1}"/>
    <pc:docChg chg="undo custSel modSld">
      <pc:chgData name="KukJin Kim" userId="1417b3ff-3373-40cd-bad4-68a14035ae43" providerId="ADAL" clId="{E4FCE465-3E64-4447-8E74-E280E0139FB1}" dt="2023-05-23T04:53:24.206" v="382" actId="20577"/>
      <pc:docMkLst>
        <pc:docMk/>
      </pc:docMkLst>
      <pc:sldChg chg="modSp mod">
        <pc:chgData name="KukJin Kim" userId="1417b3ff-3373-40cd-bad4-68a14035ae43" providerId="ADAL" clId="{E4FCE465-3E64-4447-8E74-E280E0139FB1}" dt="2023-05-23T04:50:49.158" v="309" actId="20577"/>
        <pc:sldMkLst>
          <pc:docMk/>
          <pc:sldMk cId="2516487000" sldId="258"/>
        </pc:sldMkLst>
        <pc:spChg chg="mod">
          <ac:chgData name="KukJin Kim" userId="1417b3ff-3373-40cd-bad4-68a14035ae43" providerId="ADAL" clId="{E4FCE465-3E64-4447-8E74-E280E0139FB1}" dt="2023-05-23T04:50:49.158" v="309" actId="20577"/>
          <ac:spMkLst>
            <pc:docMk/>
            <pc:sldMk cId="2516487000" sldId="258"/>
            <ac:spMk id="3" creationId="{F16F2C8F-3758-D9EB-4A47-BEDE28C3D9BF}"/>
          </ac:spMkLst>
        </pc:spChg>
      </pc:sldChg>
      <pc:sldChg chg="modSp mod">
        <pc:chgData name="KukJin Kim" userId="1417b3ff-3373-40cd-bad4-68a14035ae43" providerId="ADAL" clId="{E4FCE465-3E64-4447-8E74-E280E0139FB1}" dt="2023-05-23T04:53:24.206" v="382" actId="20577"/>
        <pc:sldMkLst>
          <pc:docMk/>
          <pc:sldMk cId="539147974" sldId="259"/>
        </pc:sldMkLst>
        <pc:spChg chg="mod">
          <ac:chgData name="KukJin Kim" userId="1417b3ff-3373-40cd-bad4-68a14035ae43" providerId="ADAL" clId="{E4FCE465-3E64-4447-8E74-E280E0139FB1}" dt="2023-05-23T04:53:24.206" v="382" actId="20577"/>
          <ac:spMkLst>
            <pc:docMk/>
            <pc:sldMk cId="539147974" sldId="259"/>
            <ac:spMk id="3" creationId="{6D051B36-8F2B-6A68-42D1-A5BF1F29D4DE}"/>
          </ac:spMkLst>
        </pc:spChg>
      </pc:sldChg>
      <pc:sldChg chg="modSp mod">
        <pc:chgData name="KukJin Kim" userId="1417b3ff-3373-40cd-bad4-68a14035ae43" providerId="ADAL" clId="{E4FCE465-3E64-4447-8E74-E280E0139FB1}" dt="2023-05-23T04:49:02.896" v="161" actId="20577"/>
        <pc:sldMkLst>
          <pc:docMk/>
          <pc:sldMk cId="2974717906" sldId="261"/>
        </pc:sldMkLst>
        <pc:spChg chg="mod">
          <ac:chgData name="KukJin Kim" userId="1417b3ff-3373-40cd-bad4-68a14035ae43" providerId="ADAL" clId="{E4FCE465-3E64-4447-8E74-E280E0139FB1}" dt="2023-05-23T04:49:02.896" v="161" actId="20577"/>
          <ac:spMkLst>
            <pc:docMk/>
            <pc:sldMk cId="2974717906" sldId="261"/>
            <ac:spMk id="3" creationId="{6D051B36-8F2B-6A68-42D1-A5BF1F29D4DE}"/>
          </ac:spMkLst>
        </pc:spChg>
      </pc:sldChg>
      <pc:sldChg chg="addSp delSp modSp mod">
        <pc:chgData name="KukJin Kim" userId="1417b3ff-3373-40cd-bad4-68a14035ae43" providerId="ADAL" clId="{E4FCE465-3E64-4447-8E74-E280E0139FB1}" dt="2023-05-23T04:52:01.306" v="324" actId="1076"/>
        <pc:sldMkLst>
          <pc:docMk/>
          <pc:sldMk cId="2849131733" sldId="262"/>
        </pc:sldMkLst>
        <pc:spChg chg="del mod">
          <ac:chgData name="KukJin Kim" userId="1417b3ff-3373-40cd-bad4-68a14035ae43" providerId="ADAL" clId="{E4FCE465-3E64-4447-8E74-E280E0139FB1}" dt="2023-05-23T04:51:15.228" v="312"/>
          <ac:spMkLst>
            <pc:docMk/>
            <pc:sldMk cId="2849131733" sldId="262"/>
            <ac:spMk id="5" creationId="{42EACB00-BF4B-8511-7BEA-EE1ED5962697}"/>
          </ac:spMkLst>
        </pc:spChg>
        <pc:spChg chg="add del">
          <ac:chgData name="KukJin Kim" userId="1417b3ff-3373-40cd-bad4-68a14035ae43" providerId="ADAL" clId="{E4FCE465-3E64-4447-8E74-E280E0139FB1}" dt="2023-05-23T04:51:36.199" v="314" actId="22"/>
          <ac:spMkLst>
            <pc:docMk/>
            <pc:sldMk cId="2849131733" sldId="262"/>
            <ac:spMk id="13" creationId="{B14EE7B5-2A34-5467-68B2-86EC89128A8B}"/>
          </ac:spMkLst>
        </pc:spChg>
        <pc:picChg chg="add del mod">
          <ac:chgData name="KukJin Kim" userId="1417b3ff-3373-40cd-bad4-68a14035ae43" providerId="ADAL" clId="{E4FCE465-3E64-4447-8E74-E280E0139FB1}" dt="2023-05-23T04:51:48.470" v="315" actId="478"/>
          <ac:picMkLst>
            <pc:docMk/>
            <pc:sldMk cId="2849131733" sldId="262"/>
            <ac:picMk id="6" creationId="{616B8270-54BA-90DC-C0EA-7CA5EB06F20C}"/>
          </ac:picMkLst>
        </pc:picChg>
        <pc:picChg chg="del">
          <ac:chgData name="KukJin Kim" userId="1417b3ff-3373-40cd-bad4-68a14035ae43" providerId="ADAL" clId="{E4FCE465-3E64-4447-8E74-E280E0139FB1}" dt="2023-05-22T16:33:59.335" v="25" actId="478"/>
          <ac:picMkLst>
            <pc:docMk/>
            <pc:sldMk cId="2849131733" sldId="262"/>
            <ac:picMk id="7" creationId="{487AD2EC-1059-9AA6-3C76-B676608AAC51}"/>
          </ac:picMkLst>
        </pc:picChg>
        <pc:picChg chg="add del mod">
          <ac:chgData name="KukJin Kim" userId="1417b3ff-3373-40cd-bad4-68a14035ae43" providerId="ADAL" clId="{E4FCE465-3E64-4447-8E74-E280E0139FB1}" dt="2023-05-22T16:35:21.051" v="35" actId="478"/>
          <ac:picMkLst>
            <pc:docMk/>
            <pc:sldMk cId="2849131733" sldId="262"/>
            <ac:picMk id="9" creationId="{48F77695-922F-52A8-8744-B11CCCF17BA5}"/>
          </ac:picMkLst>
        </pc:picChg>
        <pc:picChg chg="add mod">
          <ac:chgData name="KukJin Kim" userId="1417b3ff-3373-40cd-bad4-68a14035ae43" providerId="ADAL" clId="{E4FCE465-3E64-4447-8E74-E280E0139FB1}" dt="2023-05-23T04:52:01.306" v="324" actId="1076"/>
          <ac:picMkLst>
            <pc:docMk/>
            <pc:sldMk cId="2849131733" sldId="262"/>
            <ac:picMk id="11" creationId="{6B63EEB0-BF31-C5DE-260D-E420CE349DC3}"/>
          </ac:picMkLst>
        </pc:picChg>
        <pc:picChg chg="add mod">
          <ac:chgData name="KukJin Kim" userId="1417b3ff-3373-40cd-bad4-68a14035ae43" providerId="ADAL" clId="{E4FCE465-3E64-4447-8E74-E280E0139FB1}" dt="2023-05-23T04:52:00.269" v="323" actId="1076"/>
          <ac:picMkLst>
            <pc:docMk/>
            <pc:sldMk cId="2849131733" sldId="262"/>
            <ac:picMk id="15" creationId="{71258634-6C17-62D7-48A6-CC3D817D18E2}"/>
          </ac:picMkLst>
        </pc:picChg>
        <pc:picChg chg="del">
          <ac:chgData name="KukJin Kim" userId="1417b3ff-3373-40cd-bad4-68a14035ae43" providerId="ADAL" clId="{E4FCE465-3E64-4447-8E74-E280E0139FB1}" dt="2023-05-22T16:34:14.055" v="30" actId="478"/>
          <ac:picMkLst>
            <pc:docMk/>
            <pc:sldMk cId="2849131733" sldId="262"/>
            <ac:picMk id="1026" creationId="{D84ADA89-6EA7-F2DE-F0AF-1D4BA2AC9434}"/>
          </ac:picMkLst>
        </pc:picChg>
      </pc:sldChg>
      <pc:sldChg chg="addSp delSp modSp mod modAnim">
        <pc:chgData name="KukJin Kim" userId="1417b3ff-3373-40cd-bad4-68a14035ae43" providerId="ADAL" clId="{E4FCE465-3E64-4447-8E74-E280E0139FB1}" dt="2023-05-23T04:48:05.333" v="103" actId="1076"/>
        <pc:sldMkLst>
          <pc:docMk/>
          <pc:sldMk cId="3938385293" sldId="263"/>
        </pc:sldMkLst>
        <pc:spChg chg="mod">
          <ac:chgData name="KukJin Kim" userId="1417b3ff-3373-40cd-bad4-68a14035ae43" providerId="ADAL" clId="{E4FCE465-3E64-4447-8E74-E280E0139FB1}" dt="2023-05-22T16:36:55.152" v="78" actId="5793"/>
          <ac:spMkLst>
            <pc:docMk/>
            <pc:sldMk cId="3938385293" sldId="263"/>
            <ac:spMk id="3" creationId="{6D051B36-8F2B-6A68-42D1-A5BF1F29D4DE}"/>
          </ac:spMkLst>
        </pc:spChg>
        <pc:picChg chg="mod">
          <ac:chgData name="KukJin Kim" userId="1417b3ff-3373-40cd-bad4-68a14035ae43" providerId="ADAL" clId="{E4FCE465-3E64-4447-8E74-E280E0139FB1}" dt="2023-05-23T04:48:05.333" v="103" actId="1076"/>
          <ac:picMkLst>
            <pc:docMk/>
            <pc:sldMk cId="3938385293" sldId="263"/>
            <ac:picMk id="4" creationId="{AB9DE325-58DC-D9E6-0188-DD71DB344B83}"/>
          </ac:picMkLst>
        </pc:picChg>
        <pc:picChg chg="add del">
          <ac:chgData name="KukJin Kim" userId="1417b3ff-3373-40cd-bad4-68a14035ae43" providerId="ADAL" clId="{E4FCE465-3E64-4447-8E74-E280E0139FB1}" dt="2023-05-22T16:35:58.970" v="42" actId="22"/>
          <ac:picMkLst>
            <pc:docMk/>
            <pc:sldMk cId="3938385293" sldId="263"/>
            <ac:picMk id="6" creationId="{6E3FA649-19BE-AB44-79A6-32E29E19C283}"/>
          </ac:picMkLst>
        </pc:picChg>
        <pc:picChg chg="add mod">
          <ac:chgData name="KukJin Kim" userId="1417b3ff-3373-40cd-bad4-68a14035ae43" providerId="ADAL" clId="{E4FCE465-3E64-4447-8E74-E280E0139FB1}" dt="2023-05-23T04:47:56.898" v="99" actId="1076"/>
          <ac:picMkLst>
            <pc:docMk/>
            <pc:sldMk cId="3938385293" sldId="263"/>
            <ac:picMk id="7" creationId="{FADBC473-B20E-2D7A-3F2E-3B6D59F4F688}"/>
          </ac:picMkLst>
        </pc:picChg>
        <pc:picChg chg="add mod">
          <ac:chgData name="KukJin Kim" userId="1417b3ff-3373-40cd-bad4-68a14035ae43" providerId="ADAL" clId="{E4FCE465-3E64-4447-8E74-E280E0139FB1}" dt="2023-05-23T04:48:03.481" v="102" actId="14100"/>
          <ac:picMkLst>
            <pc:docMk/>
            <pc:sldMk cId="3938385293" sldId="263"/>
            <ac:picMk id="8" creationId="{1A2595DD-3023-EC95-95AF-1ED192C86FAF}"/>
          </ac:picMkLst>
        </pc:picChg>
        <pc:picChg chg="mod">
          <ac:chgData name="KukJin Kim" userId="1417b3ff-3373-40cd-bad4-68a14035ae43" providerId="ADAL" clId="{E4FCE465-3E64-4447-8E74-E280E0139FB1}" dt="2023-05-23T04:47:52.989" v="97" actId="1076"/>
          <ac:picMkLst>
            <pc:docMk/>
            <pc:sldMk cId="3938385293" sldId="263"/>
            <ac:picMk id="1028" creationId="{CADA284F-1F30-3DD3-0DEF-222470E0020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DB70BC-788B-8F9E-67DD-D7D6746C0C2D}"/>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378043C-D317-380A-6B4E-C56A357A28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203E317B-4E53-6412-22B3-6B040F3BD08B}"/>
              </a:ext>
            </a:extLst>
          </p:cNvPr>
          <p:cNvSpPr>
            <a:spLocks noGrp="1"/>
          </p:cNvSpPr>
          <p:nvPr>
            <p:ph type="dt" sz="half" idx="10"/>
          </p:nvPr>
        </p:nvSpPr>
        <p:spPr/>
        <p:txBody>
          <a:bodyPr/>
          <a:lstStyle/>
          <a:p>
            <a:fld id="{1353F22B-7E15-4A22-97FE-3B0F0C0123E6}" type="datetimeFigureOut">
              <a:rPr lang="ko-KR" altLang="en-US" smtClean="0"/>
              <a:t>2023-05-23</a:t>
            </a:fld>
            <a:endParaRPr lang="ko-KR" altLang="en-US"/>
          </a:p>
        </p:txBody>
      </p:sp>
      <p:sp>
        <p:nvSpPr>
          <p:cNvPr id="5" name="바닥글 개체 틀 4">
            <a:extLst>
              <a:ext uri="{FF2B5EF4-FFF2-40B4-BE49-F238E27FC236}">
                <a16:creationId xmlns:a16="http://schemas.microsoft.com/office/drawing/2014/main" id="{B6237964-E872-81B9-95B9-8C757B584F8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2621143-DA81-ACE1-872B-6E1753DDC7F9}"/>
              </a:ext>
            </a:extLst>
          </p:cNvPr>
          <p:cNvSpPr>
            <a:spLocks noGrp="1"/>
          </p:cNvSpPr>
          <p:nvPr>
            <p:ph type="sldNum" sz="quarter" idx="12"/>
          </p:nvPr>
        </p:nvSpPr>
        <p:spPr/>
        <p:txBody>
          <a:bodyPr/>
          <a:lstStyle/>
          <a:p>
            <a:fld id="{FD27DAF2-DA31-49D4-B992-82160CB9F9FF}" type="slidenum">
              <a:rPr lang="ko-KR" altLang="en-US" smtClean="0"/>
              <a:t>‹#›</a:t>
            </a:fld>
            <a:endParaRPr lang="ko-KR" altLang="en-US"/>
          </a:p>
        </p:txBody>
      </p:sp>
    </p:spTree>
    <p:extLst>
      <p:ext uri="{BB962C8B-B14F-4D97-AF65-F5344CB8AC3E}">
        <p14:creationId xmlns:p14="http://schemas.microsoft.com/office/powerpoint/2010/main" val="3519203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E5985B-1CF0-F8B0-C89C-7623163A3137}"/>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4C817C9B-63A2-7F94-9B5C-7759982D7980}"/>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4712CB9-2B9A-4303-7BF8-A2826BFBBB8A}"/>
              </a:ext>
            </a:extLst>
          </p:cNvPr>
          <p:cNvSpPr>
            <a:spLocks noGrp="1"/>
          </p:cNvSpPr>
          <p:nvPr>
            <p:ph type="dt" sz="half" idx="10"/>
          </p:nvPr>
        </p:nvSpPr>
        <p:spPr/>
        <p:txBody>
          <a:bodyPr/>
          <a:lstStyle/>
          <a:p>
            <a:fld id="{1353F22B-7E15-4A22-97FE-3B0F0C0123E6}" type="datetimeFigureOut">
              <a:rPr lang="ko-KR" altLang="en-US" smtClean="0"/>
              <a:t>2023-05-23</a:t>
            </a:fld>
            <a:endParaRPr lang="ko-KR" altLang="en-US"/>
          </a:p>
        </p:txBody>
      </p:sp>
      <p:sp>
        <p:nvSpPr>
          <p:cNvPr id="5" name="바닥글 개체 틀 4">
            <a:extLst>
              <a:ext uri="{FF2B5EF4-FFF2-40B4-BE49-F238E27FC236}">
                <a16:creationId xmlns:a16="http://schemas.microsoft.com/office/drawing/2014/main" id="{3E2EF4A6-061C-9C6A-5DA3-50D507C8241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2C6D49E-35D2-F8FA-7F12-449EFE421E37}"/>
              </a:ext>
            </a:extLst>
          </p:cNvPr>
          <p:cNvSpPr>
            <a:spLocks noGrp="1"/>
          </p:cNvSpPr>
          <p:nvPr>
            <p:ph type="sldNum" sz="quarter" idx="12"/>
          </p:nvPr>
        </p:nvSpPr>
        <p:spPr/>
        <p:txBody>
          <a:bodyPr/>
          <a:lstStyle/>
          <a:p>
            <a:fld id="{FD27DAF2-DA31-49D4-B992-82160CB9F9FF}" type="slidenum">
              <a:rPr lang="ko-KR" altLang="en-US" smtClean="0"/>
              <a:t>‹#›</a:t>
            </a:fld>
            <a:endParaRPr lang="ko-KR" altLang="en-US"/>
          </a:p>
        </p:txBody>
      </p:sp>
    </p:spTree>
    <p:extLst>
      <p:ext uri="{BB962C8B-B14F-4D97-AF65-F5344CB8AC3E}">
        <p14:creationId xmlns:p14="http://schemas.microsoft.com/office/powerpoint/2010/main" val="300000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50460E17-62A6-623F-2F7A-F4951F85AFE6}"/>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62028078-675B-77FA-689D-BB7141AFE64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97F153B-1E17-5EE3-F1F3-F3391ED62E5E}"/>
              </a:ext>
            </a:extLst>
          </p:cNvPr>
          <p:cNvSpPr>
            <a:spLocks noGrp="1"/>
          </p:cNvSpPr>
          <p:nvPr>
            <p:ph type="dt" sz="half" idx="10"/>
          </p:nvPr>
        </p:nvSpPr>
        <p:spPr/>
        <p:txBody>
          <a:bodyPr/>
          <a:lstStyle/>
          <a:p>
            <a:fld id="{1353F22B-7E15-4A22-97FE-3B0F0C0123E6}" type="datetimeFigureOut">
              <a:rPr lang="ko-KR" altLang="en-US" smtClean="0"/>
              <a:t>2023-05-23</a:t>
            </a:fld>
            <a:endParaRPr lang="ko-KR" altLang="en-US"/>
          </a:p>
        </p:txBody>
      </p:sp>
      <p:sp>
        <p:nvSpPr>
          <p:cNvPr id="5" name="바닥글 개체 틀 4">
            <a:extLst>
              <a:ext uri="{FF2B5EF4-FFF2-40B4-BE49-F238E27FC236}">
                <a16:creationId xmlns:a16="http://schemas.microsoft.com/office/drawing/2014/main" id="{0AEF9D97-B093-F628-18D1-64AD31E89AE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BC6456D-CC3A-9370-C2BA-CBC2192216AA}"/>
              </a:ext>
            </a:extLst>
          </p:cNvPr>
          <p:cNvSpPr>
            <a:spLocks noGrp="1"/>
          </p:cNvSpPr>
          <p:nvPr>
            <p:ph type="sldNum" sz="quarter" idx="12"/>
          </p:nvPr>
        </p:nvSpPr>
        <p:spPr/>
        <p:txBody>
          <a:bodyPr/>
          <a:lstStyle/>
          <a:p>
            <a:fld id="{FD27DAF2-DA31-49D4-B992-82160CB9F9FF}" type="slidenum">
              <a:rPr lang="ko-KR" altLang="en-US" smtClean="0"/>
              <a:t>‹#›</a:t>
            </a:fld>
            <a:endParaRPr lang="ko-KR" altLang="en-US"/>
          </a:p>
        </p:txBody>
      </p:sp>
    </p:spTree>
    <p:extLst>
      <p:ext uri="{BB962C8B-B14F-4D97-AF65-F5344CB8AC3E}">
        <p14:creationId xmlns:p14="http://schemas.microsoft.com/office/powerpoint/2010/main" val="2421617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2D0BBBA-E687-041E-F0E5-AF170CBF937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762157C-A0C5-2BE0-A0D0-7717BBBBC6B6}"/>
              </a:ext>
            </a:extLst>
          </p:cNvPr>
          <p:cNvSpPr>
            <a:spLocks noGrp="1"/>
          </p:cNvSpPr>
          <p:nvPr>
            <p:ph idx="1"/>
          </p:nvPr>
        </p:nvSpPr>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4" name="날짜 개체 틀 3">
            <a:extLst>
              <a:ext uri="{FF2B5EF4-FFF2-40B4-BE49-F238E27FC236}">
                <a16:creationId xmlns:a16="http://schemas.microsoft.com/office/drawing/2014/main" id="{1D6CA18D-72C0-5FE7-5938-2C2AFF89201F}"/>
              </a:ext>
            </a:extLst>
          </p:cNvPr>
          <p:cNvSpPr>
            <a:spLocks noGrp="1"/>
          </p:cNvSpPr>
          <p:nvPr>
            <p:ph type="dt" sz="half" idx="10"/>
          </p:nvPr>
        </p:nvSpPr>
        <p:spPr/>
        <p:txBody>
          <a:bodyPr/>
          <a:lstStyle/>
          <a:p>
            <a:fld id="{1353F22B-7E15-4A22-97FE-3B0F0C0123E6}" type="datetimeFigureOut">
              <a:rPr lang="ko-KR" altLang="en-US" smtClean="0"/>
              <a:t>2023-05-23</a:t>
            </a:fld>
            <a:endParaRPr lang="ko-KR" altLang="en-US"/>
          </a:p>
        </p:txBody>
      </p:sp>
      <p:sp>
        <p:nvSpPr>
          <p:cNvPr id="5" name="바닥글 개체 틀 4">
            <a:extLst>
              <a:ext uri="{FF2B5EF4-FFF2-40B4-BE49-F238E27FC236}">
                <a16:creationId xmlns:a16="http://schemas.microsoft.com/office/drawing/2014/main" id="{974A645E-D5E1-6BBA-1AE4-33A0F5B2AAC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7BD274E-DD02-57D0-EAC9-8B5630F60641}"/>
              </a:ext>
            </a:extLst>
          </p:cNvPr>
          <p:cNvSpPr>
            <a:spLocks noGrp="1"/>
          </p:cNvSpPr>
          <p:nvPr>
            <p:ph type="sldNum" sz="quarter" idx="12"/>
          </p:nvPr>
        </p:nvSpPr>
        <p:spPr/>
        <p:txBody>
          <a:bodyPr/>
          <a:lstStyle/>
          <a:p>
            <a:fld id="{FD27DAF2-DA31-49D4-B992-82160CB9F9FF}" type="slidenum">
              <a:rPr lang="ko-KR" altLang="en-US" smtClean="0"/>
              <a:t>‹#›</a:t>
            </a:fld>
            <a:endParaRPr lang="ko-KR" altLang="en-US"/>
          </a:p>
        </p:txBody>
      </p:sp>
    </p:spTree>
    <p:extLst>
      <p:ext uri="{BB962C8B-B14F-4D97-AF65-F5344CB8AC3E}">
        <p14:creationId xmlns:p14="http://schemas.microsoft.com/office/powerpoint/2010/main" val="1381590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82BCEA-A6EA-C026-CBF5-CED25298FC01}"/>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C4803106-0333-5693-F971-130C33C698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B1084C3A-8D5C-6458-61CD-D66A47EBD26E}"/>
              </a:ext>
            </a:extLst>
          </p:cNvPr>
          <p:cNvSpPr>
            <a:spLocks noGrp="1"/>
          </p:cNvSpPr>
          <p:nvPr>
            <p:ph type="dt" sz="half" idx="10"/>
          </p:nvPr>
        </p:nvSpPr>
        <p:spPr/>
        <p:txBody>
          <a:bodyPr/>
          <a:lstStyle/>
          <a:p>
            <a:fld id="{1353F22B-7E15-4A22-97FE-3B0F0C0123E6}" type="datetimeFigureOut">
              <a:rPr lang="ko-KR" altLang="en-US" smtClean="0"/>
              <a:t>2023-05-23</a:t>
            </a:fld>
            <a:endParaRPr lang="ko-KR" altLang="en-US"/>
          </a:p>
        </p:txBody>
      </p:sp>
      <p:sp>
        <p:nvSpPr>
          <p:cNvPr id="5" name="바닥글 개체 틀 4">
            <a:extLst>
              <a:ext uri="{FF2B5EF4-FFF2-40B4-BE49-F238E27FC236}">
                <a16:creationId xmlns:a16="http://schemas.microsoft.com/office/drawing/2014/main" id="{2FB362BD-C2E2-57D5-CB98-FE97C7540C3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D88E273-F0FB-8D5E-9FDE-FC5D615E424E}"/>
              </a:ext>
            </a:extLst>
          </p:cNvPr>
          <p:cNvSpPr>
            <a:spLocks noGrp="1"/>
          </p:cNvSpPr>
          <p:nvPr>
            <p:ph type="sldNum" sz="quarter" idx="12"/>
          </p:nvPr>
        </p:nvSpPr>
        <p:spPr/>
        <p:txBody>
          <a:bodyPr/>
          <a:lstStyle/>
          <a:p>
            <a:fld id="{FD27DAF2-DA31-49D4-B992-82160CB9F9FF}" type="slidenum">
              <a:rPr lang="ko-KR" altLang="en-US" smtClean="0"/>
              <a:t>‹#›</a:t>
            </a:fld>
            <a:endParaRPr lang="ko-KR" altLang="en-US"/>
          </a:p>
        </p:txBody>
      </p:sp>
    </p:spTree>
    <p:extLst>
      <p:ext uri="{BB962C8B-B14F-4D97-AF65-F5344CB8AC3E}">
        <p14:creationId xmlns:p14="http://schemas.microsoft.com/office/powerpoint/2010/main" val="104076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BBBFCD-8DF6-E843-EC8C-79F00A53D28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B960490-636B-8D83-5FB9-1D5F945CBE0A}"/>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53278256-AF29-3487-A795-214844805AA3}"/>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DA63C9DB-902E-2579-5F88-26017CF89936}"/>
              </a:ext>
            </a:extLst>
          </p:cNvPr>
          <p:cNvSpPr>
            <a:spLocks noGrp="1"/>
          </p:cNvSpPr>
          <p:nvPr>
            <p:ph type="dt" sz="half" idx="10"/>
          </p:nvPr>
        </p:nvSpPr>
        <p:spPr/>
        <p:txBody>
          <a:bodyPr/>
          <a:lstStyle/>
          <a:p>
            <a:fld id="{1353F22B-7E15-4A22-97FE-3B0F0C0123E6}" type="datetimeFigureOut">
              <a:rPr lang="ko-KR" altLang="en-US" smtClean="0"/>
              <a:t>2023-05-23</a:t>
            </a:fld>
            <a:endParaRPr lang="ko-KR" altLang="en-US"/>
          </a:p>
        </p:txBody>
      </p:sp>
      <p:sp>
        <p:nvSpPr>
          <p:cNvPr id="6" name="바닥글 개체 틀 5">
            <a:extLst>
              <a:ext uri="{FF2B5EF4-FFF2-40B4-BE49-F238E27FC236}">
                <a16:creationId xmlns:a16="http://schemas.microsoft.com/office/drawing/2014/main" id="{B70B1224-9BB7-60E5-9974-3E0BD33A256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33B26A7-61B0-03B0-7D1E-39196C353C79}"/>
              </a:ext>
            </a:extLst>
          </p:cNvPr>
          <p:cNvSpPr>
            <a:spLocks noGrp="1"/>
          </p:cNvSpPr>
          <p:nvPr>
            <p:ph type="sldNum" sz="quarter" idx="12"/>
          </p:nvPr>
        </p:nvSpPr>
        <p:spPr/>
        <p:txBody>
          <a:bodyPr/>
          <a:lstStyle/>
          <a:p>
            <a:fld id="{FD27DAF2-DA31-49D4-B992-82160CB9F9FF}" type="slidenum">
              <a:rPr lang="ko-KR" altLang="en-US" smtClean="0"/>
              <a:t>‹#›</a:t>
            </a:fld>
            <a:endParaRPr lang="ko-KR" altLang="en-US"/>
          </a:p>
        </p:txBody>
      </p:sp>
    </p:spTree>
    <p:extLst>
      <p:ext uri="{BB962C8B-B14F-4D97-AF65-F5344CB8AC3E}">
        <p14:creationId xmlns:p14="http://schemas.microsoft.com/office/powerpoint/2010/main" val="1578461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946225-3C56-A384-ED02-50C45D82372F}"/>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57133D3A-DB0D-A472-2C9F-D1BFA53831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7C741901-0DD5-B6B0-CDFC-79EA0F861EF4}"/>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31BCE386-DCFA-D7CF-43C8-A9F827A6C0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C7ECE552-62C9-F366-6A21-B7FB435BA5D3}"/>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D18DDB64-A38C-B445-4E86-061CF8555A31}"/>
              </a:ext>
            </a:extLst>
          </p:cNvPr>
          <p:cNvSpPr>
            <a:spLocks noGrp="1"/>
          </p:cNvSpPr>
          <p:nvPr>
            <p:ph type="dt" sz="half" idx="10"/>
          </p:nvPr>
        </p:nvSpPr>
        <p:spPr/>
        <p:txBody>
          <a:bodyPr/>
          <a:lstStyle/>
          <a:p>
            <a:fld id="{1353F22B-7E15-4A22-97FE-3B0F0C0123E6}" type="datetimeFigureOut">
              <a:rPr lang="ko-KR" altLang="en-US" smtClean="0"/>
              <a:t>2023-05-23</a:t>
            </a:fld>
            <a:endParaRPr lang="ko-KR" altLang="en-US"/>
          </a:p>
        </p:txBody>
      </p:sp>
      <p:sp>
        <p:nvSpPr>
          <p:cNvPr id="8" name="바닥글 개체 틀 7">
            <a:extLst>
              <a:ext uri="{FF2B5EF4-FFF2-40B4-BE49-F238E27FC236}">
                <a16:creationId xmlns:a16="http://schemas.microsoft.com/office/drawing/2014/main" id="{F87911E7-D648-C7A8-BBDE-CB89875770FB}"/>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A4397010-B24E-5220-FC05-959B7334D602}"/>
              </a:ext>
            </a:extLst>
          </p:cNvPr>
          <p:cNvSpPr>
            <a:spLocks noGrp="1"/>
          </p:cNvSpPr>
          <p:nvPr>
            <p:ph type="sldNum" sz="quarter" idx="12"/>
          </p:nvPr>
        </p:nvSpPr>
        <p:spPr/>
        <p:txBody>
          <a:bodyPr/>
          <a:lstStyle/>
          <a:p>
            <a:fld id="{FD27DAF2-DA31-49D4-B992-82160CB9F9FF}" type="slidenum">
              <a:rPr lang="ko-KR" altLang="en-US" smtClean="0"/>
              <a:t>‹#›</a:t>
            </a:fld>
            <a:endParaRPr lang="ko-KR" altLang="en-US"/>
          </a:p>
        </p:txBody>
      </p:sp>
    </p:spTree>
    <p:extLst>
      <p:ext uri="{BB962C8B-B14F-4D97-AF65-F5344CB8AC3E}">
        <p14:creationId xmlns:p14="http://schemas.microsoft.com/office/powerpoint/2010/main" val="4196524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1A33B3-5D2F-17F5-1E25-C0DD6B635CEB}"/>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D8E098A2-7E7B-81B5-4F4A-EF8A2D82EF5D}"/>
              </a:ext>
            </a:extLst>
          </p:cNvPr>
          <p:cNvSpPr>
            <a:spLocks noGrp="1"/>
          </p:cNvSpPr>
          <p:nvPr>
            <p:ph type="dt" sz="half" idx="10"/>
          </p:nvPr>
        </p:nvSpPr>
        <p:spPr/>
        <p:txBody>
          <a:bodyPr/>
          <a:lstStyle/>
          <a:p>
            <a:fld id="{1353F22B-7E15-4A22-97FE-3B0F0C0123E6}" type="datetimeFigureOut">
              <a:rPr lang="ko-KR" altLang="en-US" smtClean="0"/>
              <a:t>2023-05-23</a:t>
            </a:fld>
            <a:endParaRPr lang="ko-KR" altLang="en-US"/>
          </a:p>
        </p:txBody>
      </p:sp>
      <p:sp>
        <p:nvSpPr>
          <p:cNvPr id="4" name="바닥글 개체 틀 3">
            <a:extLst>
              <a:ext uri="{FF2B5EF4-FFF2-40B4-BE49-F238E27FC236}">
                <a16:creationId xmlns:a16="http://schemas.microsoft.com/office/drawing/2014/main" id="{0141DAC1-8EBE-86E2-CF7E-6B3426575201}"/>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CE27BD58-7952-4B37-764A-8BBD57B6E315}"/>
              </a:ext>
            </a:extLst>
          </p:cNvPr>
          <p:cNvSpPr>
            <a:spLocks noGrp="1"/>
          </p:cNvSpPr>
          <p:nvPr>
            <p:ph type="sldNum" sz="quarter" idx="12"/>
          </p:nvPr>
        </p:nvSpPr>
        <p:spPr/>
        <p:txBody>
          <a:bodyPr/>
          <a:lstStyle/>
          <a:p>
            <a:fld id="{FD27DAF2-DA31-49D4-B992-82160CB9F9FF}" type="slidenum">
              <a:rPr lang="ko-KR" altLang="en-US" smtClean="0"/>
              <a:t>‹#›</a:t>
            </a:fld>
            <a:endParaRPr lang="ko-KR" altLang="en-US"/>
          </a:p>
        </p:txBody>
      </p:sp>
    </p:spTree>
    <p:extLst>
      <p:ext uri="{BB962C8B-B14F-4D97-AF65-F5344CB8AC3E}">
        <p14:creationId xmlns:p14="http://schemas.microsoft.com/office/powerpoint/2010/main" val="3504679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CBD81A3-3DFD-AA4E-B179-C02C770EB2C0}"/>
              </a:ext>
            </a:extLst>
          </p:cNvPr>
          <p:cNvSpPr>
            <a:spLocks noGrp="1"/>
          </p:cNvSpPr>
          <p:nvPr>
            <p:ph type="dt" sz="half" idx="10"/>
          </p:nvPr>
        </p:nvSpPr>
        <p:spPr/>
        <p:txBody>
          <a:bodyPr/>
          <a:lstStyle/>
          <a:p>
            <a:fld id="{1353F22B-7E15-4A22-97FE-3B0F0C0123E6}" type="datetimeFigureOut">
              <a:rPr lang="ko-KR" altLang="en-US" smtClean="0"/>
              <a:t>2023-05-23</a:t>
            </a:fld>
            <a:endParaRPr lang="ko-KR" altLang="en-US"/>
          </a:p>
        </p:txBody>
      </p:sp>
      <p:sp>
        <p:nvSpPr>
          <p:cNvPr id="3" name="바닥글 개체 틀 2">
            <a:extLst>
              <a:ext uri="{FF2B5EF4-FFF2-40B4-BE49-F238E27FC236}">
                <a16:creationId xmlns:a16="http://schemas.microsoft.com/office/drawing/2014/main" id="{CDD98CD9-33E7-9CB6-9961-CFA8654BDBF0}"/>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403C8590-D024-24C6-6F1B-9CA0603D5E0C}"/>
              </a:ext>
            </a:extLst>
          </p:cNvPr>
          <p:cNvSpPr>
            <a:spLocks noGrp="1"/>
          </p:cNvSpPr>
          <p:nvPr>
            <p:ph type="sldNum" sz="quarter" idx="12"/>
          </p:nvPr>
        </p:nvSpPr>
        <p:spPr/>
        <p:txBody>
          <a:bodyPr/>
          <a:lstStyle/>
          <a:p>
            <a:fld id="{FD27DAF2-DA31-49D4-B992-82160CB9F9FF}" type="slidenum">
              <a:rPr lang="ko-KR" altLang="en-US" smtClean="0"/>
              <a:t>‹#›</a:t>
            </a:fld>
            <a:endParaRPr lang="ko-KR" altLang="en-US"/>
          </a:p>
        </p:txBody>
      </p:sp>
    </p:spTree>
    <p:extLst>
      <p:ext uri="{BB962C8B-B14F-4D97-AF65-F5344CB8AC3E}">
        <p14:creationId xmlns:p14="http://schemas.microsoft.com/office/powerpoint/2010/main" val="1099474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3C860A2-3548-6009-43BB-39BB8655C91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1386A589-623A-9A8E-1268-6CBCA1FD26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A15E7B8F-4963-BA4F-E212-B01717DCC9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CAD8673-7F8A-9CE5-95FE-E041F0E80E59}"/>
              </a:ext>
            </a:extLst>
          </p:cNvPr>
          <p:cNvSpPr>
            <a:spLocks noGrp="1"/>
          </p:cNvSpPr>
          <p:nvPr>
            <p:ph type="dt" sz="half" idx="10"/>
          </p:nvPr>
        </p:nvSpPr>
        <p:spPr/>
        <p:txBody>
          <a:bodyPr/>
          <a:lstStyle/>
          <a:p>
            <a:fld id="{1353F22B-7E15-4A22-97FE-3B0F0C0123E6}" type="datetimeFigureOut">
              <a:rPr lang="ko-KR" altLang="en-US" smtClean="0"/>
              <a:t>2023-05-23</a:t>
            </a:fld>
            <a:endParaRPr lang="ko-KR" altLang="en-US"/>
          </a:p>
        </p:txBody>
      </p:sp>
      <p:sp>
        <p:nvSpPr>
          <p:cNvPr id="6" name="바닥글 개체 틀 5">
            <a:extLst>
              <a:ext uri="{FF2B5EF4-FFF2-40B4-BE49-F238E27FC236}">
                <a16:creationId xmlns:a16="http://schemas.microsoft.com/office/drawing/2014/main" id="{1015A664-908C-C8B8-6E45-E5E043A02CF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1AAB307-8019-47B5-D91C-27FA2BE24851}"/>
              </a:ext>
            </a:extLst>
          </p:cNvPr>
          <p:cNvSpPr>
            <a:spLocks noGrp="1"/>
          </p:cNvSpPr>
          <p:nvPr>
            <p:ph type="sldNum" sz="quarter" idx="12"/>
          </p:nvPr>
        </p:nvSpPr>
        <p:spPr/>
        <p:txBody>
          <a:bodyPr/>
          <a:lstStyle/>
          <a:p>
            <a:fld id="{FD27DAF2-DA31-49D4-B992-82160CB9F9FF}" type="slidenum">
              <a:rPr lang="ko-KR" altLang="en-US" smtClean="0"/>
              <a:t>‹#›</a:t>
            </a:fld>
            <a:endParaRPr lang="ko-KR" altLang="en-US"/>
          </a:p>
        </p:txBody>
      </p:sp>
    </p:spTree>
    <p:extLst>
      <p:ext uri="{BB962C8B-B14F-4D97-AF65-F5344CB8AC3E}">
        <p14:creationId xmlns:p14="http://schemas.microsoft.com/office/powerpoint/2010/main" val="3579425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80BF78-420C-9DF4-63F8-D5F66413930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7CC45718-CFF5-5632-3D6D-4BECE0404C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24E2BE7E-643F-917F-E0C9-A7B819DE9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6759A43-68F6-8996-3F11-58879639060D}"/>
              </a:ext>
            </a:extLst>
          </p:cNvPr>
          <p:cNvSpPr>
            <a:spLocks noGrp="1"/>
          </p:cNvSpPr>
          <p:nvPr>
            <p:ph type="dt" sz="half" idx="10"/>
          </p:nvPr>
        </p:nvSpPr>
        <p:spPr/>
        <p:txBody>
          <a:bodyPr/>
          <a:lstStyle/>
          <a:p>
            <a:fld id="{1353F22B-7E15-4A22-97FE-3B0F0C0123E6}" type="datetimeFigureOut">
              <a:rPr lang="ko-KR" altLang="en-US" smtClean="0"/>
              <a:t>2023-05-23</a:t>
            </a:fld>
            <a:endParaRPr lang="ko-KR" altLang="en-US"/>
          </a:p>
        </p:txBody>
      </p:sp>
      <p:sp>
        <p:nvSpPr>
          <p:cNvPr id="6" name="바닥글 개체 틀 5">
            <a:extLst>
              <a:ext uri="{FF2B5EF4-FFF2-40B4-BE49-F238E27FC236}">
                <a16:creationId xmlns:a16="http://schemas.microsoft.com/office/drawing/2014/main" id="{2FA06DCD-28B4-95B2-45F0-EB761DB6B57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A78D8C5-D505-CD28-1B2F-83A5598FCD97}"/>
              </a:ext>
            </a:extLst>
          </p:cNvPr>
          <p:cNvSpPr>
            <a:spLocks noGrp="1"/>
          </p:cNvSpPr>
          <p:nvPr>
            <p:ph type="sldNum" sz="quarter" idx="12"/>
          </p:nvPr>
        </p:nvSpPr>
        <p:spPr/>
        <p:txBody>
          <a:bodyPr/>
          <a:lstStyle/>
          <a:p>
            <a:fld id="{FD27DAF2-DA31-49D4-B992-82160CB9F9FF}" type="slidenum">
              <a:rPr lang="ko-KR" altLang="en-US" smtClean="0"/>
              <a:t>‹#›</a:t>
            </a:fld>
            <a:endParaRPr lang="ko-KR" altLang="en-US"/>
          </a:p>
        </p:txBody>
      </p:sp>
    </p:spTree>
    <p:extLst>
      <p:ext uri="{BB962C8B-B14F-4D97-AF65-F5344CB8AC3E}">
        <p14:creationId xmlns:p14="http://schemas.microsoft.com/office/powerpoint/2010/main" val="24773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74A8521-345D-9B70-2942-3293AD2E57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0A9DA9BC-20EC-EE51-A750-731FD21E2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704F006-04B9-3F67-923B-F1BFD1C890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53F22B-7E15-4A22-97FE-3B0F0C0123E6}" type="datetimeFigureOut">
              <a:rPr lang="ko-KR" altLang="en-US" smtClean="0"/>
              <a:t>2023-05-23</a:t>
            </a:fld>
            <a:endParaRPr lang="ko-KR" altLang="en-US"/>
          </a:p>
        </p:txBody>
      </p:sp>
      <p:sp>
        <p:nvSpPr>
          <p:cNvPr id="5" name="바닥글 개체 틀 4">
            <a:extLst>
              <a:ext uri="{FF2B5EF4-FFF2-40B4-BE49-F238E27FC236}">
                <a16:creationId xmlns:a16="http://schemas.microsoft.com/office/drawing/2014/main" id="{570F0779-51FA-E7E3-AEA9-38C3E271D1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3A4CAF69-A37D-609E-3B9E-D2E1E5F7C4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27DAF2-DA31-49D4-B992-82160CB9F9FF}" type="slidenum">
              <a:rPr lang="ko-KR" altLang="en-US" smtClean="0"/>
              <a:t>‹#›</a:t>
            </a:fld>
            <a:endParaRPr lang="ko-KR" altLang="en-US"/>
          </a:p>
        </p:txBody>
      </p:sp>
    </p:spTree>
    <p:extLst>
      <p:ext uri="{BB962C8B-B14F-4D97-AF65-F5344CB8AC3E}">
        <p14:creationId xmlns:p14="http://schemas.microsoft.com/office/powerpoint/2010/main" val="2201714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pp.diagrams.n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media" Target="../media/media2.mp4"/><Relationship Id="rId7" Type="http://schemas.openxmlformats.org/officeDocument/2006/relationships/image" Target="../media/image4.gif"/><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gif"/><Relationship Id="rId5" Type="http://schemas.openxmlformats.org/officeDocument/2006/relationships/slideLayout" Target="../slideLayouts/slideLayout2.xml"/><Relationship Id="rId4" Type="http://schemas.openxmlformats.org/officeDocument/2006/relationships/video" Target="../media/media2.mp4"/><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935EE3-55AF-1324-7A62-07D4EDF50842}"/>
              </a:ext>
            </a:extLst>
          </p:cNvPr>
          <p:cNvSpPr>
            <a:spLocks noGrp="1"/>
          </p:cNvSpPr>
          <p:nvPr>
            <p:ph type="ctrTitle"/>
          </p:nvPr>
        </p:nvSpPr>
        <p:spPr/>
        <p:txBody>
          <a:bodyPr/>
          <a:lstStyle/>
          <a:p>
            <a:r>
              <a:rPr lang="en-US" altLang="ko-KR" dirty="0"/>
              <a:t>DATA</a:t>
            </a:r>
            <a:r>
              <a:rPr lang="ko-KR" altLang="en-US" dirty="0"/>
              <a:t> </a:t>
            </a:r>
            <a:r>
              <a:rPr lang="en-US" altLang="ko-KR" dirty="0"/>
              <a:t>403</a:t>
            </a:r>
            <a:br>
              <a:rPr lang="en-US" altLang="ko-KR" dirty="0"/>
            </a:br>
            <a:r>
              <a:rPr lang="en-US" altLang="ko-KR" dirty="0"/>
              <a:t>Final</a:t>
            </a:r>
            <a:r>
              <a:rPr lang="ko-KR" altLang="en-US" dirty="0"/>
              <a:t> </a:t>
            </a:r>
            <a:r>
              <a:rPr lang="en-US" altLang="ko-KR" dirty="0"/>
              <a:t>Presentation</a:t>
            </a:r>
            <a:endParaRPr lang="ko-KR" altLang="en-US" dirty="0"/>
          </a:p>
        </p:txBody>
      </p:sp>
      <p:sp>
        <p:nvSpPr>
          <p:cNvPr id="3" name="부제목 2">
            <a:extLst>
              <a:ext uri="{FF2B5EF4-FFF2-40B4-BE49-F238E27FC236}">
                <a16:creationId xmlns:a16="http://schemas.microsoft.com/office/drawing/2014/main" id="{F15DC250-BB72-EC55-BB5D-F664CCF924B8}"/>
              </a:ext>
            </a:extLst>
          </p:cNvPr>
          <p:cNvSpPr>
            <a:spLocks noGrp="1"/>
          </p:cNvSpPr>
          <p:nvPr>
            <p:ph type="subTitle" idx="1"/>
          </p:nvPr>
        </p:nvSpPr>
        <p:spPr/>
        <p:txBody>
          <a:bodyPr/>
          <a:lstStyle/>
          <a:p>
            <a:pPr algn="r"/>
            <a:r>
              <a:rPr lang="en-US" altLang="ko-KR" dirty="0"/>
              <a:t>Student ID:</a:t>
            </a:r>
          </a:p>
          <a:p>
            <a:pPr algn="r"/>
            <a:r>
              <a:rPr lang="en-US" altLang="ko-KR" dirty="0"/>
              <a:t>Name: </a:t>
            </a:r>
            <a:endParaRPr lang="ko-KR" altLang="en-US" dirty="0"/>
          </a:p>
        </p:txBody>
      </p:sp>
    </p:spTree>
    <p:extLst>
      <p:ext uri="{BB962C8B-B14F-4D97-AF65-F5344CB8AC3E}">
        <p14:creationId xmlns:p14="http://schemas.microsoft.com/office/powerpoint/2010/main" val="2958685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C5A8E28-0EBA-73A7-CD97-237820372A3E}"/>
              </a:ext>
            </a:extLst>
          </p:cNvPr>
          <p:cNvSpPr>
            <a:spLocks noGrp="1"/>
          </p:cNvSpPr>
          <p:nvPr>
            <p:ph type="title"/>
          </p:nvPr>
        </p:nvSpPr>
        <p:spPr/>
        <p:txBody>
          <a:bodyPr/>
          <a:lstStyle/>
          <a:p>
            <a:r>
              <a:rPr lang="en-US" altLang="ko-KR" dirty="0"/>
              <a:t>Contents</a:t>
            </a:r>
            <a:endParaRPr lang="ko-KR" altLang="en-US" dirty="0"/>
          </a:p>
        </p:txBody>
      </p:sp>
      <p:sp>
        <p:nvSpPr>
          <p:cNvPr id="3" name="내용 개체 틀 2">
            <a:extLst>
              <a:ext uri="{FF2B5EF4-FFF2-40B4-BE49-F238E27FC236}">
                <a16:creationId xmlns:a16="http://schemas.microsoft.com/office/drawing/2014/main" id="{E1180894-0FEA-F6CA-59AC-CF43047DA90C}"/>
              </a:ext>
            </a:extLst>
          </p:cNvPr>
          <p:cNvSpPr>
            <a:spLocks noGrp="1"/>
          </p:cNvSpPr>
          <p:nvPr>
            <p:ph idx="1"/>
          </p:nvPr>
        </p:nvSpPr>
        <p:spPr/>
        <p:txBody>
          <a:bodyPr/>
          <a:lstStyle/>
          <a:p>
            <a:r>
              <a:rPr lang="en-US" altLang="ko-KR" dirty="0"/>
              <a:t>Introduction</a:t>
            </a:r>
          </a:p>
          <a:p>
            <a:r>
              <a:rPr lang="en-US" altLang="ko-KR" dirty="0"/>
              <a:t>Method</a:t>
            </a:r>
          </a:p>
          <a:p>
            <a:r>
              <a:rPr lang="en-US" altLang="ko-KR" dirty="0"/>
              <a:t>Experiments</a:t>
            </a:r>
          </a:p>
          <a:p>
            <a:r>
              <a:rPr lang="en-US" altLang="ko-KR" dirty="0"/>
              <a:t>Conclusion</a:t>
            </a:r>
          </a:p>
          <a:p>
            <a:endParaRPr lang="en-US" altLang="ko-KR" dirty="0"/>
          </a:p>
        </p:txBody>
      </p:sp>
    </p:spTree>
    <p:extLst>
      <p:ext uri="{BB962C8B-B14F-4D97-AF65-F5344CB8AC3E}">
        <p14:creationId xmlns:p14="http://schemas.microsoft.com/office/powerpoint/2010/main" val="1660729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8462B6B-E4B7-6E3D-A46C-9B1A6872C5BC}"/>
              </a:ext>
            </a:extLst>
          </p:cNvPr>
          <p:cNvSpPr>
            <a:spLocks noGrp="1"/>
          </p:cNvSpPr>
          <p:nvPr>
            <p:ph type="title"/>
          </p:nvPr>
        </p:nvSpPr>
        <p:spPr/>
        <p:txBody>
          <a:bodyPr/>
          <a:lstStyle/>
          <a:p>
            <a:r>
              <a:rPr lang="en-US" altLang="ko-KR" dirty="0"/>
              <a:t>Introduction</a:t>
            </a:r>
            <a:endParaRPr lang="ko-KR" altLang="en-US" dirty="0"/>
          </a:p>
        </p:txBody>
      </p:sp>
      <p:sp>
        <p:nvSpPr>
          <p:cNvPr id="3" name="내용 개체 틀 2">
            <a:extLst>
              <a:ext uri="{FF2B5EF4-FFF2-40B4-BE49-F238E27FC236}">
                <a16:creationId xmlns:a16="http://schemas.microsoft.com/office/drawing/2014/main" id="{A9695B15-C955-7389-92CF-83A529A3A4CE}"/>
              </a:ext>
            </a:extLst>
          </p:cNvPr>
          <p:cNvSpPr>
            <a:spLocks noGrp="1"/>
          </p:cNvSpPr>
          <p:nvPr>
            <p:ph idx="1"/>
          </p:nvPr>
        </p:nvSpPr>
        <p:spPr/>
        <p:txBody>
          <a:bodyPr/>
          <a:lstStyle/>
          <a:p>
            <a:r>
              <a:rPr lang="en-US" altLang="ko-KR" dirty="0"/>
              <a:t>D</a:t>
            </a:r>
            <a:r>
              <a:rPr lang="en-US" altLang="ko-KR" sz="2800" dirty="0">
                <a:effectLst/>
              </a:rPr>
              <a:t>escribe the information of the environment (MDP information, </a:t>
            </a:r>
            <a:r>
              <a:rPr lang="en-US" altLang="ko-KR" dirty="0"/>
              <a:t>Properties of environment, </a:t>
            </a:r>
            <a:r>
              <a:rPr lang="en-US" altLang="ko-KR" sz="2800" dirty="0">
                <a:effectLst/>
              </a:rPr>
              <a:t>What kinds of environment you used? Why you choose? )</a:t>
            </a:r>
          </a:p>
          <a:p>
            <a:endParaRPr lang="ko-KR" altLang="en-US" dirty="0"/>
          </a:p>
        </p:txBody>
      </p:sp>
    </p:spTree>
    <p:extLst>
      <p:ext uri="{BB962C8B-B14F-4D97-AF65-F5344CB8AC3E}">
        <p14:creationId xmlns:p14="http://schemas.microsoft.com/office/powerpoint/2010/main" val="575300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8C9BD4-47C8-0508-CA38-9FFFE6D828A8}"/>
              </a:ext>
            </a:extLst>
          </p:cNvPr>
          <p:cNvSpPr>
            <a:spLocks noGrp="1"/>
          </p:cNvSpPr>
          <p:nvPr>
            <p:ph type="title"/>
          </p:nvPr>
        </p:nvSpPr>
        <p:spPr/>
        <p:txBody>
          <a:bodyPr/>
          <a:lstStyle/>
          <a:p>
            <a:r>
              <a:rPr lang="en-US" altLang="ko-KR" dirty="0"/>
              <a:t>Method</a:t>
            </a:r>
            <a:endParaRPr lang="ko-KR" altLang="en-US" dirty="0"/>
          </a:p>
        </p:txBody>
      </p:sp>
      <p:sp>
        <p:nvSpPr>
          <p:cNvPr id="3" name="내용 개체 틀 2">
            <a:extLst>
              <a:ext uri="{FF2B5EF4-FFF2-40B4-BE49-F238E27FC236}">
                <a16:creationId xmlns:a16="http://schemas.microsoft.com/office/drawing/2014/main" id="{F16F2C8F-3758-D9EB-4A47-BEDE28C3D9BF}"/>
              </a:ext>
            </a:extLst>
          </p:cNvPr>
          <p:cNvSpPr>
            <a:spLocks noGrp="1"/>
          </p:cNvSpPr>
          <p:nvPr>
            <p:ph idx="1"/>
          </p:nvPr>
        </p:nvSpPr>
        <p:spPr/>
        <p:txBody>
          <a:bodyPr>
            <a:normAutofit/>
          </a:bodyPr>
          <a:lstStyle/>
          <a:p>
            <a:r>
              <a:rPr lang="en-US" altLang="ko-KR" sz="2400" dirty="0">
                <a:effectLst/>
              </a:rPr>
              <a:t>Specifically describe </a:t>
            </a:r>
            <a:r>
              <a:rPr lang="en-US" altLang="ko-KR" sz="2400">
                <a:effectLst/>
              </a:rPr>
              <a:t>the deep learning architecture, </a:t>
            </a:r>
            <a:r>
              <a:rPr lang="en-US" altLang="ko-KR" sz="2400" dirty="0">
                <a:effectLst/>
              </a:rPr>
              <a:t>training </a:t>
            </a:r>
            <a:r>
              <a:rPr lang="en-US" altLang="ko-KR" sz="2400" dirty="0"/>
              <a:t>procedure </a:t>
            </a:r>
            <a:r>
              <a:rPr lang="en-US" altLang="ko-KR" sz="2400" dirty="0">
                <a:effectLst/>
              </a:rPr>
              <a:t>and the techniques applied to improve the performance and stability with including the figure. (Don't bring the picture from website, you should draw it yourself. </a:t>
            </a:r>
            <a:r>
              <a:rPr lang="en-US" altLang="ko-KR" sz="2400" dirty="0"/>
              <a:t>Using the tool </a:t>
            </a:r>
            <a:r>
              <a:rPr lang="en-US" altLang="ko-KR" sz="2400" dirty="0">
                <a:hlinkClick r:id="rId2"/>
              </a:rPr>
              <a:t>draw.io </a:t>
            </a:r>
            <a:r>
              <a:rPr lang="en-US" altLang="ko-KR" sz="2400" dirty="0"/>
              <a:t>is recommended</a:t>
            </a:r>
            <a:r>
              <a:rPr lang="en-US" altLang="ko-KR" sz="2400" dirty="0">
                <a:effectLst/>
              </a:rPr>
              <a:t>)</a:t>
            </a:r>
            <a:endParaRPr lang="en-US" altLang="ko-KR" sz="2400" dirty="0"/>
          </a:p>
          <a:p>
            <a:r>
              <a:rPr lang="en-US" altLang="ko-KR" sz="2400" b="1">
                <a:solidFill>
                  <a:srgbClr val="000000"/>
                </a:solidFill>
                <a:effectLst/>
              </a:rPr>
              <a:t>Deep </a:t>
            </a:r>
            <a:r>
              <a:rPr lang="en-US" altLang="ko-KR" sz="2400" b="1" dirty="0">
                <a:solidFill>
                  <a:srgbClr val="000000"/>
                </a:solidFill>
                <a:effectLst/>
              </a:rPr>
              <a:t>Learning Architecture</a:t>
            </a:r>
            <a:endParaRPr lang="ko-KR" altLang="ko-KR" sz="2400" b="1" dirty="0">
              <a:effectLst/>
            </a:endParaRPr>
          </a:p>
          <a:p>
            <a:pPr lvl="1" indent="128270">
              <a:lnSpc>
                <a:spcPct val="105000"/>
              </a:lnSpc>
            </a:pPr>
            <a:r>
              <a:rPr lang="en-US" altLang="ko-KR" sz="2000" dirty="0">
                <a:effectLst/>
              </a:rPr>
              <a:t>Describe the neural network architecture you used (e.g. MLP, CNN, RNN, Transformer, </a:t>
            </a:r>
            <a:r>
              <a:rPr lang="en-US" altLang="ko-KR" sz="2000" dirty="0" err="1">
                <a:effectLst/>
              </a:rPr>
              <a:t>ResNet</a:t>
            </a:r>
            <a:r>
              <a:rPr lang="en-US" altLang="ko-KR" sz="2000" dirty="0">
                <a:effectLst/>
              </a:rPr>
              <a:t>, etc.).</a:t>
            </a:r>
            <a:endParaRPr lang="ko-KR" altLang="ko-KR" sz="2000" dirty="0">
              <a:effectLst/>
            </a:endParaRPr>
          </a:p>
          <a:p>
            <a:r>
              <a:rPr lang="en-US" altLang="ko-KR" sz="2400" b="1">
                <a:effectLst/>
              </a:rPr>
              <a:t>Additional RL Technique (Optional)</a:t>
            </a:r>
            <a:endParaRPr lang="en-US" altLang="ko-KR" sz="2400" b="1"/>
          </a:p>
          <a:p>
            <a:pPr lvl="1"/>
            <a:r>
              <a:rPr lang="en-US" altLang="ko-KR" sz="2000">
                <a:effectLst/>
              </a:rPr>
              <a:t>Describe the contents of used techniques. (e.g, environment wrapper, reward normalization, etc.)</a:t>
            </a:r>
          </a:p>
          <a:p>
            <a:endParaRPr lang="ko-KR" altLang="en-US" sz="2400" dirty="0"/>
          </a:p>
        </p:txBody>
      </p:sp>
    </p:spTree>
    <p:extLst>
      <p:ext uri="{BB962C8B-B14F-4D97-AF65-F5344CB8AC3E}">
        <p14:creationId xmlns:p14="http://schemas.microsoft.com/office/powerpoint/2010/main" val="2516487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F3B6F7-331E-C91A-4A9B-7B3D6487E66D}"/>
              </a:ext>
            </a:extLst>
          </p:cNvPr>
          <p:cNvSpPr>
            <a:spLocks noGrp="1"/>
          </p:cNvSpPr>
          <p:nvPr>
            <p:ph type="title"/>
          </p:nvPr>
        </p:nvSpPr>
        <p:spPr/>
        <p:txBody>
          <a:bodyPr/>
          <a:lstStyle/>
          <a:p>
            <a:r>
              <a:rPr lang="en-US" altLang="ko-KR" dirty="0"/>
              <a:t>Experiments</a:t>
            </a:r>
            <a:endParaRPr lang="ko-KR" altLang="en-US" dirty="0"/>
          </a:p>
        </p:txBody>
      </p:sp>
      <p:sp>
        <p:nvSpPr>
          <p:cNvPr id="3" name="내용 개체 틀 2">
            <a:extLst>
              <a:ext uri="{FF2B5EF4-FFF2-40B4-BE49-F238E27FC236}">
                <a16:creationId xmlns:a16="http://schemas.microsoft.com/office/drawing/2014/main" id="{6D051B36-8F2B-6A68-42D1-A5BF1F29D4DE}"/>
              </a:ext>
            </a:extLst>
          </p:cNvPr>
          <p:cNvSpPr>
            <a:spLocks noGrp="1"/>
          </p:cNvSpPr>
          <p:nvPr>
            <p:ph idx="1"/>
          </p:nvPr>
        </p:nvSpPr>
        <p:spPr/>
        <p:txBody>
          <a:bodyPr>
            <a:normAutofit lnSpcReduction="10000"/>
          </a:bodyPr>
          <a:lstStyle/>
          <a:p>
            <a:r>
              <a:rPr lang="en-US" altLang="ko-KR" sz="2400" dirty="0">
                <a:effectLst/>
              </a:rPr>
              <a:t>Experimental setting</a:t>
            </a:r>
          </a:p>
          <a:p>
            <a:pPr lvl="1"/>
            <a:r>
              <a:rPr lang="en-US" altLang="ko-KR" sz="2000" dirty="0">
                <a:effectLst/>
              </a:rPr>
              <a:t>Describe the experimental conditions (e.g. Hyperparameter setting, Device setting)</a:t>
            </a:r>
          </a:p>
          <a:p>
            <a:endParaRPr lang="en-US" altLang="ko-KR" sz="2400" b="1" dirty="0">
              <a:effectLst/>
            </a:endParaRPr>
          </a:p>
          <a:p>
            <a:r>
              <a:rPr lang="en-US" altLang="ko-KR" sz="2400" b="1" dirty="0"/>
              <a:t>Performance </a:t>
            </a:r>
          </a:p>
          <a:p>
            <a:pPr lvl="1"/>
            <a:r>
              <a:rPr lang="en-US" altLang="ko-KR" sz="2000" b="1" dirty="0"/>
              <a:t>Conduct a </a:t>
            </a:r>
            <a:r>
              <a:rPr lang="en-US" altLang="ko-KR" sz="2000" b="1"/>
              <a:t>performance evaluation of your PPO algorithm in two environments. </a:t>
            </a:r>
            <a:r>
              <a:rPr lang="en-US" altLang="ko-KR" sz="2000" b="1" dirty="0"/>
              <a:t>The </a:t>
            </a:r>
            <a:r>
              <a:rPr lang="en-US" altLang="ko-KR" sz="2000" b="1"/>
              <a:t>results should </a:t>
            </a:r>
            <a:r>
              <a:rPr lang="en-US" altLang="ko-KR" sz="2000" b="1" dirty="0"/>
              <a:t>be shown using the figure or table)</a:t>
            </a:r>
          </a:p>
          <a:p>
            <a:endParaRPr lang="en-US" altLang="ko-KR" sz="2400" b="1" dirty="0">
              <a:effectLst/>
            </a:endParaRPr>
          </a:p>
          <a:p>
            <a:r>
              <a:rPr lang="en-US" altLang="ko-KR" sz="2400" dirty="0">
                <a:effectLst/>
              </a:rPr>
              <a:t>Hyperparameter experiment (optional)</a:t>
            </a:r>
            <a:endParaRPr lang="en-US" altLang="ko-KR" sz="2400" dirty="0"/>
          </a:p>
          <a:p>
            <a:pPr lvl="1"/>
            <a:r>
              <a:rPr lang="en-US" altLang="ko-KR" sz="2000" dirty="0">
                <a:effectLst/>
              </a:rPr>
              <a:t>If the experiment was conducted by changing the values for various hyperparameters (e.g., the number of layers in the deep learning model, architecture, the number of filters, the learning rate, and the </a:t>
            </a:r>
            <a:r>
              <a:rPr lang="en-US" altLang="ko-KR" sz="2000">
                <a:effectLst/>
              </a:rPr>
              <a:t>discount </a:t>
            </a:r>
            <a:r>
              <a:rPr lang="en-US" altLang="ko-KR" sz="2000">
                <a:solidFill>
                  <a:srgbClr val="000000"/>
                </a:solidFill>
                <a:effectLst/>
              </a:rPr>
              <a:t>factor, gae labmda), </a:t>
            </a:r>
            <a:r>
              <a:rPr lang="en-US" altLang="ko-KR" sz="2000" dirty="0">
                <a:solidFill>
                  <a:srgbClr val="000000"/>
                </a:solidFill>
                <a:effectLst/>
              </a:rPr>
              <a:t>show the results of the experiment and analyze them.</a:t>
            </a:r>
            <a:endParaRPr lang="ko-KR" altLang="ko-KR" sz="2000" dirty="0">
              <a:effectLst/>
            </a:endParaRPr>
          </a:p>
          <a:p>
            <a:endParaRPr lang="ko-KR" altLang="en-US" dirty="0"/>
          </a:p>
        </p:txBody>
      </p:sp>
    </p:spTree>
    <p:extLst>
      <p:ext uri="{BB962C8B-B14F-4D97-AF65-F5344CB8AC3E}">
        <p14:creationId xmlns:p14="http://schemas.microsoft.com/office/powerpoint/2010/main" val="539147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F3B6F7-331E-C91A-4A9B-7B3D6487E66D}"/>
              </a:ext>
            </a:extLst>
          </p:cNvPr>
          <p:cNvSpPr>
            <a:spLocks noGrp="1"/>
          </p:cNvSpPr>
          <p:nvPr>
            <p:ph type="title"/>
          </p:nvPr>
        </p:nvSpPr>
        <p:spPr/>
        <p:txBody>
          <a:bodyPr/>
          <a:lstStyle/>
          <a:p>
            <a:r>
              <a:rPr lang="en-US" altLang="ko-KR" dirty="0"/>
              <a:t>Experiments</a:t>
            </a:r>
            <a:endParaRPr lang="ko-KR" altLang="en-US" dirty="0"/>
          </a:p>
        </p:txBody>
      </p:sp>
      <p:sp>
        <p:nvSpPr>
          <p:cNvPr id="3" name="내용 개체 틀 2">
            <a:extLst>
              <a:ext uri="{FF2B5EF4-FFF2-40B4-BE49-F238E27FC236}">
                <a16:creationId xmlns:a16="http://schemas.microsoft.com/office/drawing/2014/main" id="{6D051B36-8F2B-6A68-42D1-A5BF1F29D4DE}"/>
              </a:ext>
            </a:extLst>
          </p:cNvPr>
          <p:cNvSpPr>
            <a:spLocks noGrp="1"/>
          </p:cNvSpPr>
          <p:nvPr>
            <p:ph idx="1"/>
          </p:nvPr>
        </p:nvSpPr>
        <p:spPr/>
        <p:txBody>
          <a:bodyPr>
            <a:normAutofit/>
          </a:bodyPr>
          <a:lstStyle/>
          <a:p>
            <a:r>
              <a:rPr lang="en-US" altLang="ko-KR" sz="2400">
                <a:effectLst/>
                <a:latin typeface="Times New Roman" panose="02020603050405020304" pitchFamily="18" charset="0"/>
                <a:ea typeface="맑은 고딕" panose="020B0503020000020004" pitchFamily="50" charset="-127"/>
              </a:rPr>
              <a:t>Example pictures</a:t>
            </a:r>
            <a:endParaRPr lang="ko-KR" altLang="ko-KR" sz="2000" dirty="0">
              <a:effectLst/>
              <a:latin typeface="Times New Roman" panose="02020603050405020304" pitchFamily="18" charset="0"/>
              <a:ea typeface="맑은 고딕" panose="020B0503020000020004" pitchFamily="50" charset="-127"/>
            </a:endParaRPr>
          </a:p>
          <a:p>
            <a:endParaRPr lang="ko-KR" altLang="en-US" dirty="0"/>
          </a:p>
        </p:txBody>
      </p:sp>
      <p:pic>
        <p:nvPicPr>
          <p:cNvPr id="11" name="그림 10">
            <a:extLst>
              <a:ext uri="{FF2B5EF4-FFF2-40B4-BE49-F238E27FC236}">
                <a16:creationId xmlns:a16="http://schemas.microsoft.com/office/drawing/2014/main" id="{6B63EEB0-BF31-C5DE-260D-E420CE349DC3}"/>
              </a:ext>
            </a:extLst>
          </p:cNvPr>
          <p:cNvPicPr>
            <a:picLocks noChangeAspect="1"/>
          </p:cNvPicPr>
          <p:nvPr/>
        </p:nvPicPr>
        <p:blipFill>
          <a:blip r:embed="rId2"/>
          <a:stretch>
            <a:fillRect/>
          </a:stretch>
        </p:blipFill>
        <p:spPr>
          <a:xfrm>
            <a:off x="639614" y="2636609"/>
            <a:ext cx="5238266" cy="2830104"/>
          </a:xfrm>
          <a:prstGeom prst="rect">
            <a:avLst/>
          </a:prstGeom>
        </p:spPr>
      </p:pic>
      <p:pic>
        <p:nvPicPr>
          <p:cNvPr id="15" name="그림 14" descr="텍스트, 스크린샷, 직사각형, 라인이(가) 표시된 사진&#10;&#10;자동 생성된 설명">
            <a:extLst>
              <a:ext uri="{FF2B5EF4-FFF2-40B4-BE49-F238E27FC236}">
                <a16:creationId xmlns:a16="http://schemas.microsoft.com/office/drawing/2014/main" id="{71258634-6C17-62D7-48A6-CC3D817D18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7217" y="2426114"/>
            <a:ext cx="6081198" cy="3040599"/>
          </a:xfrm>
          <a:prstGeom prst="rect">
            <a:avLst/>
          </a:prstGeom>
        </p:spPr>
      </p:pic>
    </p:spTree>
    <p:extLst>
      <p:ext uri="{BB962C8B-B14F-4D97-AF65-F5344CB8AC3E}">
        <p14:creationId xmlns:p14="http://schemas.microsoft.com/office/powerpoint/2010/main" val="2849131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F3B6F7-331E-C91A-4A9B-7B3D6487E66D}"/>
              </a:ext>
            </a:extLst>
          </p:cNvPr>
          <p:cNvSpPr>
            <a:spLocks noGrp="1"/>
          </p:cNvSpPr>
          <p:nvPr>
            <p:ph type="title"/>
          </p:nvPr>
        </p:nvSpPr>
        <p:spPr/>
        <p:txBody>
          <a:bodyPr/>
          <a:lstStyle/>
          <a:p>
            <a:r>
              <a:rPr lang="en-US" altLang="ko-KR" dirty="0"/>
              <a:t>Experiments</a:t>
            </a:r>
            <a:endParaRPr lang="ko-KR" altLang="en-US" dirty="0"/>
          </a:p>
        </p:txBody>
      </p:sp>
      <p:sp>
        <p:nvSpPr>
          <p:cNvPr id="3" name="내용 개체 틀 2">
            <a:extLst>
              <a:ext uri="{FF2B5EF4-FFF2-40B4-BE49-F238E27FC236}">
                <a16:creationId xmlns:a16="http://schemas.microsoft.com/office/drawing/2014/main" id="{6D051B36-8F2B-6A68-42D1-A5BF1F29D4DE}"/>
              </a:ext>
            </a:extLst>
          </p:cNvPr>
          <p:cNvSpPr>
            <a:spLocks noGrp="1"/>
          </p:cNvSpPr>
          <p:nvPr>
            <p:ph idx="1"/>
          </p:nvPr>
        </p:nvSpPr>
        <p:spPr/>
        <p:txBody>
          <a:bodyPr>
            <a:normAutofit/>
          </a:bodyPr>
          <a:lstStyle/>
          <a:p>
            <a:r>
              <a:rPr lang="en-US" altLang="ko-KR" sz="2400" dirty="0">
                <a:effectLst/>
                <a:latin typeface="Times New Roman" panose="02020603050405020304" pitchFamily="18" charset="0"/>
                <a:ea typeface="맑은 고딕" panose="020B0503020000020004" pitchFamily="50" charset="-127"/>
              </a:rPr>
              <a:t>Example videos </a:t>
            </a:r>
            <a:r>
              <a:rPr lang="en-US" altLang="ko-KR" sz="2400">
                <a:effectLst/>
                <a:latin typeface="Times New Roman" panose="02020603050405020304" pitchFamily="18" charset="0"/>
                <a:ea typeface="맑은 고딕" panose="020B0503020000020004" pitchFamily="50" charset="-127"/>
              </a:rPr>
              <a:t>of trained agent (within 10 </a:t>
            </a:r>
            <a:r>
              <a:rPr lang="en-US" altLang="ko-KR" sz="2400">
                <a:latin typeface="Times New Roman" panose="02020603050405020304" pitchFamily="18" charset="0"/>
                <a:ea typeface="맑은 고딕" panose="020B0503020000020004" pitchFamily="50" charset="-127"/>
              </a:rPr>
              <a:t>seconds</a:t>
            </a:r>
            <a:r>
              <a:rPr lang="en-US" altLang="ko-KR" sz="2400">
                <a:effectLst/>
                <a:latin typeface="Times New Roman" panose="02020603050405020304" pitchFamily="18" charset="0"/>
                <a:ea typeface="맑은 고딕" panose="020B0503020000020004" pitchFamily="50" charset="-127"/>
              </a:rPr>
              <a:t>)</a:t>
            </a:r>
            <a:endParaRPr lang="ko-KR" altLang="ko-KR" sz="2000" dirty="0">
              <a:effectLst/>
              <a:latin typeface="Times New Roman" panose="02020603050405020304" pitchFamily="18" charset="0"/>
              <a:ea typeface="맑은 고딕" panose="020B0503020000020004" pitchFamily="50" charset="-127"/>
            </a:endParaRPr>
          </a:p>
          <a:p>
            <a:endParaRPr lang="ko-KR" altLang="en-US" dirty="0"/>
          </a:p>
        </p:txBody>
      </p:sp>
      <p:pic>
        <p:nvPicPr>
          <p:cNvPr id="4" name="Picture 2" descr="Deep Q-Learning for Atari Breakout">
            <a:extLst>
              <a:ext uri="{FF2B5EF4-FFF2-40B4-BE49-F238E27FC236}">
                <a16:creationId xmlns:a16="http://schemas.microsoft.com/office/drawing/2014/main" id="{AB9DE325-58DC-D9E6-0188-DD71DB344B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67924" y="2538663"/>
            <a:ext cx="2520287" cy="33078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stalling MuJoCo to Work With OpenAI Gym Environments">
            <a:extLst>
              <a:ext uri="{FF2B5EF4-FFF2-40B4-BE49-F238E27FC236}">
                <a16:creationId xmlns:a16="http://schemas.microsoft.com/office/drawing/2014/main" id="{CADA284F-1F30-3DD3-0DEF-222470E002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24495" y="2907094"/>
            <a:ext cx="2504365" cy="2504365"/>
          </a:xfrm>
          <a:prstGeom prst="rect">
            <a:avLst/>
          </a:prstGeom>
          <a:noFill/>
          <a:extLst>
            <a:ext uri="{909E8E84-426E-40DD-AFC4-6F175D3DCCD1}">
              <a14:hiddenFill xmlns:a14="http://schemas.microsoft.com/office/drawing/2010/main">
                <a:solidFill>
                  <a:srgbClr val="FFFFFF"/>
                </a:solidFill>
              </a14:hiddenFill>
            </a:ext>
          </a:extLst>
        </p:spPr>
      </p:pic>
      <p:pic>
        <p:nvPicPr>
          <p:cNvPr id="7" name="rl-video-episode-8">
            <a:hlinkClick r:id="" action="ppaction://media"/>
            <a:extLst>
              <a:ext uri="{FF2B5EF4-FFF2-40B4-BE49-F238E27FC236}">
                <a16:creationId xmlns:a16="http://schemas.microsoft.com/office/drawing/2014/main" id="{FADBC473-B20E-2D7A-3F2E-3B6D59F4F688}"/>
              </a:ext>
            </a:extLst>
          </p:cNvPr>
          <p:cNvPicPr>
            <a:picLocks noChangeAspect="1"/>
          </p:cNvPicPr>
          <p:nvPr>
            <a:videoFile r:link="rId2"/>
            <p:extLst>
              <p:ext uri="{DAA4B4D4-6D71-4841-9C94-3DE7FCFB9230}">
                <p14:media xmlns:p14="http://schemas.microsoft.com/office/powerpoint/2010/main" r:embed="rId1"/>
              </p:ext>
            </p:extLst>
          </p:nvPr>
        </p:nvPicPr>
        <p:blipFill>
          <a:blip r:embed="rId8"/>
          <a:stretch>
            <a:fillRect/>
          </a:stretch>
        </p:blipFill>
        <p:spPr>
          <a:xfrm>
            <a:off x="916577" y="2770997"/>
            <a:ext cx="2460593" cy="2460593"/>
          </a:xfrm>
          <a:prstGeom prst="rect">
            <a:avLst/>
          </a:prstGeom>
        </p:spPr>
      </p:pic>
      <p:pic>
        <p:nvPicPr>
          <p:cNvPr id="8" name="rl-video-episode-1000">
            <a:hlinkClick r:id="" action="ppaction://media"/>
            <a:extLst>
              <a:ext uri="{FF2B5EF4-FFF2-40B4-BE49-F238E27FC236}">
                <a16:creationId xmlns:a16="http://schemas.microsoft.com/office/drawing/2014/main" id="{1A2595DD-3023-EC95-95AF-1ED192C86FAF}"/>
              </a:ext>
            </a:extLst>
          </p:cNvPr>
          <p:cNvPicPr>
            <a:picLocks noChangeAspect="1"/>
          </p:cNvPicPr>
          <p:nvPr>
            <a:videoFile r:link="rId4"/>
            <p:extLst>
              <p:ext uri="{DAA4B4D4-6D71-4841-9C94-3DE7FCFB9230}">
                <p14:media xmlns:p14="http://schemas.microsoft.com/office/powerpoint/2010/main" r:embed="rId3"/>
              </p:ext>
            </p:extLst>
          </p:nvPr>
        </p:nvPicPr>
        <p:blipFill>
          <a:blip r:embed="rId9"/>
          <a:stretch>
            <a:fillRect/>
          </a:stretch>
        </p:blipFill>
        <p:spPr>
          <a:xfrm>
            <a:off x="6694771" y="2915736"/>
            <a:ext cx="2553732" cy="2553732"/>
          </a:xfrm>
          <a:prstGeom prst="rect">
            <a:avLst/>
          </a:prstGeom>
        </p:spPr>
      </p:pic>
    </p:spTree>
    <p:extLst>
      <p:ext uri="{BB962C8B-B14F-4D97-AF65-F5344CB8AC3E}">
        <p14:creationId xmlns:p14="http://schemas.microsoft.com/office/powerpoint/2010/main" val="393838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334"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4956"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7"/>
                </p:tgtEl>
              </p:cMediaNode>
            </p:video>
            <p:seq concurrent="1" nextAc="seek">
              <p:cTn id="12" restart="whenNotActive" fill="hold" evtFilter="cancelBubble" nodeType="interactiveSeq">
                <p:stCondLst>
                  <p:cond evt="onClick" delay="0">
                    <p:tgtEl>
                      <p:spTgt spid="7"/>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7"/>
                                        </p:tgtEl>
                                      </p:cBhvr>
                                    </p:cmd>
                                  </p:childTnLst>
                                </p:cTn>
                              </p:par>
                            </p:childTnLst>
                          </p:cTn>
                        </p:par>
                      </p:childTnLst>
                    </p:cTn>
                  </p:par>
                </p:childTnLst>
              </p:cTn>
              <p:nextCondLst>
                <p:cond evt="onClick" delay="0">
                  <p:tgtEl>
                    <p:spTgt spid="7"/>
                  </p:tgtEl>
                </p:cond>
              </p:nextCondLst>
            </p:seq>
            <p:video>
              <p:cMediaNode vol="80000">
                <p:cTn id="17" fill="hold" display="0">
                  <p:stCondLst>
                    <p:cond delay="indefinite"/>
                  </p:stCondLst>
                </p:cTn>
                <p:tgtEl>
                  <p:spTgt spid="8"/>
                </p:tgtEl>
              </p:cMediaNode>
            </p:video>
            <p:seq concurrent="1" nextAc="seek">
              <p:cTn id="18" restart="whenNotActive" fill="hold" evtFilter="cancelBubble" nodeType="interactiveSeq">
                <p:stCondLst>
                  <p:cond evt="onClick" delay="0">
                    <p:tgtEl>
                      <p:spTgt spid="8"/>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F3B6F7-331E-C91A-4A9B-7B3D6487E66D}"/>
              </a:ext>
            </a:extLst>
          </p:cNvPr>
          <p:cNvSpPr>
            <a:spLocks noGrp="1"/>
          </p:cNvSpPr>
          <p:nvPr>
            <p:ph type="title"/>
          </p:nvPr>
        </p:nvSpPr>
        <p:spPr/>
        <p:txBody>
          <a:bodyPr/>
          <a:lstStyle/>
          <a:p>
            <a:r>
              <a:rPr lang="en-US" altLang="ko-KR" dirty="0"/>
              <a:t>Conclusion</a:t>
            </a:r>
            <a:endParaRPr lang="ko-KR" altLang="en-US" dirty="0"/>
          </a:p>
        </p:txBody>
      </p:sp>
      <p:sp>
        <p:nvSpPr>
          <p:cNvPr id="3" name="내용 개체 틀 2">
            <a:extLst>
              <a:ext uri="{FF2B5EF4-FFF2-40B4-BE49-F238E27FC236}">
                <a16:creationId xmlns:a16="http://schemas.microsoft.com/office/drawing/2014/main" id="{6D051B36-8F2B-6A68-42D1-A5BF1F29D4DE}"/>
              </a:ext>
            </a:extLst>
          </p:cNvPr>
          <p:cNvSpPr>
            <a:spLocks noGrp="1"/>
          </p:cNvSpPr>
          <p:nvPr>
            <p:ph idx="1"/>
          </p:nvPr>
        </p:nvSpPr>
        <p:spPr/>
        <p:txBody>
          <a:bodyPr>
            <a:normAutofit/>
          </a:bodyPr>
          <a:lstStyle/>
          <a:p>
            <a:r>
              <a:rPr lang="en-US" altLang="ko-KR" sz="2400" dirty="0">
                <a:effectLst/>
              </a:rPr>
              <a:t>Analysis of the experiments</a:t>
            </a:r>
          </a:p>
          <a:p>
            <a:pPr lvl="1"/>
            <a:r>
              <a:rPr lang="en-US" altLang="ko-KR" sz="2000" dirty="0">
                <a:effectLst/>
              </a:rPr>
              <a:t>Describe your analysis of experiments. (Why the agent works well/badly on the selected algorithm?, What is the most important things for training agents?, </a:t>
            </a:r>
            <a:r>
              <a:rPr lang="en-US" altLang="ko-KR" sz="2000">
                <a:effectLst/>
              </a:rPr>
              <a:t>Wh</a:t>
            </a:r>
            <a:r>
              <a:rPr lang="en-US" altLang="ko-KR" sz="2000"/>
              <a:t>y PPO is more efficient?</a:t>
            </a:r>
            <a:r>
              <a:rPr lang="en-US" altLang="ko-KR" sz="2000">
                <a:effectLst/>
              </a:rPr>
              <a:t>)</a:t>
            </a:r>
            <a:endParaRPr lang="en-US" altLang="ko-KR" sz="2000" dirty="0">
              <a:effectLst/>
            </a:endParaRPr>
          </a:p>
          <a:p>
            <a:pPr lvl="1"/>
            <a:endParaRPr lang="en-US" altLang="ko-KR" sz="2000" dirty="0"/>
          </a:p>
          <a:p>
            <a:r>
              <a:rPr lang="en-US" altLang="ko-KR" sz="2400" dirty="0"/>
              <a:t>Conclude and summarize your </a:t>
            </a:r>
            <a:r>
              <a:rPr lang="en-US" altLang="ko-KR" sz="2400"/>
              <a:t>training procedure and results</a:t>
            </a:r>
            <a:endParaRPr lang="en-US" altLang="ko-KR" sz="2400" dirty="0"/>
          </a:p>
          <a:p>
            <a:endParaRPr lang="ko-KR" altLang="ko-KR" sz="2400" dirty="0">
              <a:effectLst/>
            </a:endParaRPr>
          </a:p>
          <a:p>
            <a:endParaRPr lang="ko-KR" altLang="en-US" dirty="0"/>
          </a:p>
        </p:txBody>
      </p:sp>
    </p:spTree>
    <p:extLst>
      <p:ext uri="{BB962C8B-B14F-4D97-AF65-F5344CB8AC3E}">
        <p14:creationId xmlns:p14="http://schemas.microsoft.com/office/powerpoint/2010/main" val="297471790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780</TotalTime>
  <Words>308</Words>
  <Application>Microsoft Office PowerPoint</Application>
  <PresentationFormat>와이드스크린</PresentationFormat>
  <Paragraphs>34</Paragraphs>
  <Slides>8</Slides>
  <Notes>0</Notes>
  <HiddenSlides>0</HiddenSlides>
  <MMClips>2</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8</vt:i4>
      </vt:variant>
    </vt:vector>
  </HeadingPairs>
  <TitlesOfParts>
    <vt:vector size="12" baseType="lpstr">
      <vt:lpstr>맑은 고딕</vt:lpstr>
      <vt:lpstr>Arial</vt:lpstr>
      <vt:lpstr>Times New Roman</vt:lpstr>
      <vt:lpstr>Office 테마</vt:lpstr>
      <vt:lpstr>DATA 403 Final Presentation</vt:lpstr>
      <vt:lpstr>Contents</vt:lpstr>
      <vt:lpstr>Introduction</vt:lpstr>
      <vt:lpstr>Method</vt:lpstr>
      <vt:lpstr>Experiments</vt:lpstr>
      <vt:lpstr>Experiments</vt:lpstr>
      <vt:lpstr>Experiments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403 Final Presentation</dc:title>
  <dc:creator>KukJin Kim</dc:creator>
  <cp:lastModifiedBy>KukJin Kim</cp:lastModifiedBy>
  <cp:revision>2</cp:revision>
  <dcterms:created xsi:type="dcterms:W3CDTF">2023-05-16T18:02:32Z</dcterms:created>
  <dcterms:modified xsi:type="dcterms:W3CDTF">2023-05-23T04:53:24Z</dcterms:modified>
</cp:coreProperties>
</file>