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D9F-5450-4E12-A4EA-7EC72036567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8B-4A62-44B3-BAE3-64DCE2BA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D9F-5450-4E12-A4EA-7EC72036567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8B-4A62-44B3-BAE3-64DCE2BA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D9F-5450-4E12-A4EA-7EC72036567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8B-4A62-44B3-BAE3-64DCE2BA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D9F-5450-4E12-A4EA-7EC72036567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8B-4A62-44B3-BAE3-64DCE2BA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D9F-5450-4E12-A4EA-7EC72036567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8B-4A62-44B3-BAE3-64DCE2BA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D9F-5450-4E12-A4EA-7EC72036567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8B-4A62-44B3-BAE3-64DCE2BA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D9F-5450-4E12-A4EA-7EC72036567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8B-4A62-44B3-BAE3-64DCE2BA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D9F-5450-4E12-A4EA-7EC72036567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8B-4A62-44B3-BAE3-64DCE2BA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D9F-5450-4E12-A4EA-7EC72036567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8B-4A62-44B3-BAE3-64DCE2BA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D9F-5450-4E12-A4EA-7EC72036567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8B-4A62-44B3-BAE3-64DCE2BA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3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D9F-5450-4E12-A4EA-7EC72036567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8B-4A62-44B3-BAE3-64DCE2BA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FD9F-5450-4E12-A4EA-7EC72036567F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E18B-4A62-44B3-BAE3-64DCE2BA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26" y="674584"/>
            <a:ext cx="7366757" cy="5542894"/>
          </a:xfrm>
          <a:prstGeom prst="rect">
            <a:avLst/>
          </a:prstGeom>
        </p:spPr>
      </p:pic>
      <p:sp>
        <p:nvSpPr>
          <p:cNvPr id="5" name="Speech Bubble: Rectangle with Corners Rounded 4"/>
          <p:cNvSpPr/>
          <p:nvPr/>
        </p:nvSpPr>
        <p:spPr>
          <a:xfrm>
            <a:off x="5949487" y="35339"/>
            <a:ext cx="1420655" cy="463826"/>
          </a:xfrm>
          <a:prstGeom prst="wedgeRoundRectCallout">
            <a:avLst>
              <a:gd name="adj1" fmla="val -16038"/>
              <a:gd name="adj2" fmla="val 2114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chrome developer tools</a:t>
            </a:r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8068042" y="3446031"/>
            <a:ext cx="1420655" cy="463826"/>
          </a:xfrm>
          <a:prstGeom prst="wedgeRoundRectCallout">
            <a:avLst>
              <a:gd name="adj1" fmla="val -131508"/>
              <a:gd name="adj2" fmla="val -1016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Sensors to emulate location</a:t>
            </a: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1513534" y="2558448"/>
            <a:ext cx="1420655" cy="463826"/>
          </a:xfrm>
          <a:prstGeom prst="wedgeRoundRectCallout">
            <a:avLst>
              <a:gd name="adj1" fmla="val 80647"/>
              <a:gd name="adj2" fmla="val -355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Pick the device</a:t>
            </a:r>
          </a:p>
        </p:txBody>
      </p:sp>
    </p:spTree>
    <p:extLst>
      <p:ext uri="{BB962C8B-B14F-4D97-AF65-F5344CB8AC3E}">
        <p14:creationId xmlns:p14="http://schemas.microsoft.com/office/powerpoint/2010/main" val="288062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Bulankou</dc:creator>
  <cp:lastModifiedBy>Alex Bulankou</cp:lastModifiedBy>
  <cp:revision>1</cp:revision>
  <dcterms:created xsi:type="dcterms:W3CDTF">2016-12-18T17:09:05Z</dcterms:created>
  <dcterms:modified xsi:type="dcterms:W3CDTF">2016-12-18T17:13:14Z</dcterms:modified>
</cp:coreProperties>
</file>