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5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2/26/16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1DFD314-0922-4800-BB9B-2B716E755D51}" type="slidenum">
              <a:rPr lang="en-US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881960" y="2278080"/>
            <a:ext cx="1003680" cy="641520"/>
          </a:xfrm>
          <a:prstGeom prst="ellipse">
            <a:avLst/>
          </a:prstGeom>
          <a:solidFill>
            <a:srgbClr val="ff0000"/>
          </a:solidFill>
          <a:ln w="12600">
            <a:noFill/>
          </a:ln>
        </p:spPr>
      </p:sp>
      <p:sp>
        <p:nvSpPr>
          <p:cNvPr id="40" name="CustomShape 2"/>
          <p:cNvSpPr/>
          <p:nvPr/>
        </p:nvSpPr>
        <p:spPr>
          <a:xfrm rot="16200000">
            <a:off x="5587560" y="2283480"/>
            <a:ext cx="732240" cy="63108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600">
            <a:noFill/>
          </a:ln>
        </p:spPr>
      </p:sp>
      <p:sp>
        <p:nvSpPr>
          <p:cNvPr id="41" name="CustomShape 3"/>
          <p:cNvSpPr/>
          <p:nvPr/>
        </p:nvSpPr>
        <p:spPr>
          <a:xfrm>
            <a:off x="4644360" y="1966680"/>
            <a:ext cx="1915560" cy="126252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42" name="CustomShape 4"/>
          <p:cNvSpPr/>
          <p:nvPr/>
        </p:nvSpPr>
        <p:spPr>
          <a:xfrm>
            <a:off x="1943280" y="2278080"/>
            <a:ext cx="1003680" cy="641520"/>
          </a:xfrm>
          <a:prstGeom prst="ellipse">
            <a:avLst/>
          </a:prstGeom>
          <a:solidFill>
            <a:srgbClr val="004586"/>
          </a:solidFill>
          <a:ln w="12600">
            <a:noFill/>
          </a:ln>
        </p:spPr>
      </p:sp>
      <p:sp>
        <p:nvSpPr>
          <p:cNvPr id="43" name="CustomShape 5"/>
          <p:cNvSpPr/>
          <p:nvPr/>
        </p:nvSpPr>
        <p:spPr>
          <a:xfrm rot="16200000">
            <a:off x="2648880" y="2283480"/>
            <a:ext cx="732240" cy="631080"/>
          </a:xfrm>
          <a:prstGeom prst="triangle">
            <a:avLst>
              <a:gd name="adj" fmla="val 50000"/>
            </a:avLst>
          </a:prstGeom>
          <a:solidFill>
            <a:srgbClr val="004586"/>
          </a:solidFill>
          <a:ln w="12600">
            <a:noFill/>
          </a:ln>
        </p:spPr>
      </p:sp>
      <p:sp>
        <p:nvSpPr>
          <p:cNvPr id="44" name="CustomShape 6"/>
          <p:cNvSpPr/>
          <p:nvPr/>
        </p:nvSpPr>
        <p:spPr>
          <a:xfrm>
            <a:off x="1705320" y="1966680"/>
            <a:ext cx="1915560" cy="1262520"/>
          </a:xfrm>
          <a:prstGeom prst="rect">
            <a:avLst/>
          </a:prstGeom>
          <a:noFill/>
          <a:ln w="12600">
            <a:noFill/>
          </a:ln>
        </p:spPr>
      </p:sp>
      <p:sp>
        <p:nvSpPr>
          <p:cNvPr id="45" name="CustomShape 7"/>
          <p:cNvSpPr/>
          <p:nvPr/>
        </p:nvSpPr>
        <p:spPr>
          <a:xfrm>
            <a:off x="7821000" y="2278080"/>
            <a:ext cx="1003680" cy="641520"/>
          </a:xfrm>
          <a:prstGeom prst="ellipse">
            <a:avLst/>
          </a:prstGeom>
          <a:solidFill>
            <a:srgbClr val="767171"/>
          </a:solidFill>
          <a:ln w="12600">
            <a:noFill/>
          </a:ln>
        </p:spPr>
      </p:sp>
      <p:sp>
        <p:nvSpPr>
          <p:cNvPr id="46" name="CustomShape 8"/>
          <p:cNvSpPr/>
          <p:nvPr/>
        </p:nvSpPr>
        <p:spPr>
          <a:xfrm rot="16200000">
            <a:off x="8526600" y="2283480"/>
            <a:ext cx="732240" cy="631080"/>
          </a:xfrm>
          <a:prstGeom prst="triangle">
            <a:avLst>
              <a:gd name="adj" fmla="val 50000"/>
            </a:avLst>
          </a:prstGeom>
          <a:solidFill>
            <a:srgbClr val="767171"/>
          </a:solidFill>
          <a:ln w="12600">
            <a:noFill/>
          </a:ln>
        </p:spPr>
      </p:sp>
      <p:sp>
        <p:nvSpPr>
          <p:cNvPr id="47" name="CustomShape 9"/>
          <p:cNvSpPr/>
          <p:nvPr/>
        </p:nvSpPr>
        <p:spPr>
          <a:xfrm>
            <a:off x="7583400" y="1966680"/>
            <a:ext cx="1915560" cy="1262520"/>
          </a:xfrm>
          <a:prstGeom prst="rect">
            <a:avLst/>
          </a:prstGeom>
          <a:noFill/>
          <a:ln w="12600">
            <a:noFill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