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EED-A81F-884B-B4C2-42B298618F87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91101" y="4360983"/>
            <a:ext cx="1438015" cy="14380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74" y="2636333"/>
            <a:ext cx="1438015" cy="14380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43000" y="4343400"/>
            <a:ext cx="1438015" cy="1438015"/>
            <a:chOff x="1143000" y="4343400"/>
            <a:chExt cx="1438015" cy="1438015"/>
          </a:xfrm>
        </p:grpSpPr>
        <p:sp>
          <p:nvSpPr>
            <p:cNvPr id="7" name="Rectangle 6"/>
            <p:cNvSpPr/>
            <p:nvPr/>
          </p:nvSpPr>
          <p:spPr>
            <a:xfrm>
              <a:off x="1143000" y="4343400"/>
              <a:ext cx="1438015" cy="1438015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385783" y="4706570"/>
              <a:ext cx="929982" cy="691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2157" y="4360983"/>
            <a:ext cx="1438015" cy="1438015"/>
            <a:chOff x="2892157" y="4360983"/>
            <a:chExt cx="1438015" cy="1438015"/>
          </a:xfrm>
        </p:grpSpPr>
        <p:sp>
          <p:nvSpPr>
            <p:cNvPr id="13" name="Rectangle 12"/>
            <p:cNvSpPr/>
            <p:nvPr/>
          </p:nvSpPr>
          <p:spPr>
            <a:xfrm>
              <a:off x="2892157" y="4360983"/>
              <a:ext cx="1438015" cy="1438015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3134940" y="4724153"/>
              <a:ext cx="929982" cy="691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12974" y="4360983"/>
            <a:ext cx="1438015" cy="1438015"/>
            <a:chOff x="4612974" y="4360983"/>
            <a:chExt cx="1438015" cy="1438015"/>
          </a:xfrm>
        </p:grpSpPr>
        <p:sp>
          <p:nvSpPr>
            <p:cNvPr id="15" name="Rectangle 14"/>
            <p:cNvSpPr/>
            <p:nvPr/>
          </p:nvSpPr>
          <p:spPr>
            <a:xfrm>
              <a:off x="4612974" y="4360983"/>
              <a:ext cx="1438015" cy="1438015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6200000">
              <a:off x="4855757" y="4724153"/>
              <a:ext cx="929982" cy="691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88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3</cp:revision>
  <dcterms:created xsi:type="dcterms:W3CDTF">2015-07-09T23:25:51Z</dcterms:created>
  <dcterms:modified xsi:type="dcterms:W3CDTF">2015-07-22T23:57:04Z</dcterms:modified>
</cp:coreProperties>
</file>