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66FF"/>
    <a:srgbClr val="DF5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5E3C-DDCE-49A5-B295-CFB87DAB80F5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8697-3906-48DF-943B-014FC3717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2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5E3C-DDCE-49A5-B295-CFB87DAB80F5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8697-3906-48DF-943B-014FC3717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5E3C-DDCE-49A5-B295-CFB87DAB80F5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8697-3906-48DF-943B-014FC3717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3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5E3C-DDCE-49A5-B295-CFB87DAB80F5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8697-3906-48DF-943B-014FC3717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7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5E3C-DDCE-49A5-B295-CFB87DAB80F5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8697-3906-48DF-943B-014FC3717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8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5E3C-DDCE-49A5-B295-CFB87DAB80F5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8697-3906-48DF-943B-014FC3717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5E3C-DDCE-49A5-B295-CFB87DAB80F5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8697-3906-48DF-943B-014FC3717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5E3C-DDCE-49A5-B295-CFB87DAB80F5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8697-3906-48DF-943B-014FC3717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1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5E3C-DDCE-49A5-B295-CFB87DAB80F5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8697-3906-48DF-943B-014FC3717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9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5E3C-DDCE-49A5-B295-CFB87DAB80F5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8697-3906-48DF-943B-014FC3717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1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5E3C-DDCE-49A5-B295-CFB87DAB80F5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8697-3906-48DF-943B-014FC3717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8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5E3C-DDCE-49A5-B295-CFB87DAB80F5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08697-3906-48DF-943B-014FC3717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0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63307" y="3867989"/>
            <a:ext cx="3165231" cy="2127755"/>
            <a:chOff x="163307" y="3867989"/>
            <a:chExt cx="3165231" cy="2127755"/>
          </a:xfrm>
        </p:grpSpPr>
        <p:grpSp>
          <p:nvGrpSpPr>
            <p:cNvPr id="24" name="Group 23"/>
            <p:cNvGrpSpPr/>
            <p:nvPr/>
          </p:nvGrpSpPr>
          <p:grpSpPr>
            <a:xfrm>
              <a:off x="351501" y="4012200"/>
              <a:ext cx="2788845" cy="1921328"/>
              <a:chOff x="1037166" y="3810001"/>
              <a:chExt cx="1938868" cy="1612900"/>
            </a:xfrm>
            <a:solidFill>
              <a:srgbClr val="FF3399"/>
            </a:solidFill>
          </p:grpSpPr>
          <p:sp>
            <p:nvSpPr>
              <p:cNvPr id="18" name="Rectangle 17"/>
              <p:cNvSpPr/>
              <p:nvPr/>
            </p:nvSpPr>
            <p:spPr>
              <a:xfrm rot="5400000">
                <a:off x="1797049" y="3050118"/>
                <a:ext cx="419102" cy="19388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flipV="1">
                <a:off x="1037166" y="4229103"/>
                <a:ext cx="486834" cy="11937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flipV="1">
                <a:off x="1519766" y="4229104"/>
                <a:ext cx="486834" cy="11937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flipV="1">
                <a:off x="2015066" y="4229102"/>
                <a:ext cx="486834" cy="11937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flipV="1">
                <a:off x="2489200" y="4229102"/>
                <a:ext cx="486834" cy="11937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163307" y="3867989"/>
              <a:ext cx="3165231" cy="2127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67553" y="808867"/>
            <a:ext cx="3165231" cy="2127755"/>
            <a:chOff x="167553" y="808867"/>
            <a:chExt cx="3165231" cy="2127755"/>
          </a:xfrm>
        </p:grpSpPr>
        <p:grpSp>
          <p:nvGrpSpPr>
            <p:cNvPr id="6" name="Group 5"/>
            <p:cNvGrpSpPr/>
            <p:nvPr/>
          </p:nvGrpSpPr>
          <p:grpSpPr>
            <a:xfrm>
              <a:off x="774761" y="846388"/>
              <a:ext cx="1943040" cy="2019300"/>
              <a:chOff x="1168400" y="736600"/>
              <a:chExt cx="1549400" cy="2019300"/>
            </a:xfrm>
            <a:solidFill>
              <a:srgbClr val="FF3399"/>
            </a:solidFill>
          </p:grpSpPr>
          <p:sp>
            <p:nvSpPr>
              <p:cNvPr id="4" name="Isosceles Triangle 3"/>
              <p:cNvSpPr/>
              <p:nvPr/>
            </p:nvSpPr>
            <p:spPr>
              <a:xfrm>
                <a:off x="1168400" y="736600"/>
                <a:ext cx="1549400" cy="13589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765300" y="2095500"/>
                <a:ext cx="355600" cy="660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167553" y="808867"/>
              <a:ext cx="3165231" cy="2127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415814" y="791547"/>
            <a:ext cx="3165231" cy="2127755"/>
            <a:chOff x="3415814" y="791547"/>
            <a:chExt cx="3165231" cy="2127755"/>
          </a:xfrm>
        </p:grpSpPr>
        <p:grpSp>
          <p:nvGrpSpPr>
            <p:cNvPr id="11" name="Group 10"/>
            <p:cNvGrpSpPr/>
            <p:nvPr/>
          </p:nvGrpSpPr>
          <p:grpSpPr>
            <a:xfrm>
              <a:off x="3824262" y="851981"/>
              <a:ext cx="2542572" cy="2041525"/>
              <a:chOff x="4038600" y="977900"/>
              <a:chExt cx="2479674" cy="2041525"/>
            </a:xfrm>
            <a:solidFill>
              <a:srgbClr val="FF3399"/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4038600" y="1831975"/>
                <a:ext cx="1625600" cy="11874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241800" y="977900"/>
                <a:ext cx="228600" cy="854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5400000">
                <a:off x="5976937" y="2328863"/>
                <a:ext cx="228600" cy="8540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3415814" y="791547"/>
              <a:ext cx="3165231" cy="2127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415814" y="3870358"/>
            <a:ext cx="3165231" cy="2127755"/>
            <a:chOff x="3415814" y="3870358"/>
            <a:chExt cx="3165231" cy="2127755"/>
          </a:xfrm>
        </p:grpSpPr>
        <p:grpSp>
          <p:nvGrpSpPr>
            <p:cNvPr id="28" name="Group 27"/>
            <p:cNvGrpSpPr/>
            <p:nvPr/>
          </p:nvGrpSpPr>
          <p:grpSpPr>
            <a:xfrm>
              <a:off x="4107825" y="3927206"/>
              <a:ext cx="1794119" cy="1949424"/>
              <a:chOff x="4224335" y="3784602"/>
              <a:chExt cx="1320802" cy="1549398"/>
            </a:xfrm>
            <a:solidFill>
              <a:srgbClr val="FF3399"/>
            </a:solidFill>
          </p:grpSpPr>
          <p:sp>
            <p:nvSpPr>
              <p:cNvPr id="25" name="Isosceles Triangle 24"/>
              <p:cNvSpPr/>
              <p:nvPr/>
            </p:nvSpPr>
            <p:spPr>
              <a:xfrm>
                <a:off x="4224336" y="3784602"/>
                <a:ext cx="1320801" cy="635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>
                <a:off x="4224335" y="4241801"/>
                <a:ext cx="1320801" cy="635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4224335" y="4699000"/>
                <a:ext cx="1320801" cy="635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415814" y="3870358"/>
              <a:ext cx="3165231" cy="2127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662709" y="3855696"/>
            <a:ext cx="3165231" cy="2127755"/>
            <a:chOff x="6662709" y="3855696"/>
            <a:chExt cx="3165231" cy="2127755"/>
          </a:xfrm>
        </p:grpSpPr>
        <p:grpSp>
          <p:nvGrpSpPr>
            <p:cNvPr id="33" name="Group 32"/>
            <p:cNvGrpSpPr/>
            <p:nvPr/>
          </p:nvGrpSpPr>
          <p:grpSpPr>
            <a:xfrm>
              <a:off x="6920084" y="4014964"/>
              <a:ext cx="2351284" cy="1833803"/>
              <a:chOff x="6954538" y="4012763"/>
              <a:chExt cx="2070100" cy="1591827"/>
            </a:xfrm>
            <a:solidFill>
              <a:srgbClr val="FF3399"/>
            </a:solidFill>
          </p:grpSpPr>
          <p:sp>
            <p:nvSpPr>
              <p:cNvPr id="29" name="Isosceles Triangle 28"/>
              <p:cNvSpPr/>
              <p:nvPr/>
            </p:nvSpPr>
            <p:spPr>
              <a:xfrm rot="21207790">
                <a:off x="6954538" y="4012763"/>
                <a:ext cx="2070100" cy="680293"/>
              </a:xfrm>
              <a:prstGeom prst="triangle">
                <a:avLst>
                  <a:gd name="adj" fmla="val 7822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392210" flipV="1">
                <a:off x="6954538" y="4924297"/>
                <a:ext cx="2070100" cy="680293"/>
              </a:xfrm>
              <a:prstGeom prst="triangle">
                <a:avLst>
                  <a:gd name="adj" fmla="val 7822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6662709" y="3855696"/>
              <a:ext cx="3165231" cy="2127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658601" y="808867"/>
            <a:ext cx="3165231" cy="2127755"/>
            <a:chOff x="6658601" y="808867"/>
            <a:chExt cx="3165231" cy="2127755"/>
          </a:xfrm>
        </p:grpSpPr>
        <p:grpSp>
          <p:nvGrpSpPr>
            <p:cNvPr id="19" name="Group 18"/>
            <p:cNvGrpSpPr/>
            <p:nvPr/>
          </p:nvGrpSpPr>
          <p:grpSpPr>
            <a:xfrm>
              <a:off x="7091048" y="833558"/>
              <a:ext cx="2346475" cy="2074334"/>
              <a:chOff x="6841066" y="571499"/>
              <a:chExt cx="2065866" cy="2074334"/>
            </a:xfrm>
            <a:solidFill>
              <a:srgbClr val="FF3399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7569200" y="571499"/>
                <a:ext cx="609600" cy="7281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569200" y="1917700"/>
                <a:ext cx="609600" cy="7281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5400000">
                <a:off x="8238066" y="1240366"/>
                <a:ext cx="609600" cy="7281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5400000">
                <a:off x="6900333" y="1248834"/>
                <a:ext cx="609600" cy="7281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6658601" y="808867"/>
              <a:ext cx="3165231" cy="2127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552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80835" y="479712"/>
            <a:ext cx="3165231" cy="2127755"/>
            <a:chOff x="180835" y="479712"/>
            <a:chExt cx="3165231" cy="2127755"/>
          </a:xfrm>
        </p:grpSpPr>
        <p:grpSp>
          <p:nvGrpSpPr>
            <p:cNvPr id="71" name="Group 70"/>
            <p:cNvGrpSpPr/>
            <p:nvPr/>
          </p:nvGrpSpPr>
          <p:grpSpPr>
            <a:xfrm>
              <a:off x="1250209" y="501304"/>
              <a:ext cx="1288627" cy="2084570"/>
              <a:chOff x="1436914" y="1023395"/>
              <a:chExt cx="1462202" cy="2365356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 flipH="1" flipV="1">
                <a:off x="2025662" y="1023395"/>
                <a:ext cx="18255" cy="236535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2025662" y="1858734"/>
                <a:ext cx="873454" cy="88582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436914" y="2098688"/>
                <a:ext cx="618920" cy="595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Rectangle 78"/>
            <p:cNvSpPr/>
            <p:nvPr/>
          </p:nvSpPr>
          <p:spPr>
            <a:xfrm>
              <a:off x="180835" y="479712"/>
              <a:ext cx="3165231" cy="2127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5430" y="3931603"/>
            <a:ext cx="3165231" cy="2127755"/>
            <a:chOff x="155430" y="3931603"/>
            <a:chExt cx="3165231" cy="2127755"/>
          </a:xfrm>
        </p:grpSpPr>
        <p:grpSp>
          <p:nvGrpSpPr>
            <p:cNvPr id="51" name="Group 50"/>
            <p:cNvGrpSpPr/>
            <p:nvPr/>
          </p:nvGrpSpPr>
          <p:grpSpPr>
            <a:xfrm>
              <a:off x="518152" y="4061846"/>
              <a:ext cx="2534007" cy="1923997"/>
              <a:chOff x="6807200" y="3927268"/>
              <a:chExt cx="2534007" cy="1923997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7112000" y="5605179"/>
                <a:ext cx="2229207" cy="1720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6807200" y="4053860"/>
                <a:ext cx="2069550" cy="1597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8857743" y="4024832"/>
                <a:ext cx="12308" cy="159486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7188670" y="3927268"/>
                <a:ext cx="14848" cy="192399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/>
            <p:cNvSpPr/>
            <p:nvPr/>
          </p:nvSpPr>
          <p:spPr>
            <a:xfrm>
              <a:off x="155430" y="3931603"/>
              <a:ext cx="3165231" cy="2127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404537" y="475320"/>
            <a:ext cx="3165231" cy="2127755"/>
            <a:chOff x="3404537" y="475320"/>
            <a:chExt cx="3165231" cy="2127755"/>
          </a:xfrm>
        </p:grpSpPr>
        <p:grpSp>
          <p:nvGrpSpPr>
            <p:cNvPr id="78" name="Group 77"/>
            <p:cNvGrpSpPr/>
            <p:nvPr/>
          </p:nvGrpSpPr>
          <p:grpSpPr>
            <a:xfrm>
              <a:off x="3959071" y="1224093"/>
              <a:ext cx="2254243" cy="993642"/>
              <a:chOff x="3231020" y="1965206"/>
              <a:chExt cx="2254243" cy="993642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3231020" y="2098688"/>
                <a:ext cx="1419760" cy="86016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4639310" y="1965206"/>
                <a:ext cx="845953" cy="1387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Rectangle 80"/>
            <p:cNvSpPr/>
            <p:nvPr/>
          </p:nvSpPr>
          <p:spPr>
            <a:xfrm>
              <a:off x="3404537" y="475320"/>
              <a:ext cx="3165231" cy="2127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400207" y="3931603"/>
            <a:ext cx="3165231" cy="2127755"/>
            <a:chOff x="3400207" y="3931603"/>
            <a:chExt cx="3165231" cy="2127755"/>
          </a:xfrm>
        </p:grpSpPr>
        <p:cxnSp>
          <p:nvCxnSpPr>
            <p:cNvPr id="29" name="Straight Connector 28"/>
            <p:cNvCxnSpPr/>
            <p:nvPr/>
          </p:nvCxnSpPr>
          <p:spPr>
            <a:xfrm rot="5400000">
              <a:off x="4913913" y="3781943"/>
              <a:ext cx="14516" cy="188085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3400207" y="3931603"/>
              <a:ext cx="3165231" cy="2127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641200" y="3931602"/>
            <a:ext cx="3165231" cy="2127755"/>
            <a:chOff x="6641200" y="3931602"/>
            <a:chExt cx="3165231" cy="2127755"/>
          </a:xfrm>
        </p:grpSpPr>
        <p:grpSp>
          <p:nvGrpSpPr>
            <p:cNvPr id="40" name="Group 39"/>
            <p:cNvGrpSpPr/>
            <p:nvPr/>
          </p:nvGrpSpPr>
          <p:grpSpPr>
            <a:xfrm>
              <a:off x="6924918" y="4192606"/>
              <a:ext cx="2177651" cy="1402222"/>
              <a:chOff x="7532914" y="4549177"/>
              <a:chExt cx="2177651" cy="1402222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7532914" y="5934592"/>
                <a:ext cx="2177651" cy="1680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8560692" y="4549177"/>
                <a:ext cx="10634" cy="137785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6641200" y="3931602"/>
              <a:ext cx="3165231" cy="2127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641199" y="475319"/>
            <a:ext cx="3165231" cy="2127755"/>
            <a:chOff x="6641199" y="475319"/>
            <a:chExt cx="3165231" cy="2127755"/>
          </a:xfrm>
        </p:grpSpPr>
        <p:grpSp>
          <p:nvGrpSpPr>
            <p:cNvPr id="30" name="Group 29"/>
            <p:cNvGrpSpPr/>
            <p:nvPr/>
          </p:nvGrpSpPr>
          <p:grpSpPr>
            <a:xfrm>
              <a:off x="7173971" y="561751"/>
              <a:ext cx="1680656" cy="1880855"/>
              <a:chOff x="6618514" y="1349829"/>
              <a:chExt cx="1680656" cy="188085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7823200" y="1349829"/>
                <a:ext cx="14516" cy="188085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618514" y="2798256"/>
                <a:ext cx="1680656" cy="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7068457" y="2146369"/>
                <a:ext cx="1230713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Rectangle 83"/>
            <p:cNvSpPr/>
            <p:nvPr/>
          </p:nvSpPr>
          <p:spPr>
            <a:xfrm>
              <a:off x="6641199" y="475319"/>
              <a:ext cx="3165231" cy="2127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544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035139" y="3211805"/>
            <a:ext cx="3165231" cy="2127755"/>
            <a:chOff x="5035139" y="3211805"/>
            <a:chExt cx="3165231" cy="2127755"/>
          </a:xfrm>
        </p:grpSpPr>
        <p:sp>
          <p:nvSpPr>
            <p:cNvPr id="5" name="Rectangle 4"/>
            <p:cNvSpPr/>
            <p:nvPr/>
          </p:nvSpPr>
          <p:spPr>
            <a:xfrm>
              <a:off x="5035139" y="3211805"/>
              <a:ext cx="3165231" cy="2127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54258" y="3258288"/>
              <a:ext cx="1228960" cy="2034788"/>
              <a:chOff x="9824670" y="4125479"/>
              <a:chExt cx="1367154" cy="2263595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H="1">
                <a:off x="9971626" y="4125479"/>
                <a:ext cx="876850" cy="152757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10347498" y="4325257"/>
                <a:ext cx="844326" cy="185172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0648610" y="5483761"/>
                <a:ext cx="346822" cy="90531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824670" y="4493251"/>
                <a:ext cx="678695" cy="24815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1745643" y="3211805"/>
            <a:ext cx="3165231" cy="2127755"/>
            <a:chOff x="1745643" y="3211805"/>
            <a:chExt cx="3165231" cy="2127755"/>
          </a:xfrm>
        </p:grpSpPr>
        <p:sp>
          <p:nvSpPr>
            <p:cNvPr id="4" name="Rectangle 3"/>
            <p:cNvSpPr/>
            <p:nvPr/>
          </p:nvSpPr>
          <p:spPr>
            <a:xfrm>
              <a:off x="1745643" y="3211805"/>
              <a:ext cx="3165231" cy="2127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03052" y="3588885"/>
              <a:ext cx="1868947" cy="1264487"/>
              <a:chOff x="9492851" y="2141102"/>
              <a:chExt cx="1868947" cy="1264487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9499994" y="2141102"/>
                <a:ext cx="1861804" cy="14388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9513019" y="2932619"/>
                <a:ext cx="1673892" cy="47297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9520162" y="2290256"/>
                <a:ext cx="306009" cy="35134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9492851" y="2607687"/>
                <a:ext cx="333320" cy="33445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1745643" y="949251"/>
            <a:ext cx="3165231" cy="2127755"/>
            <a:chOff x="1745643" y="949251"/>
            <a:chExt cx="3165231" cy="2127755"/>
          </a:xfrm>
        </p:grpSpPr>
        <p:sp>
          <p:nvSpPr>
            <p:cNvPr id="2" name="Rectangle 1"/>
            <p:cNvSpPr/>
            <p:nvPr/>
          </p:nvSpPr>
          <p:spPr>
            <a:xfrm>
              <a:off x="1745643" y="949251"/>
              <a:ext cx="3165231" cy="2127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403052" y="997829"/>
              <a:ext cx="1987032" cy="2051041"/>
              <a:chOff x="9651999" y="292100"/>
              <a:chExt cx="1847852" cy="2166459"/>
            </a:xfrm>
            <a:solidFill>
              <a:srgbClr val="FF3399"/>
            </a:solidFill>
          </p:grpSpPr>
          <p:sp>
            <p:nvSpPr>
              <p:cNvPr id="17" name="Isosceles Triangle 16"/>
              <p:cNvSpPr/>
              <p:nvPr/>
            </p:nvSpPr>
            <p:spPr>
              <a:xfrm>
                <a:off x="9651999" y="292100"/>
                <a:ext cx="1847852" cy="14890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flipV="1">
                <a:off x="9651999" y="1781176"/>
                <a:ext cx="923926" cy="67738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flipV="1">
                <a:off x="10575925" y="1781176"/>
                <a:ext cx="923926" cy="67738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035139" y="949251"/>
            <a:ext cx="3165231" cy="2127755"/>
            <a:chOff x="5035139" y="949251"/>
            <a:chExt cx="3165231" cy="2127755"/>
          </a:xfrm>
        </p:grpSpPr>
        <p:sp>
          <p:nvSpPr>
            <p:cNvPr id="3" name="Rectangle 2"/>
            <p:cNvSpPr/>
            <p:nvPr/>
          </p:nvSpPr>
          <p:spPr>
            <a:xfrm>
              <a:off x="5035139" y="949251"/>
              <a:ext cx="3165231" cy="2127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568283" y="1149579"/>
              <a:ext cx="2263321" cy="1531257"/>
              <a:chOff x="8987176" y="4000500"/>
              <a:chExt cx="1992656" cy="1531257"/>
            </a:xfrm>
            <a:solidFill>
              <a:srgbClr val="FF3399"/>
            </a:solidFill>
          </p:grpSpPr>
          <p:sp>
            <p:nvSpPr>
              <p:cNvPr id="21" name="Right Triangle 20"/>
              <p:cNvSpPr/>
              <p:nvPr/>
            </p:nvSpPr>
            <p:spPr>
              <a:xfrm>
                <a:off x="8987176" y="4000500"/>
                <a:ext cx="870857" cy="15312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ight Triangle 21"/>
              <p:cNvSpPr/>
              <p:nvPr/>
            </p:nvSpPr>
            <p:spPr>
              <a:xfrm>
                <a:off x="9705068" y="4419602"/>
                <a:ext cx="730381" cy="111215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Triangle 22"/>
              <p:cNvSpPr/>
              <p:nvPr/>
            </p:nvSpPr>
            <p:spPr>
              <a:xfrm>
                <a:off x="10357421" y="4767824"/>
                <a:ext cx="622411" cy="76393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739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74761" y="846388"/>
            <a:ext cx="1943040" cy="2019300"/>
            <a:chOff x="1168400" y="736600"/>
            <a:chExt cx="1549400" cy="2019300"/>
          </a:xfrm>
          <a:solidFill>
            <a:srgbClr val="FF3399"/>
          </a:solidFill>
        </p:grpSpPr>
        <p:sp>
          <p:nvSpPr>
            <p:cNvPr id="4" name="Isosceles Triangle 3"/>
            <p:cNvSpPr/>
            <p:nvPr/>
          </p:nvSpPr>
          <p:spPr>
            <a:xfrm>
              <a:off x="1168400" y="736600"/>
              <a:ext cx="1549400" cy="13589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765300" y="2095500"/>
              <a:ext cx="355600" cy="660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24262" y="851981"/>
            <a:ext cx="2542572" cy="2041525"/>
            <a:chOff x="4038600" y="977900"/>
            <a:chExt cx="2479674" cy="2041525"/>
          </a:xfrm>
          <a:solidFill>
            <a:srgbClr val="FF3399"/>
          </a:solidFill>
        </p:grpSpPr>
        <p:sp>
          <p:nvSpPr>
            <p:cNvPr id="7" name="Rectangle 6"/>
            <p:cNvSpPr/>
            <p:nvPr/>
          </p:nvSpPr>
          <p:spPr>
            <a:xfrm>
              <a:off x="4038600" y="1831975"/>
              <a:ext cx="1625600" cy="1187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1800" y="977900"/>
              <a:ext cx="228600" cy="8540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5976937" y="2328863"/>
              <a:ext cx="228600" cy="8540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1048" y="833558"/>
            <a:ext cx="2346475" cy="2074334"/>
            <a:chOff x="6841066" y="571499"/>
            <a:chExt cx="2065866" cy="2074334"/>
          </a:xfrm>
          <a:solidFill>
            <a:srgbClr val="FF3399"/>
          </a:solidFill>
        </p:grpSpPr>
        <p:sp>
          <p:nvSpPr>
            <p:cNvPr id="13" name="Rectangle 12"/>
            <p:cNvSpPr/>
            <p:nvPr/>
          </p:nvSpPr>
          <p:spPr>
            <a:xfrm>
              <a:off x="7569200" y="571499"/>
              <a:ext cx="609600" cy="7281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69200" y="1917700"/>
              <a:ext cx="609600" cy="7281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8238066" y="1240366"/>
              <a:ext cx="609600" cy="7281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6900333" y="1248834"/>
              <a:ext cx="609600" cy="7281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1501" y="4012200"/>
            <a:ext cx="2788845" cy="1921328"/>
            <a:chOff x="1037166" y="3810001"/>
            <a:chExt cx="1938868" cy="1612900"/>
          </a:xfrm>
          <a:solidFill>
            <a:srgbClr val="FF3399"/>
          </a:solidFill>
        </p:grpSpPr>
        <p:sp>
          <p:nvSpPr>
            <p:cNvPr id="18" name="Rectangle 17"/>
            <p:cNvSpPr/>
            <p:nvPr/>
          </p:nvSpPr>
          <p:spPr>
            <a:xfrm rot="5400000">
              <a:off x="1797049" y="3050118"/>
              <a:ext cx="419102" cy="1938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flipV="1">
              <a:off x="1037166" y="4229103"/>
              <a:ext cx="486834" cy="11937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flipV="1">
              <a:off x="1519766" y="4229104"/>
              <a:ext cx="486834" cy="11937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flipV="1">
              <a:off x="2015066" y="4229102"/>
              <a:ext cx="486834" cy="11937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flipV="1">
              <a:off x="2489200" y="4229102"/>
              <a:ext cx="486834" cy="11937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07825" y="3927206"/>
            <a:ext cx="1794119" cy="1949424"/>
            <a:chOff x="4224335" y="3784602"/>
            <a:chExt cx="1320802" cy="1549398"/>
          </a:xfrm>
          <a:solidFill>
            <a:srgbClr val="FF3399"/>
          </a:solidFill>
        </p:grpSpPr>
        <p:sp>
          <p:nvSpPr>
            <p:cNvPr id="25" name="Isosceles Triangle 24"/>
            <p:cNvSpPr/>
            <p:nvPr/>
          </p:nvSpPr>
          <p:spPr>
            <a:xfrm>
              <a:off x="4224336" y="3784602"/>
              <a:ext cx="1320801" cy="635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4224335" y="4241801"/>
              <a:ext cx="1320801" cy="635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4224335" y="4699000"/>
              <a:ext cx="1320801" cy="635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920084" y="4014964"/>
            <a:ext cx="2351284" cy="1833803"/>
            <a:chOff x="6954538" y="4012763"/>
            <a:chExt cx="2070100" cy="1591827"/>
          </a:xfrm>
          <a:solidFill>
            <a:srgbClr val="FF3399"/>
          </a:solidFill>
        </p:grpSpPr>
        <p:sp>
          <p:nvSpPr>
            <p:cNvPr id="29" name="Isosceles Triangle 28"/>
            <p:cNvSpPr/>
            <p:nvPr/>
          </p:nvSpPr>
          <p:spPr>
            <a:xfrm rot="21207790">
              <a:off x="6954538" y="4012763"/>
              <a:ext cx="2070100" cy="680293"/>
            </a:xfrm>
            <a:prstGeom prst="triangle">
              <a:avLst>
                <a:gd name="adj" fmla="val 782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392210" flipV="1">
              <a:off x="6954538" y="4924297"/>
              <a:ext cx="2070100" cy="680293"/>
            </a:xfrm>
            <a:prstGeom prst="triangle">
              <a:avLst>
                <a:gd name="adj" fmla="val 782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163307" y="3867989"/>
            <a:ext cx="3165231" cy="2127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67553" y="808867"/>
            <a:ext cx="3165231" cy="2127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15814" y="791547"/>
            <a:ext cx="3165231" cy="2127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15814" y="3870358"/>
            <a:ext cx="3165231" cy="2127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662709" y="3855696"/>
            <a:ext cx="3165231" cy="2127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658601" y="808867"/>
            <a:ext cx="3165231" cy="2127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5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7173971" y="561751"/>
            <a:ext cx="1680656" cy="1880855"/>
            <a:chOff x="6618514" y="1349829"/>
            <a:chExt cx="1680656" cy="188085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823200" y="1349829"/>
              <a:ext cx="14516" cy="188085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18514" y="2798256"/>
              <a:ext cx="1680656" cy="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68457" y="2146369"/>
              <a:ext cx="12307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rot="5400000">
            <a:off x="4913913" y="3781943"/>
            <a:ext cx="14516" cy="18808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924918" y="4192606"/>
            <a:ext cx="2177651" cy="1402222"/>
            <a:chOff x="7532914" y="4549177"/>
            <a:chExt cx="2177651" cy="1402222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7532914" y="5934592"/>
              <a:ext cx="2177651" cy="1680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8560692" y="4549177"/>
              <a:ext cx="10634" cy="137785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18152" y="4061846"/>
            <a:ext cx="2534007" cy="1923997"/>
            <a:chOff x="6807200" y="3927268"/>
            <a:chExt cx="2534007" cy="1923997"/>
          </a:xfrm>
        </p:grpSpPr>
        <p:cxnSp>
          <p:nvCxnSpPr>
            <p:cNvPr id="41" name="Straight Connector 40"/>
            <p:cNvCxnSpPr/>
            <p:nvPr/>
          </p:nvCxnSpPr>
          <p:spPr>
            <a:xfrm flipH="1">
              <a:off x="7112000" y="5605179"/>
              <a:ext cx="2229207" cy="1720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6807200" y="4053860"/>
              <a:ext cx="2069550" cy="1597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8857743" y="4024832"/>
              <a:ext cx="12308" cy="159486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7188670" y="3927268"/>
              <a:ext cx="14848" cy="19239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250209" y="501304"/>
            <a:ext cx="1288627" cy="2084570"/>
            <a:chOff x="1436914" y="1023395"/>
            <a:chExt cx="1462202" cy="2365356"/>
          </a:xfrm>
        </p:grpSpPr>
        <p:cxnSp>
          <p:nvCxnSpPr>
            <p:cNvPr id="62" name="Straight Connector 61"/>
            <p:cNvCxnSpPr/>
            <p:nvPr/>
          </p:nvCxnSpPr>
          <p:spPr>
            <a:xfrm flipH="1" flipV="1">
              <a:off x="2025662" y="1023395"/>
              <a:ext cx="18255" cy="23653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025662" y="1858734"/>
              <a:ext cx="873454" cy="88582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436914" y="2098688"/>
              <a:ext cx="618920" cy="5953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959071" y="1224093"/>
            <a:ext cx="2254243" cy="993642"/>
            <a:chOff x="3231020" y="1965206"/>
            <a:chExt cx="2254243" cy="993642"/>
          </a:xfrm>
        </p:grpSpPr>
        <p:cxnSp>
          <p:nvCxnSpPr>
            <p:cNvPr id="72" name="Straight Connector 71"/>
            <p:cNvCxnSpPr/>
            <p:nvPr/>
          </p:nvCxnSpPr>
          <p:spPr>
            <a:xfrm flipH="1">
              <a:off x="3231020" y="2098688"/>
              <a:ext cx="1419760" cy="8601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639310" y="1965206"/>
              <a:ext cx="845953" cy="1387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/>
          <p:cNvSpPr/>
          <p:nvPr/>
        </p:nvSpPr>
        <p:spPr>
          <a:xfrm>
            <a:off x="180835" y="479712"/>
            <a:ext cx="3165231" cy="2127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55430" y="3931603"/>
            <a:ext cx="3165231" cy="2127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404537" y="475320"/>
            <a:ext cx="3165231" cy="2127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400207" y="3931603"/>
            <a:ext cx="3165231" cy="2127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641200" y="3931602"/>
            <a:ext cx="3165231" cy="2127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641199" y="475319"/>
            <a:ext cx="3165231" cy="2127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9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5643" y="949251"/>
            <a:ext cx="3165231" cy="2127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35139" y="949251"/>
            <a:ext cx="3165231" cy="2127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45643" y="3211805"/>
            <a:ext cx="3165231" cy="2127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35139" y="3211805"/>
            <a:ext cx="3165231" cy="2127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54258" y="3258288"/>
            <a:ext cx="1228960" cy="2034788"/>
            <a:chOff x="9824670" y="4125479"/>
            <a:chExt cx="1367154" cy="226359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9971626" y="4125479"/>
              <a:ext cx="876850" cy="152757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0347498" y="4325257"/>
              <a:ext cx="844326" cy="1851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648610" y="5483761"/>
              <a:ext cx="346822" cy="905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824670" y="4493251"/>
              <a:ext cx="678695" cy="2481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403052" y="3588885"/>
            <a:ext cx="1868947" cy="1264487"/>
            <a:chOff x="9492851" y="2141102"/>
            <a:chExt cx="1868947" cy="1264487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9499994" y="2141102"/>
              <a:ext cx="1861804" cy="14388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9513019" y="2932619"/>
              <a:ext cx="1673892" cy="47297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9520162" y="2290256"/>
              <a:ext cx="306009" cy="3513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9492851" y="2607687"/>
              <a:ext cx="333320" cy="3344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03052" y="997829"/>
            <a:ext cx="1987032" cy="2051041"/>
            <a:chOff x="9651999" y="292100"/>
            <a:chExt cx="1847852" cy="2166459"/>
          </a:xfrm>
          <a:solidFill>
            <a:srgbClr val="FF3399"/>
          </a:solidFill>
        </p:grpSpPr>
        <p:sp>
          <p:nvSpPr>
            <p:cNvPr id="17" name="Isosceles Triangle 16"/>
            <p:cNvSpPr/>
            <p:nvPr/>
          </p:nvSpPr>
          <p:spPr>
            <a:xfrm>
              <a:off x="9651999" y="292100"/>
              <a:ext cx="1847852" cy="14890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flipV="1">
              <a:off x="9651999" y="1781176"/>
              <a:ext cx="923926" cy="6773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flipV="1">
              <a:off x="10575925" y="1781176"/>
              <a:ext cx="923926" cy="6773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68283" y="1149579"/>
            <a:ext cx="2263321" cy="1531257"/>
            <a:chOff x="8987176" y="4000500"/>
            <a:chExt cx="1992656" cy="1531257"/>
          </a:xfrm>
          <a:solidFill>
            <a:srgbClr val="FF3399"/>
          </a:solidFill>
        </p:grpSpPr>
        <p:sp>
          <p:nvSpPr>
            <p:cNvPr id="21" name="Right Triangle 20"/>
            <p:cNvSpPr/>
            <p:nvPr/>
          </p:nvSpPr>
          <p:spPr>
            <a:xfrm>
              <a:off x="8987176" y="4000500"/>
              <a:ext cx="870857" cy="1531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Triangle 21"/>
            <p:cNvSpPr/>
            <p:nvPr/>
          </p:nvSpPr>
          <p:spPr>
            <a:xfrm>
              <a:off x="9705068" y="4419602"/>
              <a:ext cx="730381" cy="111215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Triangle 22"/>
            <p:cNvSpPr/>
            <p:nvPr/>
          </p:nvSpPr>
          <p:spPr>
            <a:xfrm>
              <a:off x="10357421" y="4767824"/>
              <a:ext cx="622411" cy="76393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34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thefieryangel@gmail.com</dc:creator>
  <cp:lastModifiedBy>thefieryangel@gmail.com</cp:lastModifiedBy>
  <cp:revision>13</cp:revision>
  <dcterms:created xsi:type="dcterms:W3CDTF">2015-09-07T19:54:47Z</dcterms:created>
  <dcterms:modified xsi:type="dcterms:W3CDTF">2015-09-08T05:07:02Z</dcterms:modified>
</cp:coreProperties>
</file>