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9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EED-A81F-884B-B4C2-42B298618F87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45E-2985-B749-8549-CB617008C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335421" y="3931409"/>
            <a:ext cx="1438015" cy="1755648"/>
          </a:xfrm>
          <a:prstGeom prst="diamond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88082" y="4360983"/>
            <a:ext cx="1447475" cy="1447475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12974" y="4360983"/>
            <a:ext cx="1438015" cy="14380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6387027" y="4370443"/>
            <a:ext cx="1717796" cy="1438015"/>
          </a:xfrm>
          <a:prstGeom prst="triangle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2</cp:revision>
  <dcterms:created xsi:type="dcterms:W3CDTF">2015-07-09T23:25:51Z</dcterms:created>
  <dcterms:modified xsi:type="dcterms:W3CDTF">2015-07-09T23:39:33Z</dcterms:modified>
</cp:coreProperties>
</file>