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8" r:id="rId5"/>
    <p:sldId id="269" r:id="rId6"/>
    <p:sldId id="273" r:id="rId7"/>
    <p:sldId id="271" r:id="rId8"/>
    <p:sldId id="274" r:id="rId9"/>
    <p:sldId id="282" r:id="rId10"/>
    <p:sldId id="275" r:id="rId11"/>
    <p:sldId id="283" r:id="rId12"/>
    <p:sldId id="272" r:id="rId13"/>
    <p:sldId id="280" r:id="rId14"/>
    <p:sldId id="276" r:id="rId15"/>
    <p:sldId id="278" r:id="rId16"/>
    <p:sldId id="279" r:id="rId17"/>
    <p:sldId id="281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FE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DBCCB-F02B-5948-960F-FA57E5A2C110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6AF95-D03A-6F4F-8DE5-242ED85A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859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B9C19-8F4E-5D44-AF31-D0E24F8C4820}" type="datetimeFigureOut">
              <a:rPr lang="en-US" smtClean="0"/>
              <a:pPr/>
              <a:t>1/31/2012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4269F-001C-C84B-8C2D-7B1B5A2DC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255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Håndtering av avbrutt tilkopling, spare</a:t>
            </a:r>
            <a:r>
              <a:rPr lang="nb-NO" baseline="0" dirty="0" smtClean="0"/>
              <a:t> på beskjeder for denne klienten? Hvor lenge? Onclose ufrivillig?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rikker_ppt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000" y="180000"/>
            <a:ext cx="8811600" cy="3818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2160000"/>
            <a:ext cx="8064000" cy="1440000"/>
          </a:xfrm>
        </p:spPr>
        <p:txBody>
          <a:bodyPr anchor="b"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4320000"/>
            <a:ext cx="8028000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273050"/>
            <a:ext cx="31055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2641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0" y="1435100"/>
            <a:ext cx="31055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209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00" y="274638"/>
            <a:ext cx="61170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bakgrunn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000" y="180000"/>
            <a:ext cx="8783610" cy="382187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 userDrawn="1"/>
        </p:nvSpPr>
        <p:spPr>
          <a:xfrm>
            <a:off x="540000" y="2160000"/>
            <a:ext cx="8064000" cy="144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Verdana"/>
              <a:ea typeface="+mj-ea"/>
              <a:cs typeface="Verdana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40000" y="4320000"/>
            <a:ext cx="8028000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0000" y="2160000"/>
            <a:ext cx="8064000" cy="14400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bakgrunn_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195" y="180000"/>
            <a:ext cx="8783610" cy="374263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 userDrawn="1"/>
        </p:nvSpPr>
        <p:spPr>
          <a:xfrm>
            <a:off x="540000" y="2880000"/>
            <a:ext cx="8064000" cy="144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Verdana"/>
              <a:ea typeface="+mj-ea"/>
              <a:cs typeface="Verdana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40000" y="4680000"/>
            <a:ext cx="8028000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0000" y="2880000"/>
            <a:ext cx="8064000" cy="14400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80000" y="180000"/>
            <a:ext cx="8784000" cy="381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40000" y="4320000"/>
            <a:ext cx="8028000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0000" y="2160000"/>
            <a:ext cx="8064000" cy="144000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4140000"/>
            <a:ext cx="8403000" cy="144000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2520000"/>
            <a:ext cx="8403000" cy="14400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295400"/>
            <a:ext cx="4135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718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276350"/>
            <a:ext cx="4137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0" y="1916112"/>
            <a:ext cx="4137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76350"/>
            <a:ext cx="4174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16112"/>
            <a:ext cx="4174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318000"/>
            <a:ext cx="9144000" cy="540000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100000">
                <a:srgbClr val="EEEFEE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8460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8460000" cy="486000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2" name="Picture 11" descr="Bouvet_logo_2farger.wm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55418" y="6453600"/>
            <a:ext cx="1264582" cy="25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chemeClr val="accent1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3000" kern="1200">
          <a:solidFill>
            <a:schemeClr val="tx1"/>
          </a:solidFill>
          <a:latin typeface="Georgia"/>
          <a:ea typeface="+mn-ea"/>
          <a:cs typeface="Georg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2"/>
          </a:solidFill>
          <a:latin typeface="Georgia"/>
          <a:ea typeface="+mn-ea"/>
          <a:cs typeface="Georgia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2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accent3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olaussen@bouvet.no" TargetMode="External"/><Relationship Id="rId2" Type="http://schemas.openxmlformats.org/officeDocument/2006/relationships/hyperlink" Target="http://www.w3.org/TR/websocke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i="1" dirty="0" smtClean="0"/>
              <a:t>RFC 6455 </a:t>
            </a:r>
            <a:endParaRPr lang="nb-NO" i="1" u="sng" dirty="0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4000" y="3240000"/>
            <a:ext cx="8064000" cy="1440000"/>
          </a:xfrm>
        </p:spPr>
        <p:txBody>
          <a:bodyPr/>
          <a:lstStyle/>
          <a:p>
            <a:r>
              <a:rPr lang="nb-NO" sz="6000" i="1" dirty="0" smtClean="0">
                <a:latin typeface="+mj-lt"/>
              </a:rPr>
              <a:t>websockets</a:t>
            </a:r>
            <a:endParaRPr lang="nb-NO" sz="6000" i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6412686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>
                <a:solidFill>
                  <a:schemeClr val="bg1">
                    <a:lumMod val="50000"/>
                  </a:schemeClr>
                </a:solidFill>
              </a:rPr>
              <a:t>Christopher H-P Olaussen</a:t>
            </a:r>
            <a:endParaRPr lang="nb-NO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  <a:cs typeface="Calibri" pitchFamily="34" charset="0"/>
              </a:rPr>
              <a:t>websockets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+mn-lt"/>
            </a:endParaRPr>
          </a:p>
          <a:p>
            <a:pPr algn="ctr">
              <a:buNone/>
            </a:pPr>
            <a:endParaRPr lang="en-US" sz="4800" dirty="0" smtClean="0">
              <a:latin typeface="+mn-lt"/>
              <a:cs typeface="Courier New" pitchFamily="49" charset="0"/>
            </a:endParaRPr>
          </a:p>
          <a:p>
            <a:pPr algn="ctr">
              <a:buNone/>
            </a:pPr>
            <a:r>
              <a:rPr lang="en-US" sz="4800" dirty="0" err="1" smtClean="0">
                <a:latin typeface="+mn-lt"/>
                <a:cs typeface="Courier New" pitchFamily="49" charset="0"/>
              </a:rPr>
              <a:t>Problemer</a:t>
            </a:r>
            <a:endParaRPr lang="en-US" sz="4800" dirty="0" smtClean="0">
              <a:latin typeface="+mn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  <a:cs typeface="Calibri" pitchFamily="34" charset="0"/>
              </a:rPr>
              <a:t>websockets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>
              <a:latin typeface="+mn-lt"/>
            </a:endParaRPr>
          </a:p>
          <a:p>
            <a:pPr algn="ctr">
              <a:buNone/>
            </a:pPr>
            <a:r>
              <a:rPr lang="en-US" sz="4800" dirty="0" err="1" smtClean="0">
                <a:latin typeface="+mn-lt"/>
              </a:rPr>
              <a:t>Muligheter</a:t>
            </a:r>
            <a:endParaRPr lang="en-US" sz="4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345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  <a:cs typeface="Calibri" pitchFamily="34" charset="0"/>
              </a:rPr>
              <a:t>websockets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+mn-lt"/>
            </a:endParaRPr>
          </a:p>
          <a:p>
            <a:r>
              <a:rPr lang="en-US" sz="4800" dirty="0" err="1" smtClean="0">
                <a:latin typeface="+mn-lt"/>
              </a:rPr>
              <a:t>Sosiale</a:t>
            </a:r>
            <a:r>
              <a:rPr lang="en-US" sz="4800" dirty="0" smtClean="0">
                <a:latin typeface="+mn-lt"/>
              </a:rPr>
              <a:t> </a:t>
            </a:r>
            <a:r>
              <a:rPr lang="en-US" sz="4800" dirty="0" err="1" smtClean="0">
                <a:latin typeface="+mn-lt"/>
              </a:rPr>
              <a:t>nettverk</a:t>
            </a:r>
            <a:endParaRPr lang="en-US" sz="4800" dirty="0" smtClean="0">
              <a:latin typeface="+mn-lt"/>
            </a:endParaRPr>
          </a:p>
          <a:p>
            <a:r>
              <a:rPr lang="en-US" sz="4800" dirty="0" smtClean="0">
                <a:latin typeface="+mn-lt"/>
              </a:rPr>
              <a:t>Spill</a:t>
            </a:r>
          </a:p>
          <a:p>
            <a:r>
              <a:rPr lang="en-US" sz="4800" dirty="0" err="1" smtClean="0">
                <a:latin typeface="+mn-lt"/>
              </a:rPr>
              <a:t>Samarbeidsplattformer</a:t>
            </a:r>
            <a:endParaRPr lang="en-US" sz="4800" dirty="0" smtClean="0">
              <a:latin typeface="+mn-lt"/>
            </a:endParaRPr>
          </a:p>
          <a:p>
            <a:r>
              <a:rPr lang="en-US" sz="4800" dirty="0" err="1" smtClean="0">
                <a:latin typeface="+mn-lt"/>
              </a:rPr>
              <a:t>Finans</a:t>
            </a:r>
            <a:endParaRPr lang="en-US" sz="4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266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  <a:cs typeface="Calibri" pitchFamily="34" charset="0"/>
              </a:rPr>
              <a:t>websockets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+mn-lt"/>
            </a:endParaRPr>
          </a:p>
          <a:p>
            <a:pPr>
              <a:buNone/>
            </a:pPr>
            <a:endParaRPr lang="en-US" dirty="0">
              <a:latin typeface="+mn-lt"/>
            </a:endParaRPr>
          </a:p>
          <a:p>
            <a:pPr>
              <a:buNone/>
            </a:pPr>
            <a:endParaRPr lang="en-US" dirty="0" smtClean="0">
              <a:latin typeface="+mn-lt"/>
            </a:endParaRPr>
          </a:p>
          <a:p>
            <a:pPr>
              <a:buNone/>
            </a:pPr>
            <a:endParaRPr lang="en-US" dirty="0">
              <a:latin typeface="+mn-lt"/>
            </a:endParaRPr>
          </a:p>
          <a:p>
            <a:pPr algn="ctr">
              <a:buNone/>
            </a:pPr>
            <a:r>
              <a:rPr lang="en-US" dirty="0" smtClean="0">
                <a:latin typeface="+mn-lt"/>
              </a:rPr>
              <a:t>workers?</a:t>
            </a:r>
          </a:p>
        </p:txBody>
      </p:sp>
    </p:spTree>
    <p:extLst>
      <p:ext uri="{BB962C8B-B14F-4D97-AF65-F5344CB8AC3E}">
        <p14:creationId xmlns:p14="http://schemas.microsoft.com/office/powerpoint/2010/main" val="307950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  <a:cs typeface="Calibri" pitchFamily="34" charset="0"/>
              </a:rPr>
              <a:t>websockets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worker = new Worker('worker.js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worker.onmessage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function (event) 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$(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“#result”).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textContent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event.data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154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0000" y="4320000"/>
            <a:ext cx="8028000" cy="1680768"/>
          </a:xfrm>
        </p:spPr>
        <p:txBody>
          <a:bodyPr>
            <a:normAutofit/>
          </a:bodyPr>
          <a:lstStyle/>
          <a:p>
            <a:r>
              <a:rPr lang="nb-NO" dirty="0">
                <a:hlinkClick r:id="rId2"/>
              </a:rPr>
              <a:t>http://www.w3.org/TR/websockets/ </a:t>
            </a:r>
            <a:endParaRPr lang="nb-NO" dirty="0" smtClean="0">
              <a:hlinkClick r:id="rId3"/>
            </a:endParaRPr>
          </a:p>
          <a:p>
            <a:r>
              <a:rPr lang="nb-NO" dirty="0" smtClean="0">
                <a:hlinkClick r:id="rId3"/>
              </a:rPr>
              <a:t>christopher.olaussen@bouvet.no</a:t>
            </a:r>
            <a:r>
              <a:rPr lang="nb-NO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Vil du ha mer ?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websockets</a:t>
            </a:r>
            <a:endParaRPr lang="en-US" dirty="0">
              <a:latin typeface="+mn-l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360000" y="1107868"/>
            <a:ext cx="8460000" cy="4860000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30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2"/>
                </a:solidFill>
                <a:latin typeface="Georgia"/>
                <a:ea typeface="+mn-ea"/>
                <a:cs typeface="Georgi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2"/>
                </a:solidFill>
                <a:latin typeface="Georgia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accent3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>
              <a:buFont typeface="Arial"/>
              <a:buNone/>
            </a:pPr>
            <a:endParaRPr lang="en-US" dirty="0" smtClean="0"/>
          </a:p>
          <a:p>
            <a:pPr>
              <a:buFont typeface="Arial"/>
              <a:buNone/>
            </a:pPr>
            <a:endParaRPr lang="en-US" dirty="0" smtClean="0"/>
          </a:p>
          <a:p>
            <a:pPr algn="ctr">
              <a:buFont typeface="Arial"/>
              <a:buNone/>
            </a:pPr>
            <a:r>
              <a:rPr lang="nb-NO" sz="4000" dirty="0" smtClean="0">
                <a:latin typeface="+mn-lt"/>
              </a:rPr>
              <a:t>Full dupleks bidireksjonal tilkopling</a:t>
            </a:r>
          </a:p>
          <a:p>
            <a:pPr algn="ctr">
              <a:buFont typeface="Arial"/>
              <a:buNone/>
            </a:pPr>
            <a:r>
              <a:rPr lang="nb-NO" sz="4000" dirty="0" smtClean="0">
                <a:latin typeface="+mn-lt"/>
              </a:rPr>
              <a:t>for webapps</a:t>
            </a:r>
            <a:endParaRPr lang="en-US" sz="40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websockets</a:t>
            </a:r>
            <a:endParaRPr lang="en-US" dirty="0">
              <a:latin typeface="+mn-l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nb-NO" sz="4800" dirty="0" smtClean="0"/>
              <a:t>API forvaltes </a:t>
            </a:r>
            <a:r>
              <a:rPr lang="nb-NO" sz="4800" dirty="0"/>
              <a:t>av W3C</a:t>
            </a:r>
            <a:endParaRPr lang="en-US" sz="4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5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nb-NO" sz="3600" dirty="0" smtClean="0">
                <a:latin typeface="Calibri" pitchFamily="34" charset="0"/>
                <a:cs typeface="Calibri" pitchFamily="34" charset="0"/>
              </a:rPr>
              <a:t>Fom. 8. Desember 2011</a:t>
            </a:r>
            <a:endParaRPr lang="nb-NO" sz="3600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r>
              <a:rPr lang="nb-NO" sz="3600" dirty="0" smtClean="0">
                <a:latin typeface="Calibri" pitchFamily="34" charset="0"/>
                <a:cs typeface="Calibri" pitchFamily="34" charset="0"/>
              </a:rPr>
              <a:t>«</a:t>
            </a:r>
            <a:r>
              <a:rPr lang="nb-NO" sz="3600" dirty="0">
                <a:latin typeface="Calibri" pitchFamily="34" charset="0"/>
                <a:cs typeface="Calibri" pitchFamily="34" charset="0"/>
              </a:rPr>
              <a:t>Candidate </a:t>
            </a:r>
            <a:r>
              <a:rPr lang="nb-NO" sz="3600" dirty="0" smtClean="0">
                <a:latin typeface="Calibri" pitchFamily="34" charset="0"/>
                <a:cs typeface="Calibri" pitchFamily="34" charset="0"/>
              </a:rPr>
              <a:t>Recommendation» «Proposed Standard» </a:t>
            </a:r>
          </a:p>
          <a:p>
            <a:pPr algn="ctr">
              <a:buNone/>
            </a:pPr>
            <a:endParaRPr lang="nb-NO" sz="3600" dirty="0" smtClean="0">
              <a:solidFill>
                <a:srgbClr val="00B050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r>
              <a:rPr lang="nb-NO" sz="3600" b="1" dirty="0" smtClean="0">
                <a:latin typeface="Calibri" pitchFamily="34" charset="0"/>
                <a:cs typeface="Calibri" pitchFamily="34" charset="0"/>
              </a:rPr>
              <a:t>Neste:</a:t>
            </a:r>
          </a:p>
          <a:p>
            <a:pPr algn="ctr">
              <a:buNone/>
            </a:pPr>
            <a:r>
              <a:rPr lang="nb-NO" sz="3600" dirty="0" smtClean="0">
                <a:latin typeface="Calibri" pitchFamily="34" charset="0"/>
                <a:cs typeface="Calibri" pitchFamily="34" charset="0"/>
              </a:rPr>
              <a:t>«</a:t>
            </a:r>
            <a:r>
              <a:rPr lang="nb-NO" sz="3600" dirty="0">
                <a:latin typeface="Calibri" pitchFamily="34" charset="0"/>
                <a:cs typeface="Calibri" pitchFamily="34" charset="0"/>
              </a:rPr>
              <a:t>Proposed Recommendation</a:t>
            </a:r>
            <a:r>
              <a:rPr lang="nb-NO" sz="3600" dirty="0" smtClean="0">
                <a:latin typeface="Calibri" pitchFamily="34" charset="0"/>
                <a:cs typeface="Calibri" pitchFamily="34" charset="0"/>
              </a:rPr>
              <a:t>»</a:t>
            </a:r>
          </a:p>
          <a:p>
            <a:pPr algn="ctr">
              <a:buNone/>
            </a:pPr>
            <a:r>
              <a:rPr lang="nb-NO" sz="3600" dirty="0" smtClean="0">
                <a:latin typeface="Calibri" pitchFamily="34" charset="0"/>
                <a:cs typeface="Calibri" pitchFamily="34" charset="0"/>
              </a:rPr>
              <a:t>«</a:t>
            </a:r>
            <a:r>
              <a:rPr lang="nb-NO" sz="3600" dirty="0">
                <a:latin typeface="Calibri" pitchFamily="34" charset="0"/>
                <a:cs typeface="Calibri" pitchFamily="34" charset="0"/>
              </a:rPr>
              <a:t>W3C Recommendation</a:t>
            </a:r>
            <a:r>
              <a:rPr lang="nb-NO" sz="3600" dirty="0" smtClean="0">
                <a:latin typeface="Calibri" pitchFamily="34" charset="0"/>
                <a:cs typeface="Calibri" pitchFamily="34" charset="0"/>
              </a:rPr>
              <a:t>»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  <a:cs typeface="Calibri" pitchFamily="34" charset="0"/>
              </a:rPr>
              <a:t>websockets</a:t>
            </a:r>
            <a:endParaRPr lang="nb-NO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  <a:cs typeface="Calibri" pitchFamily="34" charset="0"/>
              </a:rPr>
              <a:t>websockets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7544" y="1412776"/>
            <a:ext cx="8280920" cy="367240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da-DK" sz="2800" b="1" dirty="0">
                <a:latin typeface="Courier New" pitchFamily="49" charset="0"/>
                <a:cs typeface="Courier New" pitchFamily="49" charset="0"/>
              </a:rPr>
              <a:t>if (!window.WebSocket) {</a:t>
            </a:r>
          </a:p>
          <a:p>
            <a:pPr>
              <a:buNone/>
            </a:pPr>
            <a:r>
              <a:rPr lang="da-DK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da-DK" sz="2400" b="1" dirty="0" smtClean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da-DK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” :( "</a:t>
            </a:r>
            <a:r>
              <a:rPr lang="da-DK" sz="24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da-DK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a-DK" sz="2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ws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WebSocket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ws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://localhost:8887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959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  <a:cs typeface="Calibri" pitchFamily="34" charset="0"/>
              </a:rPr>
              <a:t>websockets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763688" y="1484784"/>
            <a:ext cx="6552728" cy="3600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>
              <a:latin typeface="+mn-lt"/>
            </a:endParaRPr>
          </a:p>
          <a:p>
            <a:pPr>
              <a:buNone/>
            </a:pPr>
            <a:r>
              <a:rPr lang="en-US" sz="3600" b="1" dirty="0">
                <a:latin typeface="Courier New" pitchFamily="49" charset="0"/>
                <a:cs typeface="Courier New" pitchFamily="49" charset="0"/>
              </a:rPr>
              <a:t>GET / HTTP/1.1 </a:t>
            </a: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Upgrade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3600" b="1" dirty="0" err="1">
                <a:latin typeface="Courier New" pitchFamily="49" charset="0"/>
                <a:cs typeface="Courier New" pitchFamily="49" charset="0"/>
              </a:rPr>
              <a:t>WebSocket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600" b="1" dirty="0" smtClean="0"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: Upgrade</a:t>
            </a:r>
            <a:endParaRPr lang="en-US" sz="36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07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  <a:cs typeface="Calibri" pitchFamily="34" charset="0"/>
              </a:rPr>
              <a:t>websockets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>
              <a:latin typeface="+mn-lt"/>
            </a:endParaRPr>
          </a:p>
          <a:p>
            <a:pPr algn="ctr">
              <a:buNone/>
            </a:pPr>
            <a:r>
              <a:rPr lang="en-US" sz="4800" dirty="0" err="1" smtClean="0">
                <a:latin typeface="+mn-lt"/>
              </a:rPr>
              <a:t>Håndtere</a:t>
            </a:r>
            <a:r>
              <a:rPr lang="en-US" sz="4800" dirty="0" smtClean="0">
                <a:latin typeface="+mn-lt"/>
              </a:rPr>
              <a:t> </a:t>
            </a:r>
            <a:r>
              <a:rPr lang="en-US" sz="4800" dirty="0" err="1" smtClean="0">
                <a:latin typeface="+mn-lt"/>
              </a:rPr>
              <a:t>hendelser</a:t>
            </a:r>
            <a:endParaRPr lang="en-US" sz="4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12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  <a:cs typeface="Calibri" pitchFamily="34" charset="0"/>
              </a:rPr>
              <a:t>websockets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7544" y="1412776"/>
            <a:ext cx="8280920" cy="46805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ws.onopen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function(e){ </a:t>
            </a:r>
          </a:p>
          <a:p>
            <a:pPr>
              <a:buNone/>
            </a:pPr>
            <a:r>
              <a:rPr lang="en-US" sz="2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/*…*/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ws.onmessage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function(e){ 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/*…*/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ws.onclose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 function(e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){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28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/*…*/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ws.onerror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= function(e){ 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/*…*/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8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pitchFamily="34" charset="0"/>
                <a:cs typeface="Calibri" pitchFamily="34" charset="0"/>
              </a:rPr>
              <a:t>websockets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dirty="0" smtClean="0">
              <a:latin typeface="+mn-lt"/>
            </a:endParaRPr>
          </a:p>
          <a:p>
            <a:pPr algn="ctr">
              <a:buNone/>
            </a:pPr>
            <a:r>
              <a:rPr lang="en-US" sz="4000" dirty="0" err="1" smtClean="0">
                <a:latin typeface="+mn-lt"/>
              </a:rPr>
              <a:t>traversering</a:t>
            </a:r>
            <a:r>
              <a:rPr lang="en-US" sz="4000" dirty="0" smtClean="0">
                <a:latin typeface="+mn-lt"/>
              </a:rPr>
              <a:t> </a:t>
            </a:r>
            <a:r>
              <a:rPr lang="en-US" sz="4000" dirty="0" err="1" smtClean="0">
                <a:latin typeface="+mn-lt"/>
              </a:rPr>
              <a:t>av</a:t>
            </a:r>
            <a:r>
              <a:rPr lang="en-US" sz="4000" dirty="0" smtClean="0">
                <a:latin typeface="+mn-lt"/>
              </a:rPr>
              <a:t> </a:t>
            </a:r>
            <a:r>
              <a:rPr lang="en-US" sz="4000" dirty="0" err="1" smtClean="0">
                <a:latin typeface="+mn-lt"/>
              </a:rPr>
              <a:t>proxyer</a:t>
            </a:r>
            <a:r>
              <a:rPr lang="en-US" sz="4000" dirty="0" smtClean="0">
                <a:latin typeface="+mn-lt"/>
              </a:rPr>
              <a:t> </a:t>
            </a:r>
            <a:r>
              <a:rPr lang="en-US" sz="4000" dirty="0" err="1" smtClean="0">
                <a:latin typeface="+mn-lt"/>
              </a:rPr>
              <a:t>fungerer</a:t>
            </a:r>
            <a:r>
              <a:rPr lang="en-US" sz="4000" dirty="0" smtClean="0">
                <a:latin typeface="+mn-lt"/>
              </a:rPr>
              <a:t> med</a:t>
            </a:r>
          </a:p>
          <a:p>
            <a:pPr algn="ctr">
              <a:buNone/>
            </a:pPr>
            <a:r>
              <a:rPr lang="en-US" sz="4800" dirty="0">
                <a:latin typeface="+mn-lt"/>
              </a:rPr>
              <a:t>w</a:t>
            </a:r>
            <a:r>
              <a:rPr lang="en-US" sz="4800" dirty="0" smtClean="0">
                <a:latin typeface="+mn-lt"/>
              </a:rPr>
              <a:t>ss://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2">
  <a:themeElements>
    <a:clrScheme name="Custom 1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59849D"/>
      </a:accent1>
      <a:accent2>
        <a:srgbClr val="4C4C4C"/>
      </a:accent2>
      <a:accent3>
        <a:srgbClr val="B3B3B3"/>
      </a:accent3>
      <a:accent4>
        <a:srgbClr val="CCCCCC"/>
      </a:accent4>
      <a:accent5>
        <a:srgbClr val="501F21"/>
      </a:accent5>
      <a:accent6>
        <a:srgbClr val="59849D"/>
      </a:accent6>
      <a:hlink>
        <a:srgbClr val="59849D"/>
      </a:hlink>
      <a:folHlink>
        <a:srgbClr val="501F2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TopicId xmlns="01e230a7-93a4-4d42-896c-9e0ac63adba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EC10B5DB4D4C498C6092330F2E2392" ma:contentTypeVersion="0" ma:contentTypeDescription="Create a new document." ma:contentTypeScope="" ma:versionID="05b8c8acf6199673415ecb207baa50c7">
  <xsd:schema xmlns:xsd="http://www.w3.org/2001/XMLSchema" xmlns:p="http://schemas.microsoft.com/office/2006/metadata/properties" xmlns:ns2="01e230a7-93a4-4d42-896c-9e0ac63adbaa" targetNamespace="http://schemas.microsoft.com/office/2006/metadata/properties" ma:root="true" ma:fieldsID="e7064f479bd5ad9960cca567e0686db3" ns2:_="">
    <xsd:import namespace="01e230a7-93a4-4d42-896c-9e0ac63adbaa"/>
    <xsd:element name="properties">
      <xsd:complexType>
        <xsd:sequence>
          <xsd:element name="documentManagement">
            <xsd:complexType>
              <xsd:all>
                <xsd:element ref="ns2:TopicId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01e230a7-93a4-4d42-896c-9e0ac63adbaa" elementFormDefault="qualified">
    <xsd:import namespace="http://schemas.microsoft.com/office/2006/documentManagement/types"/>
    <xsd:element name="TopicId" ma:index="8" nillable="true" ma:displayName="TopicId" ma:hidden="true" ma:internalName="TopicId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0178D12-310E-486C-8011-7512DFBEE4BF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01e230a7-93a4-4d42-896c-9e0ac63adbaa"/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7D88EF1-BD18-4F50-A962-731E5011D6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90A62A-D859-4904-866A-1D4EA432F7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230a7-93a4-4d42-896c-9e0ac63adba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656</TotalTime>
  <Words>162</Words>
  <Application>Microsoft Office PowerPoint</Application>
  <PresentationFormat>On-screen Show (4:3)</PresentationFormat>
  <Paragraphs>104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Presentation2</vt:lpstr>
      <vt:lpstr>websockets</vt:lpstr>
      <vt:lpstr>websockets</vt:lpstr>
      <vt:lpstr>websockets</vt:lpstr>
      <vt:lpstr>websockets</vt:lpstr>
      <vt:lpstr>websockets</vt:lpstr>
      <vt:lpstr>websockets</vt:lpstr>
      <vt:lpstr>websockets</vt:lpstr>
      <vt:lpstr>websockets</vt:lpstr>
      <vt:lpstr>websockets</vt:lpstr>
      <vt:lpstr>websockets</vt:lpstr>
      <vt:lpstr>websockets</vt:lpstr>
      <vt:lpstr>websockets</vt:lpstr>
      <vt:lpstr>websockets</vt:lpstr>
      <vt:lpstr>websockets</vt:lpstr>
      <vt:lpstr>Vil du ha mer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stopher</dc:creator>
  <cp:lastModifiedBy>stopher</cp:lastModifiedBy>
  <cp:revision>94</cp:revision>
  <dcterms:created xsi:type="dcterms:W3CDTF">2010-12-07T21:24:08Z</dcterms:created>
  <dcterms:modified xsi:type="dcterms:W3CDTF">2012-01-31T14:36:42Z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0x0101003AEC10B5DB4D4C498C6092330F2E2392</vt:lpwstr>
  </property>
</Properties>
</file>