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359AD2-EB02-4CF3-8FDD-EDE7055DF870}" v="29" dt="2023-05-27T10:36:14.978"/>
    <p1510:client id="{A8DDE87A-6FB4-BBE3-3413-23F9BAACA7A4}" v="379" dt="2023-05-28T15:17:24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10966 4834 16383 0 0,'4'0'0'0'0,"2"-4"0"0"0,-5-2 0 0 0,-7 1 0 0 0,-10 1 0 0 0,-7 1 0 0 0,-4 1 0 0 0,-5 1 0 0 0,-6 1 0 0 0,-1 0 0 0 0,-1 0 0 0 0,1 0 0 0 0,-1 0 0 0 0,2 0 0 0 0,8 5 0 0 0,4 0 0 0 0,7 9 0 0 0,-1 6 0 0 0,2 3 0 0 0,4 3 0 0 0,1 4 0 0 0,2 6 0 0 0,3 2 0 0 0,-1-3 0 0 0,-4-2 0 0 0,1-3 0 0 0,3-2 0 0 0,2-2 0 0 0,2-1 0 0 0,3 3 0 0 0,1 2 0 0 0,1 8 0 0 0,0 1 0 0 0,5-5 0 0 0,1 4 0 0 0,4-1 0 0 0,0 2 0 0 0,3-1 0 0 0,3-3 0 0 0,-1-5 0 0 0,1-1 0 0 0,2-3 0 0 0,2 0 0 0 0,2-6 0 0 0,2-6 0 0 0,0-1 0 0 0,5-2 0 0 0,1-4 0 0 0,1-3 0 0 0,2-2 0 0 0,1-1 0 0 0,2-1 0 0 0,4-1 0 0 0,3 1 0 0 0,-2-1 0 0 0,-2 1 0 0 0,-6-1 0 0 0,-2 1 0 0 0,-4 0 0 0 0,-1 0 0 0 0,-2 0 0 0 0,-4-4 0 0 0,3-6 0 0 0,-3-13 0 0 0,-1-3 0 0 0,-3-2 0 0 0,0-4 0 0 0,1 4 0 0 0,2-1 0 0 0,-2-2 0 0 0,-1 6 0 0 0,3-1 0 0 0,1-2 0 0 0,6 6 0 0 0,3 5 0 0 0,0 2 0 0 0,0-1 0 0 0,-1 3 0 0 0,-2 3 0 0 0,0-1 0 0 0,0 2 0 0 0,-1 2 0 0 0,-9 2 0 0 0,-20 2 0 0 0,-13 2 0 0 0,-12 5 0 0 0,-9 2 0 0 0,-7-1 0 0 0,0 4 0 0 0,-1 0 0 0 0,4 3 0 0 0,4 3 0 0 0,5 4 0 0 0,4 2 0 0 0,6 2 0 0 0,8 6 0 0 0,1 6 0 0 0,4 5 0 0 0,4 0 0 0 0,2 2 0 0 0,2-3 0 0 0,2 2 0 0 0,0-3 0 0 0,13 0 0 0 0,17-1 0 0 0,20 1 0 0 0,14-2 0 0 0,9-7 0 0 0,0-9 0 0 0,9-2 0 0 0,-6-6 0 0 0,-11-4 0 0 0,-13-4 0 0 0,-6-2 0 0 0,-8-1 0 0 0,-5-2 0 0 0,-5 0 0 0 0,-2-8 0 0 0,-2-3 0 0 0,-5-8 0 0 0,-5-4 0 0 0,-2-7 0 0 0,-2-2 0 0 0,-3-4 0 0 0,-3-4 0 0 0,-2 1 0 0 0,-1-1 0 0 0,-1-7 0 0 0,0 2 0 0 0,-1 0 0 0 0,1 3 0 0 0,-5 9 0 0 0,-9-1 0 0 0,-11 4 0 0 0,-10 7 0 0 0,-7 9 0 0 0,0 6 0 0 0,2 5 0 0 0,4 3 0 0 0,4 2 0 0 0,4 0 0 0 0,1 5 0 0 0,2 1 0 0 0,-3 8 0 0 0,2 5 0 0 0,7 4 0 0 0,6 5 0 0 0,5 8 0 0 0,4 0 0 0 0,7 3 0 0 0,16-2 0 0 0,16-7 0 0 0,8-4 0 0 0,8-7 0 0 0,0-7 0 0 0,3-6 0 0 0,2-4 0 0 0,-5-2 0 0 0,-3-2 0 0 0,-5 0 0 0 0,-6 0 0 0 0,-5-1 0 0 0,-4-3 0 0 0,-2-5 0 0 0,-6-5 0 0 0,-6-5 0 0 0,-1-2 0 0 0,-3-3 0 0 0,5-4 0 0 0,0-1 0 0 0,2-1 0 0 0,2 5 0 0 0,2 8 0 0 0,1 6 0 0 0,2 1 0 0 0,9 3 0 0 0,3 2 0 0 0,4 3 0 0 0,-1 1 0 0 0,2 10 0 0 0,-3 3 0 0 0,-7 9 0 0 0,-5 4 0 0 0,-7 7 0 0 0,-6 2 0 0 0,-6 4 0 0 0,-4 0 0 0 0,-2-3 0 0 0,6-14 0 0 0,7-24 0 0 0,10-24 0 0 0,4-15 0 0 0,10-13 0 0 0,3-1 0 0 0,3 1 0 0 0,2 9 0 0 0,-3 14 0 0 0,1 11 0 0 0,-8 27 0 0 0,-6 25 0 0 0,-8 12 0 0 0,1 2 0 0 0,-4-1 0 0 0,-5-1 0 0 0,0-7 0 0 0,0-9 0 0 0,4-9 0 0 0,2-8 0 0 0,6-5 0 0 0,3-4 0 0 0,4-1 0 0 0,6-1 0 0 0,4 1 0 0 0,8-1 0 0 0,-1 1 0 0 0,7-8 0 0 0,4-3 0 0 0,-2-7 0 0 0,3-4 0 0 0,-1-3 0 0 0,-7-2 0 0 0,-9 1 0 0 0,-3-4 0 0 0,0-1 0 0 0,0 1 0 0 0,-2 2 0 0 0,-3 5 0 0 0,-5 7 0 0 0,1 2 0 0 0,-1 4 0 0 0,7 4 0 0 0,1 3 0 0 0,1 2 0 0 0,-9 1 0 0 0,-15 1 0 0 0,-15 1 0 0 0,-15 0 0 0 0,-11-1 0 0 0,-9 1 0 0 0,-3-1 0 0 0,-3 0 0 0 0,-1 0 0 0 0,4 5 0 0 0,7 4 0 0 0,5 2 0 0 0,2 3 0 0 0,0-1 0 0 0,5 1 0 0 0,4 3 0 0 0,5 3 0 0 0,4 5 0 0 0,2 8 0 0 0,2 2 0 0 0,1 4 0 0 0,0 3 0 0 0,17 7 0 0 0,9-1 0 0 0,4-4 0 0 0,14-1 0 0 0,12-3 0 0 0,9-6 0 0 0,5-3 0 0 0,3-3 0 0 0,3-6 0 0 0,-1-3 0 0 0,0-5 0 0 0,4-4 0 0 0,1-4 0 0 0,-5-4 0 0 0,5-1 0 0 0,-11-5 0 0 0,-4-7 0 0 0,-6-9 0 0 0,-5-10 0 0 0,-2-8 0 0 0,-7 2 0 0 0,-11-5 0 0 0,-12-8 0 0 0,-5 0 0 0 0,-6 4 0 0 0,-4 5 0 0 0,-5 7 0 0 0,-2 4 0 0 0,-1 2 0 0 0,-1 2 0 0 0,-5 5 0 0 0,-9 6 0 0 0,-6 6 0 0 0,-8 3 0 0 0,-4 8 0 0 0,0 3 0 0 0,6 4 0 0 0,7 9 0 0 0,-1 14 0 0 0,3 10 0 0 0,4 5 0 0 0,9 4 0 0 0,14 0 0 0 0,13-3 0 0 0,12-7 0 0 0,8-5 0 0 0,6-10 0 0 0,2-5 0 0 0,10-2 0 0 0,7-5 0 0 0,-3-4 0 0 0,-1-5 0 0 0,-7-3 0 0 0,5-2 0 0 0,-5-5 0 0 0,-7-11 0 0 0,-8-2 0 0 0,-11-7 0 0 0,-10-4 0 0 0,-5-9 0 0 0,-1-3 0 0 0,2-3 0 0 0,-2 2 0 0 0,-3-5 0 0 0,-4-7 0 0 0,-3-2 0 0 0,-2-1 0 0 0,-2 5 0 0 0,0 3 0 0 0,-1 1 0 0 0,1 1 0 0 0,-1-6 0 0 0,1-1 0 0 0,-1-4 0 0 0,1-2 0 0 0,0 2 0 0 0,0 6 0 0 0,0 8 0 0 0,0 19 0 0 0,0 30 0 0 0,0 32 0 0 0,0 29 0 0 0,0 21 0 0 0,0 12 0 0 0,0 5 0 0 0,0 2 0 0 0,0 0 0 0 0,0-3 0 0 0,0-2 0 0 0,0 4 0 0 0,0-1 0 0 0,0 0 0 0 0,0-3 0 0 0,0-1 0 0 0,-4 4 0 0 0,-2-1 0 0 0,1-4 0 0 0,1-16 0 0 0,1-17 0 0 0,1-16 0 0 0,1-26 0 0 0,1-29 0 0 0,0-30 0 0 0,0-19 0 0 0,0-16 0 0 0,4-13 0 0 0,2-19 0 0 0,0-12 0 0 0,-2-4 0 0 0,-1-3 0 0 0,3 3 0 0 0,5-5 0 0 0,0 2 0 0 0,7 5 0 0 0,5-3 0 0 0,-3 6 0 0 0,1 17 0 0 0,-4 18 0 0 0,8 12 0 0 0,8 18 0 0 0,3 16 0 0 0,3 15 0 0 0,0 9 0 0 0,1 6 0 0 0,-2 11 0 0 0,-3 4 0 0 0,0 13 0 0 0,0 14 0 0 0,-8 4 0 0 0,-3 11 0 0 0,-6 9 0 0 0,-6 5 0 0 0,-5 5 0 0 0,-4-4 0 0 0,-2 0 0 0 0,-2-1 0 0 0,-8 9 0 0 0,-8 5 0 0 0,-8-1 0 0 0,-5-5 0 0 0,-2-13 0 0 0,2-12 0 0 0,0-15 0 0 0,-2-15 0 0 0,0-11 0 0 0,1-7 0 0 0,1-5 0 0 0,3-6 0 0 0,5-7 0 0 0,2-5 0 0 0,5-4 0 0 0,4-2 0 0 0,9 3 0 0 0,9 5 0 0 0,7 5 0 0 0,6 5 0 0 0,3 3 0 0 0,2 2 0 0 0,1 1 0 0 0,5 1 0 0 0,1 0 0 0 0,3 0 0 0 0,0 0 0 0 0,3-1 0 0 0,-2 1 0 0 0,3-1 0 0 0,-3 0 0 0 0,7 0 0 0 0,-1-4 0 0 0,-3-10 0 0 0,0-7 0 0 0,-2-8 0 0 0,-8-3 0 0 0,-4-9 0 0 0,1-10 0 0 0,-2-5 0 0 0,-3-5 0 0 0,0-9 0 0 0,5-4 0 0 0,-2 0 0 0 0,-5-3 0 0 0,-6 4 0 0 0,-1-4 0 0 0,-2 8 0 0 0,-4 7 0 0 0,-2 10 0 0 0,-1 10 0 0 0,2 7 0 0 0,0 6 0 0 0,0 12 0 0 0,3 22 0 0 0,4 22 0 0 0,1 23 0 0 0,1 28 0 0 0,-1 14 0 0 0,1 8 0 0 0,-1 8 0 0 0,5 1 0 0 0,-1 4 0 0 0,-2-9 0 0 0,-1-5 0 0 0,-2-12 0 0 0,10 1 0 0 0,0-11 0 0 0,-3-14 0 0 0,0-5 0 0 0,0-8 0 0 0,1-13 0 0 0,2-13 0 0 0,1-10 0 0 0,1-7 0 0 0,4-6 0 0 0,2-6 0 0 0,5-16 0 0 0,-5-8 0 0 0,2-11 0 0 0,-1-12 0 0 0,-5-5 0 0 0,-3-6 0 0 0,-6-5 0 0 0,3 2 0 0 0,-2 7 0 0 0,-4 9 0 0 0,-4 18 0 0 0,-5 23 0 0 0,-2 16 0 0 0,-2 16 0 0 0,-1 13 0 0 0,-1 8 0 0 0,0 0 0 0 0,0 2 0 0 0,5-7 0 0 0,9-10 0 0 0,12-10 0 0 0,5-9 0 0 0,6-9 0 0 0,6-14 0 0 0,-1-5 0 0 0,-7-16 0 0 0,-5-6 0 0 0,-4-4 0 0 0,-1-9 0 0 0,-5 2 0 0 0,-6 1 0 0 0,-5-4 0 0 0,0 3 0 0 0,-1 23 0 0 0,-1 25 0 0 0,-3 16 0 0 0,-1 16 0 0 0,-1 5 0 0 0,7 11 0 0 0,3 2 0 0 0,4-4 0 0 0,7 0 0 0 0,4-8 0 0 0,7-9 0 0 0,1-10 0 0 0,3-7 0 0 0,4-5 0 0 0,8-3 0 0 0,8-3 0 0 0,2-8 0 0 0,4-11 0 0 0,0-11 0 0 0,1-12 0 0 0,3-7 0 0 0,-6-3 0 0 0,-5 3 0 0 0,-4 2 0 0 0,-2 10 0 0 0,-10 6 0 0 0,-19 10 0 0 0,-27 17 0 0 0,-12 13 0 0 0,-11 14 0 0 0,-5 8 0 0 0,-1 7 0 0 0,1 6 0 0 0,7 8 0 0 0,8 5 0 0 0,6-4 0 0 0,7-2 0 0 0,3-4 0 0 0,3 1 0 0 0,1-2 0 0 0,9-8 0 0 0,7-11 0 0 0,13-10 0 0 0,5-7 0 0 0,6-4 0 0 0,4-4 0 0 0,3-6 0 0 0,-3-6 0 0 0,-5-5 0 0 0,-9-4 0 0 0,-10-6 0 0 0,-8-8 0 0 0,-7-6 0 0 0,-4 0 0 0 0,-3 3 0 0 0,0 3 0 0 0,-1 4 0 0 0,0-1 0 0 0,1 0 0 0 0,0-2 0 0 0,0 0 0 0 0,1 10 0 0 0,0 17 0 0 0,0 23 0 0 0,0 13 0 0 0,0 14 0 0 0,4 11 0 0 0,2 7 0 0 0,3-9 0 0 0,1 0 0 0 0,3-4 0 0 0,3-7 0 0 0,3-10 0 0 0,-2-6 0 0 0,9-7 0 0 0,5-7 0 0 0,0-6 0 0 0,8-2 0 0 0,10-3 0 0 0,9-6 0 0 0,16-22 0 0 0,7-23 0 0 0,4-16 0 0 0,-2-12 0 0 0,-9-19 0 0 0,-10-1 0 0 0,-11 4 0 0 0,-7 2 0 0 0,-10-9 0 0 0,-4-8 0 0 0,-7-6 0 0 0,-3 0 0 0 0,-2-1 0 0 0,-4 2 0 0 0,-4 13 0 0 0,-5 6 0 0 0,-4 12 0 0 0,-1 16 0 0 0,-2 15 0 0 0,-1 12 0 0 0,-4 14 0 0 0,-6 11 0 0 0,-9 8 0 0 0,-14 5 0 0 0,-5 4 0 0 0,-4 18 0 0 0,-4 35 0 0 0,7 38 0 0 0,5 37 0 0 0,10 25 0 0 0,8 12 0 0 0,7-5 0 0 0,10-14 0 0 0,13-19 0 0 0,8-28 0 0 0,14-26 0 0 0,17-26 0 0 0,8-21 0 0 0,7-15 0 0 0,4-9 0 0 0,7-6 0 0 0,-1-6 0 0 0,-2-6 0 0 0,-9-5 0 0 0,-7 2 0 0 0,-10 3 0 0 0,-5 1 0 0 0,-9-3 0 0 0,-8 3 0 0 0,-7 0 0 0 0,-7-3 0 0 0,-7-3 0 0 0,-3 3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4710 4489 16383 0 0,'4'-4'0'0'0,"1"-6"0"0"0,9-9 0 0 0,6-6 0 0 0,-1-3 0 0 0,5 0 0 0 0,-2-1 0 0 0,-4 2 0 0 0,-1 0 0 0 0,0-3 0 0 0,-2-1 0 0 0,0 1 0 0 0,-2 1 0 0 0,-3 1 0 0 0,0 2 0 0 0,-1 1 0 0 0,-2 0 0 0 0,2 0 0 0 0,3 1 0 0 0,4 4 0 0 0,0 1 0 0 0,1 0 0 0 0,5-1 0 0 0,4 2 0 0 0,2 5 0 0 0,0 5 0 0 0,-9 3 0 0 0,-12 3 0 0 0,-11 1 0 0 0,-10 2 0 0 0,-10-1 0 0 0,-5 5 0 0 0,-2 6 0 0 0,0 0 0 0 0,-4 4 0 0 0,6 2 0 0 0,2-1 0 0 0,2-4 0 0 0,5 1 0 0 0,7 6 0 0 0,0 9 0 0 0,3 3 0 0 0,3 1 0 0 0,3-1 0 0 0,2-2 0 0 0,5-1 0 0 0,7-1 0 0 0,6-6 0 0 0,3-6 0 0 0,9-1 0 0 0,2-4 0 0 0,1-2 0 0 0,3-4 0 0 0,0-2 0 0 0,3-1 0 0 0,0-1 0 0 0,-4-1 0 0 0,2 1 0 0 0,0-1 0 0 0,-3 0 0 0 0,-3 1 0 0 0,-1 0 0 0 0,-2 0 0 0 0,-1 0 0 0 0,0 0 0 0 0,-1 0 0 0 0,0-4 0 0 0,0-6 0 0 0,-4-9 0 0 0,3-6 0 0 0,-2-7 0 0 0,-5-2 0 0 0,-6-4 0 0 0,-3 1 0 0 0,-4 2 0 0 0,-2 3 0 0 0,-1-2 0 0 0,-10 1 0 0 0,-6 2 0 0 0,-9 2 0 0 0,-5 2 0 0 0,-10-3 0 0 0,-2 4 0 0 0,-2 5 0 0 0,2 8 0 0 0,8 9 0 0 0,14 6 0 0 0,23 11 0 0 0,24 7 0 0 0,15 0 0 0 0,9 1 0 0 0,5 6 0 0 0,0 1 0 0 0,-9 2 0 0 0,1 2 0 0 0,-5 10 0 0 0,-9 10 0 0 0,-10-1 0 0 0,-10 5 0 0 0,-6-3 0 0 0,-6-3 0 0 0,-2-1 0 0 0,-2 3 0 0 0,0 6 0 0 0,0 6 0 0 0,1-1 0 0 0,0-6 0 0 0,0 0 0 0 0,1-2 0 0 0,0-1 0 0 0,0-6 0 0 0,0 1 0 0 0,0-3 0 0 0,-4 3 0 0 0,-2 1 0 0 0,1-3 0 0 0,-3-6 0 0 0,-1-1 0 0 0,-2-3 0 0 0,-4-9 0 0 0,-4-4 0 0 0,-2-6 0 0 0,-2-7 0 0 0,-2-4 0 0 0,0-4 0 0 0,0-3 0 0 0,-9-1 0 0 0,-2-4 0 0 0,-4-14 0 0 0,1-13 0 0 0,3-12 0 0 0,-1-13 0 0 0,2-8 0 0 0,2-6 0 0 0,7-7 0 0 0,8-4 0 0 0,7 1 0 0 0,6 4 0 0 0,3 8 0 0 0,2 11 0 0 0,1 8 0 0 0,1 7 0 0 0,3 11 0 0 0,6 8 0 0 0,9 7 0 0 0,14 6 0 0 0,5 6 0 0 0,9 3 0 0 0,4 2 0 0 0,-2 2 0 0 0,-2-1 0 0 0,4 0 0 0 0,6 1 0 0 0,-3-2 0 0 0,1 1 0 0 0,5-9 0 0 0,-5-3 0 0 0,-3-4 0 0 0,-6 1 0 0 0,-4-2 0 0 0,1-2 0 0 0,-9-2 0 0 0,-5 2 0 0 0,-8 0 0 0 0,-3-1 0 0 0,-5-1 0 0 0,-6-7 0 0 0,-3-5 0 0 0,-3-8 0 0 0,-1 1 0 0 0,-2-3 0 0 0,0 3 0 0 0,0-6 0 0 0,1 1 0 0 0,-1 5 0 0 0,-4 7 0 0 0,-5 11 0 0 0,-5 8 0 0 0,-4 6 0 0 0,-8 5 0 0 0,2 6 0 0 0,4 12 0 0 0,6 10 0 0 0,6 6 0 0 0,4 6 0 0 0,3 0 0 0 0,2 2 0 0 0,0 3 0 0 0,2 7 0 0 0,-1-2 0 0 0,4-8 0 0 0,5-11 0 0 0,6-11 0 0 0,3-8 0 0 0,4-6 0 0 0,1-4 0 0 0,1-1 0 0 0,5-1 0 0 0,1-5 0 0 0,-4-8 0 0 0,-7-7 0 0 0,-3 1 0 0 0,-4-5 0 0 0,0-2 0 0 0,-3 0 0 0 0,-2 0 0 0 0,1 1 0 0 0,3 1 0 0 0,5 4 0 0 0,6 7 0 0 0,5 5 0 0 0,1 5 0 0 0,4 3 0 0 0,1 1 0 0 0,-2 2 0 0 0,3 5 0 0 0,-1 5 0 0 0,-6 9 0 0 0,-7 5 0 0 0,0 3 0 0 0,-3 1 0 0 0,-5 0 0 0 0,-4 2 0 0 0,-4-7 0 0 0,-2-12 0 0 0,-3-17 0 0 0,4-15 0 0 0,1-10 0 0 0,3-6 0 0 0,5-3 0 0 0,5 6 0 0 0,7 8 0 0 0,4 9 0 0 0,5 7 0 0 0,5 9 0 0 0,5 17 0 0 0,-6 19 0 0 0,0 11 0 0 0,-8 1 0 0 0,-8-2 0 0 0,1-5 0 0 0,0-10 0 0 0,0-10 0 0 0,1-9 0 0 0,5-10 0 0 0,9-10 0 0 0,8-8 0 0 0,3-5 0 0 0,2-3 0 0 0,1-2 0 0 0,-8-5 0 0 0,-4 3 0 0 0,-8 2 0 0 0,-6 1 0 0 0,-7 1 0 0 0,-7 0 0 0 0,-5 1 0 0 0,-4-1 0 0 0,-3-1 0 0 0,-1 1 0 0 0,0 0 0 0 0,0-1 0 0 0,-5 5 0 0 0,-4 5 0 0 0,-2 9 0 0 0,2 19 0 0 0,3 11 0 0 0,2 6 0 0 0,2 1 0 0 0,2 1 0 0 0,5-6 0 0 0,10-8 0 0 0,7-6 0 0 0,8-5 0 0 0,4-4 0 0 0,0-3 0 0 0,-1-5 0 0 0,-7-6 0 0 0,2-5 0 0 0,-5-9 0 0 0,-5-8 0 0 0,-6-11 0 0 0,4-2 0 0 0,-1-6 0 0 0,-3 1 0 0 0,-3 2 0 0 0,-3 5 0 0 0,10 9 0 0 0,11 11 0 0 0,14 10 0 0 0,16 7 0 0 0,20 0 0 0 0,10 2 0 0 0,2 2 0 0 0,-5 0 0 0 0,-12 2 0 0 0,-15 1 0 0 0,-16 4 0 0 0,-15 6 0 0 0,-12 6 0 0 0,-8 3 0 0 0,-5 4 0 0 0,1 1 0 0 0,2 2 0 0 0,3-1 0 0 0,6-3 0 0 0,4-6 0 0 0,4 2 0 0 0,3-1 0 0 0,1-4 0 0 0,2-4 0 0 0,-1-4 0 0 0,1-2 0 0 0,-1-2 0 0 0,5-1 0 0 0,4-5 0 0 0,6-5 0 0 0,8-10 0 0 0,5-6 0 0 0,1-2 0 0 0,0 3 0 0 0,4 2 0 0 0,-1 1 0 0 0,0 4 0 0 0,-7 5 0 0 0,-7 5 0 0 0,-7 3 0 0 0,-5 3 0 0 0,-12 2 0 0 0,-18 1 0 0 0,-13 0 0 0 0,-5 4 0 0 0,-7 1 0 0 0,-9 4 0 0 0,-2 5 0 0 0,-4 3 0 0 0,5 3 0 0 0,8 3 0 0 0,4 0 0 0 0,6 6 0 0 0,6 1 0 0 0,4 0 0 0 0,8-6 0 0 0,7-7 0 0 0,11-6 0 0 0,6-6 0 0 0,7-3 0 0 0,7-3 0 0 0,8 0 0 0 0,9-2 0 0 0,7-7 0 0 0,-2-4 0 0 0,-13-6 0 0 0,-14-6 0 0 0,-13-2 0 0 0,-11 0 0 0 0,-7-1 0 0 0,-3 1 0 0 0,-3 1 0 0 0,-1 17 0 0 0,4 23 0 0 0,11 13 0 0 0,3 6 0 0 0,3-2 0 0 0,7-7 0 0 0,3-7 0 0 0,10-2 0 0 0,3 0 0 0 0,-3-3 0 0 0,-2-2 0 0 0,1-12 0 0 0,10-14 0 0 0,6-13 0 0 0,2-14 0 0 0,5-11 0 0 0,4-19 0 0 0,-4-4 0 0 0,-9-7 0 0 0,-12-5 0 0 0,-5-4 0 0 0,-8 0 0 0 0,-9 0 0 0 0,-6 0 0 0 0,-6 1 0 0 0,-4 10 0 0 0,-6 13 0 0 0,-2 15 0 0 0,-4 17 0 0 0,-4 14 0 0 0,-9 11 0 0 0,-3 8 0 0 0,-11 4 0 0 0,-2 11 0 0 0,5 20 0 0 0,5 26 0 0 0,7 24 0 0 0,7 19 0 0 0,7 6 0 0 0,5 0 0 0 0,11-8 0 0 0,26-5 0 0 0,23-9 0 0 0,33-16 0 0 0,29-18 0 0 0,24-18 0 0 0,6-15 0 0 0,-12-10 0 0 0,-10-10 0 0 0,-28-10 0 0 0,-22-5 0 0 0,-15-5 0 0 0,-14-7 0 0 0,-15 2 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28575 9359 16383 0 0,'0'5'0'0'0,"0"4"0"0"0,8 2 0 0 0,16-1 0 0 0,12-3 0 0 0,4-2 0 0 0,3-2 0 0 0,3-2 0 0 0,-2-4 0 0 0,0-7 0 0 0,1-14 0 0 0,-4-3 0 0 0,-4-5 0 0 0,-4-5 0 0 0,-8-6 0 0 0,1-7 0 0 0,-5 0 0 0 0,-6 1 0 0 0,-5 4 0 0 0,-4 6 0 0 0,-4 1 0 0 0,-1 15 0 0 0,-6 20 0 0 0,-2 19 0 0 0,1 15 0 0 0,0 15 0 0 0,3 8 0 0 0,0 7 0 0 0,2 2 0 0 0,1-2 0 0 0,0-6 0 0 0,0-1 0 0 0,0-5 0 0 0,5 2 0 0 0,0 0 0 0 0,1-4 0 0 0,2 2 0 0 0,1-2 0 0 0,2 3 0 0 0,0 5 0 0 0,-2 6 0 0 0,-3 1 0 0 0,-2-1 0 0 0,2-12 0 0 0,5-9 0 0 0,0-16 0 0 0,-2-21 0 0 0,-2-14 0 0 0,-3-15 0 0 0,-1-10 0 0 0,-2-12 0 0 0,-1-7 0 0 0,0-1 0 0 0,-1-5 0 0 0,1-4 0 0 0,0-3 0 0 0,-1 1 0 0 0,1-1 0 0 0,0 0 0 0 0,0 6 0 0 0,0 1 0 0 0,0 7 0 0 0,0 9 0 0 0,0 7 0 0 0,0 7 0 0 0,0 3 0 0 0,0 4 0 0 0,8 4 0 0 0,8 7 0 0 0,4 5 0 0 0,8 4 0 0 0,3 3 0 0 0,4 1 0 0 0,6 1 0 0 0,7 0 0 0 0,-4 5 0 0 0,-1 0 0 0 0,-4 8 0 0 0,-4 10 0 0 0,-8 5 0 0 0,-1 7 0 0 0,-4 0 0 0 0,-6 3 0 0 0,-6-1 0 0 0,-4-3 0 0 0,-4-3 0 0 0,-2 1 0 0 0,0 0 0 0 0,-6-2 0 0 0,-4-3 0 0 0,-7 0 0 0 0,-7-7 0 0 0,-8-5 0 0 0,-8-7 0 0 0,0-4 0 0 0,-7-3 0 0 0,1-2 0 0 0,12-1 0 0 0,25 0 0 0 0,26-5 0 0 0,23-9 0 0 0,13-6 0 0 0,6-8 0 0 0,-3 1 0 0 0,1-8 0 0 0,0-1 0 0 0,-6-3 0 0 0,-7 1 0 0 0,-7-2 0 0 0,-6-1 0 0 0,-8 2 0 0 0,-12 7 0 0 0,-8 23 0 0 0,-4 29 0 0 0,-7 16 0 0 0,-1 14 0 0 0,0 12 0 0 0,2-1 0 0 0,2-6 0 0 0,6-13 0 0 0,8-12 0 0 0,9-16 0 0 0,7-15 0 0 0,3-10 0 0 0,6-12 0 0 0,-4-6 0 0 0,-3-7 0 0 0,3-4 0 0 0,-4-5 0 0 0,-6 2 0 0 0,-7 4 0 0 0,-5 5 0 0 0,0 16 0 0 0,-2 20 0 0 0,-1 19 0 0 0,3 9 0 0 0,3 13 0 0 0,5 3 0 0 0,7-6 0 0 0,5-9 0 0 0,1-10 0 0 0,1-13 0 0 0,2-16 0 0 0,-3-18 0 0 0,1-18 0 0 0,-4-14 0 0 0,-2-13 0 0 0,-6-7 0 0 0,-5-7 0 0 0,-6-2 0 0 0,-3 7 0 0 0,-3 3 0 0 0,-1 8 0 0 0,-1 7 0 0 0,0 9 0 0 0,0 24 0 0 0,0 28 0 0 0,1 23 0 0 0,-1 25 0 0 0,5 13 0 0 0,2 9 0 0 0,-1 1 0 0 0,0 2 0 0 0,-2 1 0 0 0,-1-3 0 0 0,-1-5 0 0 0,-1-1 0 0 0,0-7 0 0 0,0-5 0 0 0,8-2 0 0 0,3-6 0 0 0,-1-5 0 0 0,3-10 0 0 0,3-10 0 0 0,3-7 0 0 0,2-6 0 0 0,2-4 0 0 0,1-1 0 0 0,5-2 0 0 0,2-8 0 0 0,0-11 0 0 0,-6-11 0 0 0,-3-11 0 0 0,-4-4 0 0 0,-7-6 0 0 0,-4-6 0 0 0,-3-2 0 0 0,-3-3 0 0 0,-1-3 0 0 0,-1 1 0 0 0,0 4 0 0 0,0 0 0 0 0,0 6 0 0 0,0 4 0 0 0,1 7 0 0 0,0 7 0 0 0,0 18 0 0 0,0 29 0 0 0,0 26 0 0 0,0 24 0 0 0,0 10 0 0 0,8 1 0 0 0,3-2 0 0 0,4-5 0 0 0,-1-4 0 0 0,-2-9 0 0 0,-4-3 0 0 0,-3-7 0 0 0,2-1 0 0 0,4-3 0 0 0,-1-4 0 0 0,4-7 0 0 0,6-7 0 0 0,5-8 0 0 0,-2-9 0 0 0,-1-9 0 0 0,-4-12 0 0 0,4-10 0 0 0,-3-9 0 0 0,-4-10 0 0 0,-5-1 0 0 0,-4-1 0 0 0,-3 5 0 0 0,3 10 0 0 0,-1 15 0 0 0,0 15 0 0 0,-2 14 0 0 0,-1 8 0 0 0,4 7 0 0 0,4 7 0 0 0,1 3 0 0 0,2-4 0 0 0,4-7 0 0 0,3-8 0 0 0,2-5 0 0 0,-2-9 0 0 0,3-9 0 0 0,-2-6 0 0 0,0-2 0 0 0,-4-1 0 0 0,-1-2 0 0 0,1 2 0 0 0,3 4 0 0 0,-3 14 0 0 0,-5 14 0 0 0,5 17 0 0 0,-1 9 0 0 0,-3 0 0 0 0,-3-1 0 0 0,-5-4 0 0 0,-1-3 0 0 0,1-8 0 0 0,5-11 0 0 0,4-17 0 0 0,9-16 0 0 0,4-13 0 0 0,6-4 0 0 0,-2-2 0 0 0,1 7 0 0 0,0 9 0 0 0,-1 8 0 0 0,-2 7 0 0 0,-6 9 0 0 0,-7 8 0 0 0,-6 11 0 0 0,-1 6 0 0 0,-1 4 0 0 0,2 0 0 0 0,3-5 0 0 0,8-7 0 0 0,4-6 0 0 0,3-5 0 0 0,4-4 0 0 0,6-11 0 0 0,0-4 0 0 0,2-12 0 0 0,3-3 0 0 0,-2 4 0 0 0,-12 6 0 0 0,-16 9 0 0 0,-21 20 0 0 0,-19 15 0 0 0,-9 16 0 0 0,-2 17 0 0 0,6 12 0 0 0,7 5 0 0 0,9 3 0 0 0,6-9 0 0 0,6-12 0 0 0,7-15 0 0 0,8-16 0 0 0,1-17 0 0 0,8-14 0 0 0,-1-16 0 0 0,2-16 0 0 0,1-11 0 0 0,-3-14 0 0 0,3-10 0 0 0,-1-10 0 0 0,-5-3 0 0 0,-6 8 0 0 0,1 4 0 0 0,-2 18 0 0 0,-2 31 0 0 0,1 28 0 0 0,0 16 0 0 0,-2 18 0 0 0,-2 6 0 0 0,-1 7 0 0 0,-1 13 0 0 0,-2 6 0 0 0,0 8 0 0 0,0 4 0 0 0,-9 3 0 0 0,-7 0 0 0 0,-13 2 0 0 0,-10-2 0 0 0,-11-7 0 0 0,-1-9 0 0 0,-5-12 0 0 0,0-12 0 0 0,4-15 0 0 0,7-20 0 0 0,11-25 0 0 0,12-23 0 0 0,9-13 0 0 0,15-8 0 0 0,21-6 0 0 0,18 0 0 0 0,14 5 0 0 0,24 1 0 0 0,7 6 0 0 0,4 7 0 0 0,-7 7 0 0 0,-11 5 0 0 0,-12 5 0 0 0,-13 6 0 0 0,-11 3 0 0 0,-6 4 0 0 0,-9 5 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30136 9028 16383 0 0,'0'-4'0'0'0,"4"-2"0"0"0,10 1 0 0 0,19 1 0 0 0,21 1 0 0 0,26 1 0 0 0,25-4 0 0 0,24-4 0 0 0,23-5 0 0 0,7-12 0 0 0,5-11 0 0 0,-7-2 0 0 0,-19 1 0 0 0,-29 7 0 0 0,-28 6 0 0 0,-28 6 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31800 8361 16383 0 0,'-5'0'0'0'0,"-4"0"0"0"0,-6 0 0 0 0,-1 0 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33602 9484 16383 0 0,'0'5'0'0'0,"0"4"0"0"0,4 6 0 0 0,6 5 0 0 0,13 6 0 0 0,8 4 0 0 0,2-4 0 0 0,0-5 0 0 0,-2-3 0 0 0,-6-1 0 0 0,-2-2 0 0 0,-3-4 0 0 0,2-4 0 0 0,-1-3 0 0 0,2-3 0 0 0,0-1 0 0 0,1 0 0 0 0,0-1 0 0 0,1-4 0 0 0,8-1 0 0 0,-2-8 0 0 0,-1-2 0 0 0,-6-2 0 0 0,1 2 0 0 0,-3-1 0 0 0,-2-1 0 0 0,0-6 0 0 0,1-3 0 0 0,1-2 0 0 0,-3-8 0 0 0,4-1 0 0 0,-3 0 0 0 0,-4 0 0 0 0,-5 1 0 0 0,-5 3 0 0 0,-2 3 0 0 0,-3 2 0 0 0,-1 3 0 0 0,-1 1 0 0 0,-9 5 0 0 0,-6 5 0 0 0,-9 6 0 0 0,-5 9 0 0 0,-1 4 0 0 0,5 5 0 0 0,6 6 0 0 0,3 0 0 0 0,4 2 0 0 0,1-3 0 0 0,1 6 0 0 0,3 3 0 0 0,3 6 0 0 0,3 2 0 0 0,1 1 0 0 0,0-2 0 0 0,2-1 0 0 0,-1-2 0 0 0,5-1 0 0 0,5-1 0 0 0,6 0 0 0 0,3-5 0 0 0,4-5 0 0 0,1-6 0 0 0,5-4 0 0 0,3-3 0 0 0,-1-2 0 0 0,-2-1 0 0 0,0 0 0 0 0,2 0 0 0 0,0 0 0 0 0,4-3 0 0 0,-1-7 0 0 0,-1-4 0 0 0,2-4 0 0 0,-1-4 0 0 0,2 3 0 0 0,-5 1 0 0 0,-3 2 0 0 0,1 6 0 0 0,0 3 0 0 0,-4 9 0 0 0,-7 7 0 0 0,-2 11 0 0 0,-4 6 0 0 0,-4 4 0 0 0,-4 0 0 0 0,-1 0 0 0 0,-3-1 0 0 0,0-1 0 0 0,3-1 0 0 0,6-4 0 0 0,10-7 0 0 0,5-6 0 0 0,8-4 0 0 0,2-3 0 0 0,3-1 0 0 0,1-2 0 0 0,-3 0 0 0 0,1-5 0 0 0,-1-4 0 0 0,2-6 0 0 0,-2-8 0 0 0,-2-4 0 0 0,-6-6 0 0 0,-1-5 0 0 0,-3-1 0 0 0,-7 3 0 0 0,-5 3 0 0 0,-5-1 0 0 0,-4-2 0 0 0,-1 8 0 0 0,-6 18 0 0 0,-2 20 0 0 0,1 11 0 0 0,1 12 0 0 0,1 4 0 0 0,1 0 0 0 0,2-2 0 0 0,5-6 0 0 0,6-9 0 0 0,9-6 0 0 0,10-7 0 0 0,5-4 0 0 0,0-1 0 0 0,-1-3 0 0 0,-3 1 0 0 0,-1-1 0 0 0,-6-3 0 0 0,-3-6 0 0 0,0-4 0 0 0,0-9 0 0 0,-3-4 0 0 0,-5-2 0 0 0,1 1 0 0 0,-3 0 0 0 0,-3 2 0 0 0,-2 0 0 0 0,-3 2 0 0 0,-5 4 0 0 0,-6 6 0 0 0,-3 10 0 0 0,-2 9 0 0 0,1 13 0 0 0,2 8 0 0 0,4 8 0 0 0,2 2 0 0 0,2 0 0 0 0,3-2 0 0 0,0-3 0 0 0,0 2 0 0 0,1 0 0 0 0,-1 3 0 0 0,1 0 0 0 0,-1-3 0 0 0,0-1 0 0 0,5-3 0 0 0,4-6 0 0 0,6-6 0 0 0,5-6 0 0 0,6-5 0 0 0,4-8 0 0 0,1-3 0 0 0,7-8 0 0 0,-2-7 0 0 0,-4 0 0 0 0,-2-4 0 0 0,-3-2 0 0 0,-6-5 0 0 0,-6-2 0 0 0,-6-2 0 0 0,-4 0 0 0 0,-3 2 0 0 0,6 6 0 0 0,6 9 0 0 0,9 7 0 0 0,5 6 0 0 0,2 4 0 0 0,0 2 0 0 0,-5 5 0 0 0,-7 7 0 0 0,-7 4 0 0 0,-4 5 0 0 0,-5 10 0 0 0,3 1 0 0 0,0-1 0 0 0,-1 2 0 0 0,-1 0 0 0 0,3-6 0 0 0,5-7 0 0 0,4-7 0 0 0,5-6 0 0 0,2-8 0 0 0,-2-9 0 0 0,4-6 0 0 0,-3-9 0 0 0,0 0 0 0 0,-4 0 0 0 0,-4 0 0 0 0,-6 0 0 0 0,-2 0 0 0 0,-4 0 0 0 0,0 9 0 0 0,-2 15 0 0 0,0 12 0 0 0,0 13 0 0 0,4 6 0 0 0,7-2 0 0 0,4-2 0 0 0,6-4 0 0 0,6-7 0 0 0,0-10 0 0 0,-5-10 0 0 0,-7-12 0 0 0,0-8 0 0 0,1-8 0 0 0,-2-2 0 0 0,-3 0 0 0 0,0 10 0 0 0,0 15 0 0 0,-3 20 0 0 0,2 21 0 0 0,-1 15 0 0 0,-1 7 0 0 0,1 7 0 0 0,1 2 0 0 0,6 7 0 0 0,1 0 0 0 0,2 1 0 0 0,-2-3 0 0 0,-4-4 0 0 0,-4-1 0 0 0,-4-3 0 0 0,-1-6 0 0 0,-3-5 0 0 0,0-5 0 0 0,-1-3 0 0 0,1-3 0 0 0,-1-4 0 0 0,-4-8 0 0 0,-5-8 0 0 0,-9-6 0 0 0,-11-6 0 0 0,-7-4 0 0 0,-7-1 0 0 0,1-1 0 0 0,-1-1 0 0 0,2 1 0 0 0,5-1 0 0 0,8-2 0 0 0,10-7 0 0 0,7-4 0 0 0,6-4 0 0 0,5-4 0 0 0,1-1 0 0 0,2-1 0 0 0,-1-5 0 0 0,9-1 0 0 0,3 0 0 0 0,11 6 0 0 0,10 2 0 0 0,12-2 0 0 0,2 2 0 0 0,-3 1 0 0 0,0 5 0 0 0,-4-4 0 0 0,-1 2 0 0 0,-7 0 0 0 0,-4-1 0 0 0,-4-1 0 0 0,-2 3 0 0 0,-4 0 0 0 0,-2-1 0 0 0,-3-1 0 0 0,-1 2 0 0 0,3-3 0 0 0,2-8 0 0 0,2-6 0 0 0,-1-2 0 0 0,-6 2 0 0 0,1 2 0 0 0,-3 2 0 0 0,-3 3 0 0 0,-3 2 0 0 0,-2 1 0 0 0,-2 0 0 0 0,-1-3 0 0 0,0-2 0 0 0,-1-3 0 0 0,1-2 0 0 0,-1-1 0 0 0,1-5 0 0 0,0 2 0 0 0,-5-2 0 0 0,-4 3 0 0 0,-2 2 0 0 0,1 5 0 0 0,-1 2 0 0 0,0 3 0 0 0,3 1 0 0 0,2 9 0 0 0,3 11 0 0 0,1 20 0 0 0,2 19 0 0 0,0 12 0 0 0,0 8 0 0 0,1 6 0 0 0,-1 1 0 0 0,0-5 0 0 0,1-4 0 0 0,-1-2 0 0 0,0 3 0 0 0,4-8 0 0 0,6-3 0 0 0,1-5 0 0 0,-2-3 0 0 0,-1-5 0 0 0,1-2 0 0 0,3-6 0 0 0,5-7 0 0 0,2-5 0 0 0,4-5 0 0 0,1-2 0 0 0,0-7 0 0 0,6-6 0 0 0,1-5 0 0 0,-1-4 0 0 0,0-4 0 0 0,-2 4 0 0 0,-6-1 0 0 0,-6-3 0 0 0,3-8 0 0 0,-3-5 0 0 0,-3-2 0 0 0,-1-1 0 0 0,-1 1 0 0 0,-3-2 0 0 0,1-1 0 0 0,0-2 0 0 0,-3 2 0 0 0,-1-4 0 0 0,-3 1 0 0 0,0 0 0 0 0,-2 4 0 0 0,0 0 0 0 0,0 3 0 0 0,-1 4 0 0 0,1 3 0 0 0,-4 3 0 0 0,-6 6 0 0 0,-6 7 0 0 0,-7 6 0 0 0,-1 9 0 0 0,4 8 0 0 0,6 7 0 0 0,4 14 0 0 0,5 6 0 0 0,3 5 0 0 0,2 0 0 0 0,0-2 0 0 0,1 1 0 0 0,0-3 0 0 0,0 6 0 0 0,0 3 0 0 0,-1-1 0 0 0,0 5 0 0 0,1-3 0 0 0,-1-4 0 0 0,0-6 0 0 0,-1-4 0 0 0,6-8 0 0 0,4-12 0 0 0,2-12 0 0 0,3-6 0 0 0,3-11 0 0 0,3-6 0 0 0,2-4 0 0 0,2-1 0 0 0,1 4 0 0 0,0 10 0 0 0,-4 12 0 0 0,-2 10 0 0 0,-3 13 0 0 0,-5 6 0 0 0,-4 7 0 0 0,-4 3 0 0 0,3-6 0 0 0,3-4 0 0 0,6-6 0 0 0,3-7 0 0 0,4-6 0 0 0,1-4 0 0 0,2-3 0 0 0,0-1 0 0 0,1-1 0 0 0,-5-5 0 0 0,-5-5 0 0 0,-6-9 0 0 0,-5-5 0 0 0,2-8 0 0 0,-1-1 0 0 0,-2-4 0 0 0,0 1 0 0 0,-2 14 0 0 0,-1 21 0 0 0,3 13 0 0 0,2 10 0 0 0,-1 6 0 0 0,3-3 0 0 0,0 4 0 0 0,3 1 0 0 0,4 0 0 0 0,-1-1 0 0 0,2-5 0 0 0,6-7 0 0 0,4-6 0 0 0,1-4 0 0 0,1-4 0 0 0,-5-6 0 0 0,-2-2 0 0 0,-4-5 0 0 0,-2-4 0 0 0,2-4 0 0 0,-3-3 0 0 0,1-2 0 0 0,-2-1 0 0 0,1 0 0 0 0,2 3 0 0 0,2 7 0 0 0,7 5 0 0 0,4 4 0 0 0,-4 12 0 0 0,-6 9 0 0 0,-6 10 0 0 0,-5 5 0 0 0,-1 6 0 0 0,0 1 0 0 0,2-6 0 0 0,4-8 0 0 0,4-16 0 0 0,-1-18 0 0 0,5-16 0 0 0,3-7 0 0 0,2 3 0 0 0,1 1 0 0 0,0 7 0 0 0,-5 11 0 0 0,2 11 0 0 0,-3 16 0 0 0,0 3 0 0 0,0 5 0 0 0,0 1 0 0 0,1-3 0 0 0,2-5 0 0 0,0-5 0 0 0,0-5 0 0 0,5-3 0 0 0,1-6 0 0 0,0-7 0 0 0,-1-6 0 0 0,-1-5 0 0 0,-1-2 0 0 0,-6 6 0 0 0,-10 15 0 0 0,-7 16 0 0 0,-8 18 0 0 0,-4 12 0 0 0,-4 12 0 0 0,-1 3 0 0 0,2 1 0 0 0,4-1 0 0 0,2-3 0 0 0,2-6 0 0 0,6-12 0 0 0,2-17 0 0 0,9-16 0 0 0,6-12 0 0 0,8-15 0 0 0,0-7 0 0 0,-6-2 0 0 0,-2-1 0 0 0,-4-3 0 0 0,-5 0 0 0 0,-5 2 0 0 0,-3 2 0 0 0,-1 3 0 0 0,-3-3 0 0 0,5-4 0 0 0,0-1 0 0 0,1 2 0 0 0,3-6 0 0 0,0 0 0 0 0,-1 19 0 0 0,-2 22 0 0 0,-2 22 0 0 0,-1 21 0 0 0,-1 20 0 0 0,-1 10 0 0 0,0 2 0 0 0,0 5 0 0 0,-1 1 0 0 0,-7 3 0 0 0,-16 21 0 0 0,-12 8 0 0 0,-17 7 0 0 0,-7-5 0 0 0,-2-14 0 0 0,1-16 0 0 0,7-22 0 0 0,4-23 0 0 0,6-17 0 0 0,7-14 0 0 0,5-8 0 0 0,25-30 0 0 0,31-34 0 0 0,31-50 0 0 0,28-30 0 0 0,21-16 0 0 0,9-3 0 0 0,-6 15 0 0 0,-13 22 0 0 0,-19 21 0 0 0,-21 23 0 0 0,-20 22 0 0 0,-16 11 0 0 0,-11 10 0 0 0,-7 12 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38312 9049 16383 0 0,'0'0'0'0'0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36751 9282 16383 0 0,'4'0'0'0'0,"6"0"0"0"0,9 0 0 0 0,14 0 0 0 0,23 0 0 0 0,34 0 0 0 0,24 0 0 0 0,9-4 0 0 0,8-6 0 0 0,-9-5 0 0 0,-17-4 0 0 0,-27 0 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6773 12009 16383 0 0,'5'0'0'0'0,"4"0"0"0"0,6 0 0 0 0,5 0 0 0 0,2 0 0 0 0,2 0 0 0 0,2 0 0 0 0,-1 0 0 0 0,1 0 0 0 0,-5-4 0 0 0,-1-6 0 0 0,-4-5 0 0 0,-1-8 0 0 0,-3-5 0 0 0,-4-2 0 0 0,-2-8 0 0 0,-3-2 0 0 0,-2 2 0 0 0,-1 3 0 0 0,0 12 0 0 0,-1 13 0 0 0,0 14 0 0 0,1 9 0 0 0,-1 12 0 0 0,1 13 0 0 0,4 5 0 0 0,6-5 0 0 0,9-9 0 0 0,6-9 0 0 0,3-8 0 0 0,5-7 0 0 0,0-3 0 0 0,0-3 0 0 0,-2 0 0 0 0,-2-1 0 0 0,-2 0 0 0 0,-1-3 0 0 0,-1-6 0 0 0,0-5 0 0 0,-5-3 0 0 0,-1-8 0 0 0,-5-3 0 0 0,-3-4 0 0 0,-1-2 0 0 0,3 6 0 0 0,3 8 0 0 0,4 8 0 0 0,1 6 0 0 0,3 5 0 0 0,0 2 0 0 0,5 2 0 0 0,-2 5 0 0 0,-6 5 0 0 0,-7 5 0 0 0,-5 5 0 0 0,-5 2 0 0 0,-2 1 0 0 0,-3 2 0 0 0,0-13 0 0 0,4-17 0 0 0,6-7 0 0 0,1-7 0 0 0,3 1 0 0 0,4 2 0 0 0,2 5 0 0 0,4 3 0 0 0,0 3 0 0 0,6 2 0 0 0,-2 6 0 0 0,2 11 0 0 0,-3 6 0 0 0,2 4 0 0 0,4-2 0 0 0,2-5 0 0 0,7-9 0 0 0,0-12 0 0 0,11-20 0 0 0,-4-21 0 0 0,-5-14 0 0 0,1-10 0 0 0,-1-6 0 0 0,-9-7 0 0 0,-2-11 0 0 0,-1 2 0 0 0,-7 4 0 0 0,-7 7 0 0 0,-7 10 0 0 0,-4 8 0 0 0,-4 10 0 0 0,2 9 0 0 0,0 25 0 0 0,0 28 0 0 0,12 24 0 0 0,2 19 0 0 0,4 13 0 0 0,9 16 0 0 0,13 6 0 0 0,3-3 0 0 0,1-17 0 0 0,2-20 0 0 0,4-9 0 0 0,6-13 0 0 0,5-10 0 0 0,9-8 0 0 0,7-5 0 0 0,8-4 0 0 0,-7-2 0 0 0,-2-5 0 0 0,-9-5 0 0 0,-17-4 0 0 0,-23-1 0 0 0,-23 4 0 0 0,-19 3 0 0 0,-11 8 0 0 0,-10 5 0 0 0,0 5 0 0 0,2 2 0 0 0,1 3 0 0 0,2 3 0 0 0,5 4 0 0 0,7 2 0 0 0,5 2 0 0 0,5 1 0 0 0,3 0 0 0 0,2 0 0 0 0,5 5 0 0 0,6-4 0 0 0,10-5 0 0 0,9-7 0 0 0,4-6 0 0 0,4-4 0 0 0,1-2 0 0 0,1-3 0 0 0,-2 0 0 0 0,-3-4 0 0 0,-3-2 0 0 0,-3-3 0 0 0,-6-5 0 0 0,-4 1 0 0 0,0-2 0 0 0,-3-2 0 0 0,-5-2 0 0 0,-4-3 0 0 0,-3 0 0 0 0,-2-2 0 0 0,-2 1 0 0 0,-1-6 0 0 0,-4-4 0 0 0,-10-2 0 0 0,-10 1 0 0 0,-6 7 0 0 0,-1 8 0 0 0,-4 4 0 0 0,0 3 0 0 0,2 5 0 0 0,3 4 0 0 0,6 10 0 0 0,12 9 0 0 0,16 6 0 0 0,13 0 0 0 0,15-1 0 0 0,15-2 0 0 0,13-6 0 0 0,0-3 0 0 0,2-5 0 0 0,0-2 0 0 0,-2-1 0 0 0,-8-2 0 0 0,-11-4 0 0 0,-18-1 0 0 0,-12 0 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8625 11236 16383 0 0,'5'0'0'0'0,"17"0"0"0"0,22-8 0 0 0,17-4 0 0 0,1-2 0 0 0,3-1 0 0 0,3 4 0 0 0,3-1 0 0 0,-7 1 0 0 0,-6 3 0 0 0,-4-5 0 0 0,-12-2 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7355 11377 16383 0 0,'0'0'0'0'0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10891 11620 16383 0 0,'5'4'0'0'0,"0"6"0"0"0,5 1 0 0 0,4-1 0 0 0,4-3 0 0 0,3-2 0 0 0,2-2 0 0 0,2-2 0 0 0,0-5 0 0 0,1-5 0 0 0,-1-7 0 0 0,5-8 0 0 0,0-4 0 0 0,-4-6 0 0 0,-6-2 0 0 0,-8-2 0 0 0,-4 1 0 0 0,-5 2 0 0 0,-3 3 0 0 0,0 3 0 0 0,-6 6 0 0 0,-1 3 0 0 0,-3 1 0 0 0,-5 11 0 0 0,0 12 0 0 0,4 14 0 0 0,2 7 0 0 0,4 9 0 0 0,2 2 0 0 0,2 3 0 0 0,1 0 0 0 0,0 1 0 0 0,1 6 0 0 0,-1 9 0 0 0,1 6 0 0 0,-1-2 0 0 0,0-3 0 0 0,1-7 0 0 0,-1 1 0 0 0,0-4 0 0 0,0-5 0 0 0,0-6 0 0 0,0-5 0 0 0,-5-3 0 0 0,-4-2 0 0 0,-2-1 0 0 0,-3-4 0 0 0,-3-2 0 0 0,-3 0 0 0 0,-2 2 0 0 0,-2-3 0 0 0,-5 4 0 0 0,-2-2 0 0 0,1-3 0 0 0,0-5 0 0 0,2-9 0 0 0,1-12 0 0 0,1-10 0 0 0,6-5 0 0 0,5-6 0 0 0,5-3 0 0 0,5-3 0 0 0,7 4 0 0 0,4 3 0 0 0,4 4 0 0 0,5 1 0 0 0,9 5 0 0 0,3 6 0 0 0,3 5 0 0 0,-1 4 0 0 0,0 4 0 0 0,-2 1 0 0 0,0 1 0 0 0,-2 0 0 0 0,0 0 0 0 0,0 0 0 0 0,0-1 0 0 0,-1 1 0 0 0,0-1 0 0 0,5 0 0 0 0,1-4 0 0 0,0-6 0 0 0,-1-1 0 0 0,-2-3 0 0 0,-4-3 0 0 0,-3-7 0 0 0,-5-4 0 0 0,-4-1 0 0 0,-1 0 0 0 0,-1-3 0 0 0,-3-1 0 0 0,-2 2 0 0 0,-1 1 0 0 0,-2 2 0 0 0,-1 1 0 0 0,-1 14 0 0 0,1 18 0 0 0,0 16 0 0 0,-1 8 0 0 0,1 4 0 0 0,0 1 0 0 0,0-2 0 0 0,8-6 0 0 0,11-8 0 0 0,3-14 0 0 0,-3-18 0 0 0,0-13 0 0 0,1-12 0 0 0,1-11 0 0 0,-3-1 0 0 0,-1 3 0 0 0,2 2 0 0 0,1 1 0 0 0,-2 11 0 0 0,-5 16 0 0 0,-4 16 0 0 0,-4 12 0 0 0,-3 12 0 0 0,-1 12 0 0 0,-2 3 0 0 0,5-4 0 0 0,0-4 0 0 0,1-2 0 0 0,-1-2 0 0 0,2-5 0 0 0,6-6 0 0 0,4-5 0 0 0,4-4 0 0 0,2-4 0 0 0,2-1 0 0 0,1-5 0 0 0,1-2 0 0 0,-5-3 0 0 0,-5-5 0 0 0,-2-4 0 0 0,-3-2 0 0 0,1-3 0 0 0,-2-1 0 0 0,-2 0 0 0 0,-3 0 0 0 0,2-1 0 0 0,4-3 0 0 0,9 2 0 0 0,5 11 0 0 0,2 8 0 0 0,-3 9 0 0 0,-6 9 0 0 0,-6 11 0 0 0,-5 10 0 0 0,-3 4 0 0 0,-4 1 0 0 0,0-2 0 0 0,-1-3 0 0 0,0-2 0 0 0,0-2 0 0 0,-4-6 0 0 0,-5-6 0 0 0,3-5 0 0 0,11-5 0 0 0,9-4 0 0 0,11-1 0 0 0,5-5 0 0 0,2-10 0 0 0,5-11 0 0 0,-1-9 0 0 0,-1-12 0 0 0,-7-6 0 0 0,-4-2 0 0 0,-5 4 0 0 0,-2 2 0 0 0,-4 2 0 0 0,-3-5 0 0 0,-4 3 0 0 0,-3 1 0 0 0,-1 5 0 0 0,-1 1 0 0 0,-1 4 0 0 0,0 4 0 0 0,1 3 0 0 0,-1 12 0 0 0,1 17 0 0 0,0 21 0 0 0,-1 12 0 0 0,1 5 0 0 0,0 5 0 0 0,5-5 0 0 0,9 4 0 0 0,2-1 0 0 0,3-6 0 0 0,-2-6 0 0 0,5-2 0 0 0,-2-2 0 0 0,0-4 0 0 0,6-6 0 0 0,1 3 0 0 0,-7 0 0 0 0,-20-12 0 0 0,-14-11 0 0 0,-5-4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5692 13490 16383 0 0,'0'-4'0'0'0,"-9"-2"0"0"0,-6 1 0 0 0,-10-4 0 0 0,-4 1 0 0 0,-6 1 0 0 0,-1 1 0 0 0,-3 3 0 0 0,2 1 0 0 0,-3 1 0 0 0,3 1 0 0 0,4 0 0 0 0,1 1 0 0 0,4-1 0 0 0,1 9 0 0 0,-2 2 0 0 0,-5 4 0 0 0,-1-1 0 0 0,1 2 0 0 0,7 2 0 0 0,8 2 0 0 0,7 6 0 0 0,5 3 0 0 0,5 0 0 0 0,2 1 0 0 0,1-2 0 0 0,0-1 0 0 0,1-1 0 0 0,-1-1 0 0 0,4-4 0 0 0,9-7 0 0 0,7-4 0 0 0,8 3 0 0 0,3 0 0 0 0,5-2 0 0 0,0-3 0 0 0,-2 1 0 0 0,-3-1 0 0 0,-2-1 0 0 0,-4-3 0 0 0,0-1 0 0 0,-5 2 0 0 0,-3 1 0 0 0,-3 3 0 0 0,-5 9 0 0 0,0 5 0 0 0,-1 3 0 0 0,-3 1 0 0 0,-2 1 0 0 0,-1 3 0 0 0,-2 1 0 0 0,-1-1 0 0 0,0 3 0 0 0,-1 0 0 0 0,-4-3 0 0 0,-5-1 0 0 0,-5-2 0 0 0,-5-1 0 0 0,-2-6 0 0 0,-2-6 0 0 0,-2-6 0 0 0,2-4 0 0 0,-6-3 0 0 0,-1-2 0 0 0,0-1 0 0 0,2 0 0 0 0,1-1 0 0 0,-3 2 0 0 0,0-1 0 0 0,-3 0 0 0 0,-1 1 0 0 0,7 0 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12065 11104 16383 0 0,'4'0'0'0'0,"27"-4"0"0"0,24-2 0 0 0,29 1 0 0 0,16-4 0 0 0,8-4 0 0 0,7-3 0 0 0,-13-5 0 0 0,-18-2 0 0 0,-25 3 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11322 10688 16383 0 0,'-4'-4'0'0'0,"-6"-2"0"0"0,-1 1 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13494 11454 16383 0 0,'0'4'0'0'0,"8"-3"0"0"0,7-5 0 0 0,6-3 0 0 0,7-4 0 0 0,3-4 0 0 0,0-4 0 0 0,0 2 0 0 0,6-6 0 0 0,-2-2 0 0 0,0-1 0 0 0,8-1 0 0 0,4 0 0 0 0,-1 6 0 0 0,-9 0 0 0 0,-6 6 0 0 0,-13 4 0 0 0,-14 4 0 0 0,-11 4 0 0 0,-9 2 0 0 0,-10 5 0 0 0,-5 2 0 0 0,-1 9 0 0 0,1 1 0 0 0,0 3 0 0 0,3 1 0 0 0,1 7 0 0 0,1 2 0 0 0,6 1 0 0 0,5-1 0 0 0,5-1 0 0 0,5 3 0 0 0,8 1 0 0 0,6-6 0 0 0,3-2 0 0 0,3-6 0 0 0,3-6 0 0 0,-1 0 0 0 0,0-3 0 0 0,2-3 0 0 0,6 2 0 0 0,7 0 0 0 0,2-2 0 0 0,0-2 0 0 0,-2-1 0 0 0,-2-2 0 0 0,-2 0 0 0 0,-2-1 0 0 0,-1 0 0 0 0,0-1 0 0 0,3 1 0 0 0,2-5 0 0 0,0-4 0 0 0,-2-7 0 0 0,-5-3 0 0 0,-6-8 0 0 0,-7-2 0 0 0,-4-6 0 0 0,-4-1 0 0 0,-6 6 0 0 0,-6 0 0 0 0,-7 1 0 0 0,-7 4 0 0 0,-5 8 0 0 0,-2 6 0 0 0,1 5 0 0 0,1 4 0 0 0,2 1 0 0 0,0 2 0 0 0,1 1 0 0 0,6 3 0 0 0,5 6 0 0 0,5 5 0 0 0,5 4 0 0 0,3 2 0 0 0,6-2 0 0 0,7 0 0 0 0,5-4 0 0 0,5 0 0 0 0,-2 1 0 0 0,4 2 0 0 0,3-2 0 0 0,1-4 0 0 0,0-5 0 0 0,4-3 0 0 0,1-2 0 0 0,-1-2 0 0 0,-2-2 0 0 0,3 1 0 0 0,0-1 0 0 0,-1 0 0 0 0,-2 0 0 0 0,-1-3 0 0 0,-6-6 0 0 0,2-5 0 0 0,-3-5 0 0 0,-1 2 0 0 0,-4 0 0 0 0,-1-2 0 0 0,6 2 0 0 0,4 6 0 0 0,1-1 0 0 0,1 2 0 0 0,-1 4 0 0 0,5 2 0 0 0,-4 6 0 0 0,-6 8 0 0 0,-7 10 0 0 0,-6 11 0 0 0,-3 8 0 0 0,-4 2 0 0 0,-1-2 0 0 0,7-11 0 0 0,7-19 0 0 0,1-23 0 0 0,2-13 0 0 0,2-7 0 0 0,3-5 0 0 0,1 4 0 0 0,1 4 0 0 0,1 4 0 0 0,0 5 0 0 0,0 8 0 0 0,0 6 0 0 0,-4 9 0 0 0,-2 4 0 0 0,-4 6 0 0 0,0 5 0 0 0,-3 4 0 0 0,1 4 0 0 0,-2 1 0 0 0,1-3 0 0 0,4 4 0 0 0,2-3 0 0 0,3-6 0 0 0,1-4 0 0 0,2-5 0 0 0,1-4 0 0 0,4-2 0 0 0,2-5 0 0 0,0-11 0 0 0,-2-3 0 0 0,-1-2 0 0 0,-6-6 0 0 0,-1-3 0 0 0,-6-5 0 0 0,0-5 0 0 0,1 0 0 0 0,-2 2 0 0 0,-3 4 0 0 0,-4 3 0 0 0,-8 2 0 0 0,-6 6 0 0 0,-12 3 0 0 0,-6 4 0 0 0,-4 5 0 0 0,4 8 0 0 0,6 14 0 0 0,6 7 0 0 0,6 6 0 0 0,11 7 0 0 0,15 2 0 0 0,11-1 0 0 0,6-5 0 0 0,4-4 0 0 0,0-2 0 0 0,2-4 0 0 0,-3-2 0 0 0,-3-2 0 0 0,0-5 0 0 0,-1-3 0 0 0,-3-3 0 0 0,-3-2 0 0 0,-6-1 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16378 11269 16383 0 0,'4'4'0'0'0,"6"2"0"0"0,9 3 0 0 0,6 1 0 0 0,2-2 0 0 0,6-1 0 0 0,1-3 0 0 0,3-2 0 0 0,0-1 0 0 0,1-1 0 0 0,-1 0 0 0 0,2-1 0 0 0,-3-3 0 0 0,-2-6 0 0 0,-3-14 0 0 0,-7-7 0 0 0,-3-6 0 0 0,-6-1 0 0 0,-4-3 0 0 0,-1-3 0 0 0,-2 3 0 0 0,-2-5 0 0 0,-2 1 0 0 0,-2-4 0 0 0,-1-2 0 0 0,-1-1 0 0 0,0 0 0 0 0,-1 1 0 0 0,1 4 0 0 0,0 7 0 0 0,-1 5 0 0 0,-3 9 0 0 0,-6 9 0 0 0,-5 11 0 0 0,-4 7 0 0 0,-4 8 0 0 0,3 6 0 0 0,1 4 0 0 0,-2 4 0 0 0,4 2 0 0 0,4 1 0 0 0,5 0 0 0 0,3 0 0 0 0,3 0 0 0 0,2-1 0 0 0,0 0 0 0 0,1 0 0 0 0,0 4 0 0 0,0 1 0 0 0,-1 4 0 0 0,1 0 0 0 0,-1 4 0 0 0,0-2 0 0 0,0 2 0 0 0,4-1 0 0 0,6-3 0 0 0,1-3 0 0 0,3-3 0 0 0,3 7 0 0 0,-2-7 0 0 0,-2-13 0 0 0,-4-12 0 0 0,-4-12 0 0 0,2-12 0 0 0,-1-6 0 0 0,0-8 0 0 0,-3-6 0 0 0,0 0 0 0 0,-2 2 0 0 0,3 0 0 0 0,6 3 0 0 0,5 6 0 0 0,4 9 0 0 0,3 9 0 0 0,2 9 0 0 0,-3 10 0 0 0,-1 8 0 0 0,0 10 0 0 0,-3 5 0 0 0,0-3 0 0 0,-3-2 0 0 0,0 3 0 0 0,2 6 0 0 0,-2 1 0 0 0,-3-2 0 0 0,1-6 0 0 0,2-7 0 0 0,3-8 0 0 0,3-10 0 0 0,2-9 0 0 0,-2-8 0 0 0,-5-5 0 0 0,-5-4 0 0 0,-5-6 0 0 0,-2-2 0 0 0,-2 0 0 0 0,-1 2 0 0 0,-1 9 0 0 0,0 14 0 0 0,0 11 0 0 0,0 9 0 0 0,1 7 0 0 0,4 4 0 0 0,1 3 0 0 0,1 0 0 0 0,-2 0 0 0 0,-1-1 0 0 0,-1 0 0 0 0,3-4 0 0 0,5-3 0 0 0,5-3 0 0 0,9-6 0 0 0,3-3 0 0 0,7-4 0 0 0,1-6 0 0 0,-1-7 0 0 0,2-10 0 0 0,-5-6 0 0 0,-8-2 0 0 0,-8-2 0 0 0,-6-3 0 0 0,-5 0 0 0 0,1 5 0 0 0,0 12 0 0 0,3 8 0 0 0,4 6 0 0 0,5 3 0 0 0,3 2 0 0 0,3-1 0 0 0,1 1 0 0 0,1-1 0 0 0,1-1 0 0 0,-1-1 0 0 0,1 1 0 0 0,-1-5 0 0 0,0-6 0 0 0,0-1 0 0 0,-1-7 0 0 0,1-5 0 0 0,0-2 0 0 0,-5-2 0 0 0,-1 5 0 0 0,0 1 0 0 0,1 0 0 0 0,2 4 0 0 0,1 4 0 0 0,0 5 0 0 0,2 4 0 0 0,-13 2 0 0 0,-13 2 0 0 0,-9 9 0 0 0,-8 7 0 0 0,-1 5 0 0 0,3 4 0 0 0,4 1 0 0 0,4 0 0 0 0,4 5 0 0 0,6-4 0 0 0,8-6 0 0 0,9-6 0 0 0,7-6 0 0 0,2-5 0 0 0,2-3 0 0 0,-2-1 0 0 0,0-1 0 0 0,-5-9 0 0 0,-7-6 0 0 0,-5-6 0 0 0,-6-2 0 0 0,-3-2 0 0 0,-2 0 0 0 0,0 0 0 0 0,-2 0 0 0 0,1 0 0 0 0,0 1 0 0 0,0 8 0 0 0,1 12 0 0 0,0 14 0 0 0,0 19 0 0 0,0 13 0 0 0,0 4 0 0 0,0 2 0 0 0,0 6 0 0 0,0-2 0 0 0,0 3 0 0 0,0 1 0 0 0,0 3 0 0 0,0 0 0 0 0,0-1 0 0 0,-8-2 0 0 0,-4 2 0 0 0,-2-4 0 0 0,-5-3 0 0 0,-6-1 0 0 0,-4-10 0 0 0,0-11 0 0 0,-1-10 0 0 0,-2-8 0 0 0,3-11 0 0 0,7-12 0 0 0,8-10 0 0 0,5-8 0 0 0,5-3 0 0 0,3 0 0 0 0,1 1 0 0 0,1 3 0 0 0,9 1 0 0 0,7 7 0 0 0,4 6 0 0 0,12 2 0 0 0,4 3 0 0 0,4 4 0 0 0,4 3 0 0 0,-2-2 0 0 0,-4 0 0 0 0,-1-4 0 0 0,-1 1 0 0 0,0-3 0 0 0,-6-3 0 0 0,-4-4 0 0 0,2 2 0 0 0,0-4 0 0 0,0 0 0 0 0,-6-4 0 0 0,-6-1 0 0 0,2-6 0 0 0,-3-1 0 0 0,-3-3 0 0 0,-4-4 0 0 0,-4-4 0 0 0,-2 2 0 0 0,-2 3 0 0 0,-10 9 0 0 0,-7 10 0 0 0,-1 11 0 0 0,3 17 0 0 0,3 10 0 0 0,3 11 0 0 0,4 5 0 0 0,2 1 0 0 0,6-6 0 0 0,10-8 0 0 0,8-7 0 0 0,7-7 0 0 0,4-3 0 0 0,0-4 0 0 0,-5 4 0 0 0,-4 0 0 0 0,-1 4 0 0 0,-1 5 0 0 0,1 0 0 0 0,-1-2 0 0 0,2-3 0 0 0,-4-3 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19579 11119 16383 0 0,'0'4'0'0'0,"4"1"0"0"0,10 1 0 0 0,3-6 0 0 0,-2-7 0 0 0,-4-10 0 0 0,1-16 0 0 0,-1-13 0 0 0,-4-5 0 0 0,-1-5 0 0 0,-4-1 0 0 0,0-1 0 0 0,-2 3 0 0 0,0 5 0 0 0,-1 4 0 0 0,1 5 0 0 0,-1 5 0 0 0,1 5 0 0 0,0 3 0 0 0,4 15 0 0 0,1 14 0 0 0,5 19 0 0 0,4 11 0 0 0,0 8 0 0 0,1 6 0 0 0,-1 3 0 0 0,1-1 0 0 0,2 3 0 0 0,2 1 0 0 0,3 1 0 0 0,5-4 0 0 0,-2-7 0 0 0,4-5 0 0 0,-4-6 0 0 0,-1-6 0 0 0,-5-5 0 0 0,-2 0 0 0 0,1-4 0 0 0,1-5 0 0 0,2-3 0 0 0,1-4 0 0 0,6-1 0 0 0,1-2 0 0 0,6-1 0 0 0,3 0 0 0 0,10-4 0 0 0,-1-5 0 0 0,-3-10 0 0 0,-1-5 0 0 0,-8-3 0 0 0,-6-5 0 0 0,-3 4 0 0 0,-6 2 0 0 0,-11 5 0 0 0,-11 7 0 0 0,-10 6 0 0 0,-14 9 0 0 0,-13 8 0 0 0,-2 3 0 0 0,0 4 0 0 0,4-1 0 0 0,0 6 0 0 0,5 3 0 0 0,9 7 0 0 0,8 2 0 0 0,7-1 0 0 0,5 0 0 0 0,2 2 0 0 0,6 0 0 0 0,6-2 0 0 0,6-5 0 0 0,4-8 0 0 0,6-7 0 0 0,4-5 0 0 0,0-4 0 0 0,-1-2 0 0 0,-1-1 0 0 0,-2 0 0 0 0,4-1 0 0 0,-5-3 0 0 0,-5-10 0 0 0,-8-6 0 0 0,-5-8 0 0 0,-4-3 0 0 0,-3-5 0 0 0,-1 0 0 0 0,-1 19 0 0 0,-1 16 0 0 0,1 18 0 0 0,0 9 0 0 0,1 5 0 0 0,4 6 0 0 0,5-3 0 0 0,6-7 0 0 0,5-9 0 0 0,2-6 0 0 0,2-6 0 0 0,6-3 0 0 0,5-3 0 0 0,6-8 0 0 0,8-12 0 0 0,4-11 0 0 0,-2-12 0 0 0,-11-7 0 0 0,1-3 0 0 0,-6-1 0 0 0,-10 0 0 0 0,-4-2 0 0 0,2-1 0 0 0,-3-2 0 0 0,-4-4 0 0 0,-5 1 0 0 0,-5-2 0 0 0,-3-2 0 0 0,-2 6 0 0 0,-2 5 0 0 0,0-9 0 0 0,0 2 0 0 0,-4 13 0 0 0,-5 5 0 0 0,-6 11 0 0 0,-3 12 0 0 0,0 17 0 0 0,5 14 0 0 0,4 18 0 0 0,-5 8 0 0 0,1 11 0 0 0,2 11 0 0 0,3 7 0 0 0,4 6 0 0 0,2 4 0 0 0,2 5 0 0 0,1-2 0 0 0,0-1 0 0 0,1-10 0 0 0,-1-11 0 0 0,1-8 0 0 0,3-11 0 0 0,2-7 0 0 0,4-6 0 0 0,0-1 0 0 0,2-1 0 0 0,4-3 0 0 0,-1 3 0 0 0,5 6 0 0 0,4 7 0 0 0,1-2 0 0 0,2-6 0 0 0,3-4 0 0 0,2-6 0 0 0,-1-5 0 0 0,3-4 0 0 0,4-5 0 0 0,-1-5 0 0 0,3-11 0 0 0,-2-16 0 0 0,1-7 0 0 0,-2-6 0 0 0,-8-3 0 0 0,1-3 0 0 0,-6-1 0 0 0,-2 4 0 0 0,-5 1 0 0 0,-1 4 0 0 0,-4 5 0 0 0,1 4 0 0 0,-2 4 0 0 0,-7 6 0 0 0,-9 7 0 0 0,-7 6 0 0 0,-6 9 0 0 0,-4 13 0 0 0,2 8 0 0 0,-1 5 0 0 0,5 2 0 0 0,4 0 0 0 0,4 0 0 0 0,4 0 0 0 0,6-6 0 0 0,7-6 0 0 0,7-6 0 0 0,4-5 0 0 0,4-2 0 0 0,1-3 0 0 0,0-1 0 0 0,1 0 0 0 0,0 0 0 0 0,0 0 0 0 0,-1 0 0 0 0,0 0 0 0 0,0 1 0 0 0,4-4 0 0 0,5-10 0 0 0,2-7 0 0 0,2-7 0 0 0,-1-13 0 0 0,-6-3 0 0 0,-5-2 0 0 0,-2 2 0 0 0,-6 1 0 0 0,-5-2 0 0 0,-5 0 0 0 0,-5-2 0 0 0,-1-1 0 0 0,-3 4 0 0 0,1 0 0 0 0,-2 4 0 0 0,1 1 0 0 0,-4 2 0 0 0,-5 7 0 0 0,-5 10 0 0 0,-5 7 0 0 0,-6 7 0 0 0,-8 3 0 0 0,2 12 0 0 0,6 16 0 0 0,0 12 0 0 0,4 9 0 0 0,5 8 0 0 0,7 4 0 0 0,4 1 0 0 0,7 2 0 0 0,8 12 0 0 0,7 14 0 0 0,4 6 0 0 0,4 3 0 0 0,1-3 0 0 0,5-7 0 0 0,2-16 0 0 0,-1-18 0 0 0,-1-19 0 0 0,-2-15 0 0 0,-5-15 0 0 0,-11-11 0 0 0,-7-5 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19420 10736 16383 0 0,'9'-4'0'0'0,"10"-1"0"0"0,20-1 0 0 0,11-2 0 0 0,9-5 0 0 0,0 0 0 0 0,-7-2 0 0 0,-12 2 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21520 10873 16383 0 0,'0'-8'0'0'0,"0"-16"0"0"0,0-16 0 0 0,0-9 0 0 0,0-10 0 0 0,0-2 0 0 0,0 4 0 0 0,0 4 0 0 0,0 7 0 0 0,0 7 0 0 0,0 1 0 0 0,0 4 0 0 0,0 3 0 0 0,0 2 0 0 0,0 3 0 0 0,0 1 0 0 0,0 0 0 0 0,0 1 0 0 0,-4 5 0 0 0,-10 4 0 0 0,-7 6 0 0 0,-3 4 0 0 0,-3 3 0 0 0,0 2 0 0 0,0 1 0 0 0,0 8 0 0 0,5 11 0 0 0,6 16 0 0 0,6 9 0 0 0,5 9 0 0 0,2 9 0 0 0,3 6 0 0 0,1-1 0 0 0,0 1 0 0 0,13 10 0 0 0,24 20 0 0 0,32 19 0 0 0,24 6 0 0 0,17-1 0 0 0,3-18 0 0 0,-14-26 0 0 0,-25-27 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13732 12079 16383 0 0,'8'0'0'0'0,"12"0"0"0"0,6 0 0 0 0,7 0 0 0 0,2 0 0 0 0,4-4 0 0 0,-1-2 0 0 0,1 1 0 0 0,-1 1 0 0 0,-3 1 0 0 0,-4 1 0 0 0,-2 1 0 0 0,2 1 0 0 0,-1-1 0 0 0,0-3 0 0 0,-2-1 0 0 0,-1 0 0 0 0,8 1 0 0 0,5 1 0 0 0,5 1 0 0 0,12 1 0 0 0,12 1 0 0 0,7 0 0 0 0,12 0 0 0 0,4 0 0 0 0,2 1 0 0 0,2-5 0 0 0,2-2 0 0 0,9-3 0 0 0,-1-1 0 0 0,-2-3 0 0 0,-1 2 0 0 0,1-7 0 0 0,6-4 0 0 0,8 2 0 0 0,5 4 0 0 0,3 0 0 0 0,5 4 0 0 0,-8 3 0 0 0,-3 4 0 0 0,-1 2 0 0 0,-5 2 0 0 0,4 1 0 0 0,3-8 0 0 0,6-3 0 0 0,-2-3 0 0 0,2 1 0 0 0,2 2 0 0 0,-1 3 0 0 0,-1-1 0 0 0,-2 0 0 0 0,4 3 0 0 0,4 2 0 0 0,6 1 0 0 0,-1 2 0 0 0,-7 0 0 0 0,-8 2 0 0 0,-1-1 0 0 0,-4 0 0 0 0,-10 1 0 0 0,-6-1 0 0 0,-4 0 0 0 0,3 0 0 0 0,4 0 0 0 0,2 0 0 0 0,-1 0 0 0 0,-2 0 0 0 0,-1 0 0 0 0,-2 0 0 0 0,-2 0 0 0 0,0 0 0 0 0,4 0 0 0 0,0-4 0 0 0,-3-2 0 0 0,-4 1 0 0 0,0 1 0 0 0,4 1 0 0 0,15-7 0 0 0,8-3 0 0 0,4 2 0 0 0,-2-1 0 0 0,-10 0 0 0 0,-13-1 0 0 0,-14 2 0 0 0,-19 2 0 0 0,-12 3 0 0 0,-12 2 0 0 0,-1 2 0 0 0,5 2 0 0 0,6 0 0 0 0,11-4 0 0 0,6-5 0 0 0,5-1 0 0 0,0 0 0 0 0,1 3 0 0 0,-10-2 0 0 0,-11 1 0 0 0,-12 1 0 0 0,-9 3 0 0 0,-11 1 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10980 10312 16383 0 0,'4'0'0'0'0,"6"0"0"0"0,9 0 0 0 0,10 0 0 0 0,9 0 0 0 0,6 0 0 0 0,7 0 0 0 0,5 0 0 0 0,0 0 0 0 0,0 0 0 0 0,-7 0 0 0 0,2 0 0 0 0,-3 0 0 0 0,-3 0 0 0 0,5 0 0 0 0,-3 0 0 0 0,0 0 0 0 0,4 0 0 0 0,5 0 0 0 0,3 0 0 0 0,-1 0 0 0 0,-2 0 0 0 0,2 0 0 0 0,-5 0 0 0 0,2 0 0 0 0,-1-4 0 0 0,4-2 0 0 0,-1 1 0 0 0,0 1 0 0 0,1 1 0 0 0,5 1 0 0 0,-6 1 0 0 0,2 0 0 0 0,2 1 0 0 0,-1 1 0 0 0,-1-1 0 0 0,5 0 0 0 0,4 0 0 0 0,8 0 0 0 0,3 0 0 0 0,6 0 0 0 0,4 1 0 0 0,8-1 0 0 0,-4 0 0 0 0,-5-1 0 0 0,-5 1 0 0 0,-4 0 0 0 0,-8 0 0 0 0,-2 0 0 0 0,-1 0 0 0 0,0 0 0 0 0,-2 0 0 0 0,-1 0 0 0 0,2 0 0 0 0,2 0 0 0 0,-2 0 0 0 0,3 0 0 0 0,3 0 0 0 0,2 0 0 0 0,5 0 0 0 0,1 0 0 0 0,-5 0 0 0 0,-3 0 0 0 0,-1 0 0 0 0,4 0 0 0 0,2 0 0 0 0,-5 0 0 0 0,3 0 0 0 0,1 0 0 0 0,-1 0 0 0 0,0 0 0 0 0,-5 0 0 0 0,-2 0 0 0 0,1 0 0 0 0,-1 0 0 0 0,6 0 0 0 0,-1 0 0 0 0,11 0 0 0 0,12 0 0 0 0,-2 0 0 0 0,0 0 0 0 0,-4 0 0 0 0,0 0 0 0 0,-4 0 0 0 0,1 0 0 0 0,-3 0 0 0 0,1 0 0 0 0,4 0 0 0 0,2 0 0 0 0,2 0 0 0 0,-2 0 0 0 0,-4 0 0 0 0,-4 0 0 0 0,-4 0 0 0 0,-4 0 0 0 0,-5 0 0 0 0,-7 0 0 0 0,-2 0 0 0 0,-3 0 0 0 0,1 0 0 0 0,7 0 0 0 0,5-4 0 0 0,-2-1 0 0 0,0-5 0 0 0,-3 0 0 0 0,-10 2 0 0 0,-5 2 0 0 0,1 2 0 0 0,-1 2 0 0 0,-4 1 0 0 0,1 0 0 0 0,2 2 0 0 0,0-1 0 0 0,-1 0 0 0 0,5 1 0 0 0,0-1 0 0 0,5 0 0 0 0,-1 0 0 0 0,-1 0 0 0 0,-3 0 0 0 0,-2 0 0 0 0,3 0 0 0 0,0 0 0 0 0,-6 0 0 0 0,-6-4 0 0 0,-8-1 0 0 0,-8-1 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7142 4964 16383 0 0,'4'0'0'0'0,"2"-4"0"0"0,-1-6 0 0 0,0-9 0 0 0,-2-6 0 0 0,3-7 0 0 0,4-2 0 0 0,2-4 0 0 0,-3-3 0 0 0,-2 0 0 0 0,-2-5 0 0 0,-2-3 0 0 0,-2-1 0 0 0,-1-5 0 0 0,0-6 0 0 0,0-1 0 0 0,-1-2 0 0 0,1 1 0 0 0,-1 3 0 0 0,1 4 0 0 0,0 6 0 0 0,0 4 0 0 0,4-7 0 0 0,2-3 0 0 0,-1-4 0 0 0,-1-1 0 0 0,-1 2 0 0 0,-1-2 0 0 0,-1-2 0 0 0,0-4 0 0 0,-1 5 0 0 0,0 2 0 0 0,-1 5 0 0 0,1 1 0 0 0,0 5 0 0 0,0 2 0 0 0,0 5 0 0 0,0 2 0 0 0,0-2 0 0 0,0 3 0 0 0,0 4 0 0 0,0-1 0 0 0,0-2 0 0 0,0-4 0 0 0,0 2 0 0 0,0 12 0 0 0,4 18 0 0 0,6 16 0 0 0,5 11 0 0 0,4 14 0 0 0,12 12 0 0 0,4 1 0 0 0,5 7 0 0 0,0-2 0 0 0,1-4 0 0 0,-2-2 0 0 0,-3-9 0 0 0,0-1 0 0 0,-1 7 0 0 0,1 4 0 0 0,-1 3 0 0 0,-7-2 0 0 0,1 0 0 0 0,-1 0 0 0 0,-5 10 0 0 0,-2 15 0 0 0,4 10 0 0 0,-3 3 0 0 0,-5-8 0 0 0,-5-5 0 0 0,-5-1 0 0 0,-3-9 0 0 0,-7 3 0 0 0,-11-1 0 0 0,-16 5 0 0 0,-11-4 0 0 0,-3-4 0 0 0,2-13 0 0 0,4-14 0 0 0,0-4 0 0 0,-2-7 0 0 0,-7-2 0 0 0,1-5 0 0 0,0-1 0 0 0,-14 7 0 0 0,-5-1 0 0 0,5-4 0 0 0,4-4 0 0 0,8-4 0 0 0,2-3 0 0 0,23 2 0 0 0,28 0 0 0 0,25-1 0 0 0,16-2 0 0 0,8-1 0 0 0,4-1 0 0 0,9-4 0 0 0,5-3 0 0 0,-5-3 0 0 0,-6-10 0 0 0,-5-5 0 0 0,-3-3 0 0 0,-3 4 0 0 0,-1-8 0 0 0,3 2 0 0 0,-2-6 0 0 0,-7 2 0 0 0,-5-2 0 0 0,-1-2 0 0 0,-3 0 0 0 0,-3 2 0 0 0,-3 3 0 0 0,-1-1 0 0 0,3-4 0 0 0,0 1 0 0 0,3 6 0 0 0,-3 4 0 0 0,1 6 0 0 0,4 7 0 0 0,4 6 0 0 0,0 3 0 0 0,-3 4 0 0 0,-3 0 0 0 0,-3 1 0 0 0,-2 1 0 0 0,-11-1 0 0 0,-12 0 0 0 0,-15-1 0 0 0,-14 1 0 0 0,-12-1 0 0 0,-12 0 0 0 0,-11 0 0 0 0,2 0 0 0 0,0 0 0 0 0,-1 0 0 0 0,4 0 0 0 0,8 0 0 0 0,7 0 0 0 0,6 4 0 0 0,9 5 0 0 0,0 7 0 0 0,4 7 0 0 0,5 5 0 0 0,6 6 0 0 0,3 5 0 0 0,13-4 0 0 0,8-7 0 0 0,10-9 0 0 0,9-8 0 0 0,8-6 0 0 0,0-3 0 0 0,2-2 0 0 0,-3-2 0 0 0,-4 1 0 0 0,-4-1 0 0 0,-3 1 0 0 0,-3 0 0 0 0,-2-4 0 0 0,-5-5 0 0 0,-2-9 0 0 0,1-2 0 0 0,-4-1 0 0 0,1-1 0 0 0,-4-1 0 0 0,2-4 0 0 0,-2-3 0 0 0,0 5 0 0 0,0 15 0 0 0,-4 14 0 0 0,-2 18 0 0 0,-3 10 0 0 0,3 9 0 0 0,4 5 0 0 0,5-5 0 0 0,4 0 0 0 0,-1-4 0 0 0,4-3 0 0 0,3-3 0 0 0,6-3 0 0 0,1-5 0 0 0,0-8 0 0 0,-1-5 0 0 0,-3-4 0 0 0,-1-3 0 0 0,-1-2 0 0 0,-1-2 0 0 0,-4-3 0 0 0,-2-10 0 0 0,4-19 0 0 0,7-21 0 0 0,6-13 0 0 0,-3-8 0 0 0,-2-7 0 0 0,-7-3 0 0 0,-3-3 0 0 0,-6 5 0 0 0,-5 5 0 0 0,-4 2 0 0 0,6-6 0 0 0,4-1 0 0 0,-1-4 0 0 0,-2-3 0 0 0,-3-3 0 0 0,-4-11 0 0 0,-3-8 0 0 0,-2-2 0 0 0,-1-2 0 0 0,0 2 0 0 0,-1 12 0 0 0,0 12 0 0 0,1 16 0 0 0,-1 17 0 0 0,1 27 0 0 0,0 31 0 0 0,0 45 0 0 0,0 40 0 0 0,0 43 0 0 0,0 29 0 0 0,17 30 0 0 0,9 16 0 0 0,9 8 0 0 0,12-8 0 0 0,0-21 0 0 0,-6-29 0 0 0,-7-28 0 0 0,0-27 0 0 0,2-26 0 0 0,-1-25 0 0 0,3-21 0 0 0,10-14 0 0 0,2-10 0 0 0,14-13 0 0 0,-1-9 0 0 0,-2-6 0 0 0,-3-6 0 0 0,-7-2 0 0 0,-5 1 0 0 0,-5 5 0 0 0,-5 8 0 0 0,-5 7 0 0 0,-8-2 0 0 0,-12 1 0 0 0,-20 3 0 0 0,-13 4 0 0 0,-11 2 0 0 0,-4 3 0 0 0,0 1 0 0 0,2 5 0 0 0,7 11 0 0 0,8 6 0 0 0,8 8 0 0 0,6 4 0 0 0,3 4 0 0 0,3 5 0 0 0,2 3 0 0 0,8-2 0 0 0,6-8 0 0 0,6-10 0 0 0,2-10 0 0 0,7-6 0 0 0,1-6 0 0 0,-1-3 0 0 0,0-1 0 0 0,2-1 0 0 0,-5-4 0 0 0,-6-14 0 0 0,-8-7 0 0 0,-6-4 0 0 0,-4 0 0 0 0,-3 0 0 0 0,-1 2 0 0 0,-2 2 0 0 0,5 4 0 0 0,6 12 0 0 0,5 11 0 0 0,4 10 0 0 0,9 7 0 0 0,6 10 0 0 0,4-1 0 0 0,-2-4 0 0 0,6-1 0 0 0,5-5 0 0 0,3-5 0 0 0,1-5 0 0 0,-4-2 0 0 0,-1-3 0 0 0,1-1 0 0 0,12-5 0 0 0,6-6 0 0 0,8-13 0 0 0,-4-3 0 0 0,-1-14 0 0 0,-8-7 0 0 0,-9-14 0 0 0,-1-11 0 0 0,-4-20 0 0 0,-7-15 0 0 0,0-13 0 0 0,-3-4 0 0 0,-7-5 0 0 0,-9 3 0 0 0,-7 1 0 0 0,-6 2 0 0 0,-4 10 0 0 0,-2 6 0 0 0,-1 15 0 0 0,-1 13 0 0 0,0 17 0 0 0,1 15 0 0 0,-4 20 0 0 0,-1 18 0 0 0,-8 20 0 0 0,-1 16 0 0 0,1 9 0 0 0,-1 14 0 0 0,-1 11 0 0 0,1 13 0 0 0,3 15 0 0 0,4 17 0 0 0,4 8 0 0 0,1 14 0 0 0,2 10 0 0 0,2-6 0 0 0,8-7 0 0 0,7-9 0 0 0,5-16 0 0 0,7-11 0 0 0,3-13 0 0 0,5-7 0 0 0,-4-6 0 0 0,1-10 0 0 0,-5-9 0 0 0,-3-12 0 0 0,-2-11 0 0 0,-4-6 0 0 0,-2-4 0 0 0,1-4 0 0 0,1-3 0 0 0,2-3 0 0 0,1 0 0 0 0,6-1 0 0 0,6 0 0 0 0,1 0 0 0 0,0 1 0 0 0,-7-5 0 0 0,-8-5 0 0 0,-7-5 0 0 0,-7-4 0 0 0,-3-4 0 0 0,-3-5 0 0 0,-1-3 0 0 0,0 0 0 0 0,-5 5 0 0 0,-9 7 0 0 0,-7 7 0 0 0,-3 6 0 0 0,2 7 0 0 0,10 4 0 0 0,15 5 0 0 0,15 2 0 0 0,10-3 0 0 0,4-1 0 0 0,5-4 0 0 0,0-1 0 0 0,-1-1 0 0 0,-2-2 0 0 0,-4 0 0 0 0,-1-1 0 0 0,-2 1 0 0 0,-1-5 0 0 0,-1-1 0 0 0,-4-3 0 0 0,3-6 0 0 0,1 2 0 0 0,6-7 0 0 0,1 0 0 0 0,4 0 0 0 0,4-5 0 0 0,5 1 0 0 0,-2 5 0 0 0,0 6 0 0 0,-2 5 0 0 0,-12 4 0 0 0,-20 2 0 0 0,-19 2 0 0 0,-12 5 0 0 0,-6 2 0 0 0,-7 3 0 0 0,-6 9 0 0 0,1 1 0 0 0,7 2 0 0 0,9 0 0 0 0,5 2 0 0 0,6 0 0 0 0,4 0 0 0 0,6 1 0 0 0,2 0 0 0 0,6-4 0 0 0,6-6 0 0 0,7-5 0 0 0,7-5 0 0 0,5-3 0 0 0,1-1 0 0 0,0-2 0 0 0,7 0 0 0 0,2-4 0 0 0,-6-6 0 0 0,-8-9 0 0 0,-5-1 0 0 0,-6-2 0 0 0,-4-4 0 0 0,-5-3 0 0 0,-3-4 0 0 0,-2 0 0 0 0,0 9 0 0 0,7 18 0 0 0,7 18 0 0 0,10 15 0 0 0,5 4 0 0 0,-3 1 0 0 0,-2-5 0 0 0,0-7 0 0 0,4-7 0 0 0,1-5 0 0 0,1-4 0 0 0,-2-6 0 0 0,-1-8 0 0 0,0-5 0 0 0,-6-5 0 0 0,-6-7 0 0 0,-5-2 0 0 0,3-6 0 0 0,0 1 0 0 0,2 0 0 0 0,3 8 0 0 0,2 7 0 0 0,2 8 0 0 0,1 6 0 0 0,2 3 0 0 0,0 3 0 0 0,8 5 0 0 0,-1 7 0 0 0,-2 8 0 0 0,-2 7 0 0 0,-1 1 0 0 0,-6 1 0 0 0,-6 0 0 0 0,-5-1 0 0 0,-10-2 0 0 0,-3 0 0 0 0,-7-5 0 0 0,-17 3 0 0 0,-14 0 0 0 0,-2 2 0 0 0,-4-5 0 0 0,7-1 0 0 0,6-4 0 0 0,8-1 0 0 0,9 2 0 0 0,12-3 0 0 0,15-3 0 0 0,14-3 0 0 0,11-4 0 0 0,4-2 0 0 0,4-2 0 0 0,-2 0 0 0 0,6-1 0 0 0,2 1 0 0 0,-2-1 0 0 0,3-4 0 0 0,1-1 0 0 0,-8-3 0 0 0,2-10 0 0 0,13-8 0 0 0,2-5 0 0 0,3-10 0 0 0,-5-5 0 0 0,-9 1 0 0 0,-7 3 0 0 0,-8 6 0 0 0,-9 5 0 0 0,-9-1 0 0 0,-7 1 0 0 0,-10-2 0 0 0,-8 0 0 0 0,-7 6 0 0 0,-5 8 0 0 0,-3 7 0 0 0,-6 6 0 0 0,-2 4 0 0 0,-4 3 0 0 0,0 5 0 0 0,6 10 0 0 0,8 16 0 0 0,8 10 0 0 0,7 11 0 0 0,12 9 0 0 0,14 3 0 0 0,8-1 0 0 0,7-4 0 0 0,3-6 0 0 0,-1-9 0 0 0,6-8 0 0 0,4-10 0 0 0,7-9 0 0 0,2-7 0 0 0,1-6 0 0 0,-5-8 0 0 0,-11-7 0 0 0,-13-10 0 0 0,-11-14 0 0 0,-7-5 0 0 0,-7-1 0 0 0,-2 4 0 0 0,-10 7 0 0 0,-4 9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5583 14294 16383 0 0,'4'0'0'0'0,"10"0"0"0"0,11 0 0 0 0,9 0 0 0 0,8-4 0 0 0,9-10 0 0 0,4-7 0 0 0,-3-4 0 0 0,-2-6 0 0 0,-1-6 0 0 0,-5-9 0 0 0,-1-6 0 0 0,-9-5 0 0 0,-5 2 0 0 0,-7-2 0 0 0,0-4 0 0 0,-4 4 0 0 0,-8 12 0 0 0,-11 14 0 0 0,-8 15 0 0 0,-8 20 0 0 0,-5 22 0 0 0,-3 18 0 0 0,3 15 0 0 0,-3 14 0 0 0,-6 11 0 0 0,-6 11 0 0 0,3 12 0 0 0,8 13 0 0 0,4-2 0 0 0,5-5 0 0 0,6-12 0 0 0,5-13 0 0 0,3-10 0 0 0,3-16 0 0 0,0-10 0 0 0,2-5 0 0 0,-1-7 0 0 0,0-18 0 0 0,4-21 0 0 0,5-20 0 0 0,1-14 0 0 0,-1-15 0 0 0,1-7 0 0 0,0-11 0 0 0,5-3 0 0 0,1-9 0 0 0,1-6 0 0 0,-2 0 0 0 0,0 2 0 0 0,-2 9 0 0 0,-4 6 0 0 0,-4 10 0 0 0,2 6 0 0 0,-1 8 0 0 0,-1 2 0 0 0,-3 4 0 0 0,4 6 0 0 0,4 6 0 0 0,4 8 0 0 0,5 7 0 0 0,6 5 0 0 0,4 8 0 0 0,8 7 0 0 0,-1 7 0 0 0,1 8 0 0 0,-2 3 0 0 0,-7 3 0 0 0,-4-1 0 0 0,-3-1 0 0 0,-4-1 0 0 0,-6-1 0 0 0,-4-2 0 0 0,-4 0 0 0 0,-3 0 0 0 0,-1 0 0 0 0,-1-1 0 0 0,0 0 0 0 0,0 5 0 0 0,-4-3 0 0 0,-5-2 0 0 0,-6-5 0 0 0,-3-5 0 0 0,-12-6 0 0 0,-5-3 0 0 0,-4-4 0 0 0,-4-1 0 0 0,2-1 0 0 0,3 0 0 0 0,4 0 0 0 0,13 0 0 0 0,18 1 0 0 0,18-1 0 0 0,19 1 0 0 0,17 0 0 0 0,8 0 0 0 0,3-4 0 0 0,3-1 0 0 0,4-5 0 0 0,-2-8 0 0 0,-4-2 0 0 0,-3 4 0 0 0,-8-5 0 0 0,-5-3 0 0 0,-5-1 0 0 0,-6-1 0 0 0,-9 0 0 0 0,-4 4 0 0 0,-6-2 0 0 0,-6-1 0 0 0,-5-1 0 0 0,-3 0 0 0 0,-2 0 0 0 0,0-4 0 0 0,-6 0 0 0 0,-5 5 0 0 0,-5 5 0 0 0,-8 8 0 0 0,-4 5 0 0 0,2 8 0 0 0,6 8 0 0 0,2 6 0 0 0,5 9 0 0 0,3 5 0 0 0,9-2 0 0 0,4-2 0 0 0,9-1 0 0 0,8-5 0 0 0,4-1 0 0 0,3-3 0 0 0,0-5 0 0 0,0-4 0 0 0,4-3 0 0 0,1-2 0 0 0,-1-1 0 0 0,-2-1 0 0 0,-1 0 0 0 0,3 1 0 0 0,-1-1 0 0 0,4 1 0 0 0,1-1 0 0 0,1 1 0 0 0,-4-4 0 0 0,-4-6 0 0 0,-6-5 0 0 0,-3-4 0 0 0,-1-8 0 0 0,1-2 0 0 0,6 2 0 0 0,2 7 0 0 0,6 6 0 0 0,0 6 0 0 0,4 5 0 0 0,0 2 0 0 0,-3 2 0 0 0,-11-1 0 0 0,-18 1 0 0 0,-13 0 0 0 0,-11 4 0 0 0,-9 6 0 0 0,-5 0 0 0 0,-5-1 0 0 0,0 1 0 0 0,2 4 0 0 0,3-1 0 0 0,7 1 0 0 0,4 2 0 0 0,6 3 0 0 0,5 6 0 0 0,5 3 0 0 0,7-4 0 0 0,4-1 0 0 0,5-2 0 0 0,1 1 0 0 0,3-4 0 0 0,2 3 0 0 0,0 2 0 0 0,1 1 0 0 0,5 1 0 0 0,4-5 0 0 0,6-5 0 0 0,5-6 0 0 0,1-4 0 0 0,7-3 0 0 0,-1-3 0 0 0,-7-5 0 0 0,-2-1 0 0 0,-7-5 0 0 0,1-4 0 0 0,-2-4 0 0 0,0-7 0 0 0,-5-7 0 0 0,-6-3 0 0 0,-6 1 0 0 0,-4 3 0 0 0,-4 1 0 0 0,-6 7 0 0 0,-3 12 0 0 0,1 11 0 0 0,0 11 0 0 0,2 8 0 0 0,2 4 0 0 0,0 8 0 0 0,6 2 0 0 0,1 0 0 0 0,5-1 0 0 0,8-1 0 0 0,2-3 0 0 0,1 0 0 0 0,6-6 0 0 0,6-6 0 0 0,2-6 0 0 0,0-4 0 0 0,-3-3 0 0 0,2-2 0 0 0,3-1 0 0 0,1 0 0 0 0,0 0 0 0 0,4-4 0 0 0,-2-6 0 0 0,-3-4 0 0 0,-4-5 0 0 0,-8-2 0 0 0,-3-3 0 0 0,-2-4 0 0 0,-4-2 0 0 0,-1-9 0 0 0,2-9 0 0 0,-3-9 0 0 0,1 1 0 0 0,-2-3 0 0 0,-3-2 0 0 0,-4 4 0 0 0,-2 3 0 0 0,-3 8 0 0 0,0 7 0 0 0,-6 11 0 0 0,-5 9 0 0 0,-2 14 0 0 0,-2 7 0 0 0,-4 11 0 0 0,2 9 0 0 0,-1 4 0 0 0,3 3 0 0 0,3 4 0 0 0,4 2 0 0 0,3-2 0 0 0,3-1 0 0 0,0-2 0 0 0,2 1 0 0 0,-1 5 0 0 0,1 1 0 0 0,0 2 0 0 0,-1 0 0 0 0,0 0 0 0 0,1-1 0 0 0,-1 2 0 0 0,0-3 0 0 0,0-2 0 0 0,0-3 0 0 0,0 1 0 0 0,0 0 0 0 0,0 7 0 0 0,0 0 0 0 0,0-1 0 0 0,0 5 0 0 0,4-1 0 0 0,1-4 0 0 0,1-3 0 0 0,-2 1 0 0 0,3-3 0 0 0,1-1 0 0 0,-2-3 0 0 0,-1-2 0 0 0,-2-2 0 0 0,2 4 0 0 0,2-3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9049 3200 16383 0 0,'4'0'0'0'0,"27"0"0"0"0,24 0 0 0 0,24 0 0 0 0,16 0 0 0 0,16-5 0 0 0,-2 0 0 0 0,-11-1 0 0 0,-15 2 0 0 0,-3 1 0 0 0,-8 1 0 0 0,-4 1 0 0 0,-4 1 0 0 0,-13 0 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16484 4193 16383 0 0,'4'0'0'0'0,"14"0"0"0"0,12 0 0 0 0,6 0 0 0 0,4-8 0 0 0,0-3 0 0 0,-2-4 0 0 0,-4-3 0 0 0,0-4 0 0 0,0-1 0 0 0,-3-5 0 0 0,-2-3 0 0 0,-2-4 0 0 0,-5-4 0 0 0,-7-4 0 0 0,7-4 0 0 0,0 3 0 0 0,-5 5 0 0 0,-4 4 0 0 0,-1 4 0 0 0,3-5 0 0 0,2 3 0 0 0,2 4 0 0 0,7 6 0 0 0,3 3 0 0 0,5 5 0 0 0,0 5 0 0 0,8 4 0 0 0,1 3 0 0 0,-4 3 0 0 0,-3 0 0 0 0,-16 1 0 0 0,-17 0 0 0 0,-20 0 0 0 0,-16 0 0 0 0,-11-1 0 0 0,-2 4 0 0 0,-6 6 0 0 0,-2 5 0 0 0,-1 5 0 0 0,6 2 0 0 0,6 7 0 0 0,6 1 0 0 0,10 1 0 0 0,5 3 0 0 0,7 0 0 0 0,5-1 0 0 0,4-3 0 0 0,4-1 0 0 0,6 1 0 0 0,7 1 0 0 0,10-1 0 0 0,5-5 0 0 0,6-8 0 0 0,7-6 0 0 0,9-5 0 0 0,1-3 0 0 0,0 1 0 0 0,0 1 0 0 0,-4-1 0 0 0,3-1 0 0 0,-3-1 0 0 0,0-1 0 0 0,-4-1 0 0 0,-4 0 0 0 0,-5 0 0 0 0,-4 0 0 0 0,-1-4 0 0 0,-7-10 0 0 0,-6-15 0 0 0,3-12 0 0 0,-1-14 0 0 0,-4-11 0 0 0,-3-7 0 0 0,-4-4 0 0 0,-3 8 0 0 0,-1 2 0 0 0,-1 1 0 0 0,-1 2 0 0 0,-4 1 0 0 0,-1-3 0 0 0,0 7 0 0 0,-7 0 0 0 0,-5 2 0 0 0,-1 6 0 0 0,0 8 0 0 0,-1 7 0 0 0,-2 10 0 0 0,3 17 0 0 0,5 19 0 0 0,5 20 0 0 0,3 18 0 0 0,4 21 0 0 0,5 12 0 0 0,3 4 0 0 0,13 14 0 0 0,11 1 0 0 0,14-2 0 0 0,-2-11 0 0 0,6-11 0 0 0,-2-11 0 0 0,4-7 0 0 0,11-5 0 0 0,2-9 0 0 0,0-6 0 0 0,1-6 0 0 0,-6-8 0 0 0,0-9 0 0 0,-6-6 0 0 0,-3-5 0 0 0,-2-3 0 0 0,-9-6 0 0 0,-2-7 0 0 0,-8-4 0 0 0,-8-5 0 0 0,-8-3 0 0 0,-5-5 0 0 0,-5-6 0 0 0,-2-6 0 0 0,-1-4 0 0 0,-1 1 0 0 0,0-4 0 0 0,-3 6 0 0 0,-6 6 0 0 0,-4 9 0 0 0,-5 9 0 0 0,-2 8 0 0 0,-3 5 0 0 0,0 4 0 0 0,0 6 0 0 0,3 6 0 0 0,6 6 0 0 0,6 8 0 0 0,5 4 0 0 0,2 2 0 0 0,3 3 0 0 0,0 0 0 0 0,1-1 0 0 0,1-2 0 0 0,3 2 0 0 0,1 8 0 0 0,8 5 0 0 0,6-1 0 0 0,8-3 0 0 0,7-10 0 0 0,2-6 0 0 0,-1-7 0 0 0,-2-2 0 0 0,-3-5 0 0 0,-3-4 0 0 0,-2-4 0 0 0,0-2 0 0 0,-2-1 0 0 0,5-1 0 0 0,0-1 0 0 0,5 0 0 0 0,0-8 0 0 0,-2-7 0 0 0,3-9 0 0 0,-5-4 0 0 0,-3-10 0 0 0,-3-3 0 0 0,0-6 0 0 0,-1 0 0 0 0,1 0 0 0 0,-5 1 0 0 0,-5-1 0 0 0,4 3 0 0 0,2 2 0 0 0,-2 3 0 0 0,1 5 0 0 0,0 8 0 0 0,2 9 0 0 0,1 7 0 0 0,2 6 0 0 0,0 3 0 0 0,4 3 0 0 0,3 0 0 0 0,-1 5 0 0 0,-5 5 0 0 0,-3 6 0 0 0,0 3 0 0 0,-1 7 0 0 0,-3 7 0 0 0,-5 2 0 0 0,-5 4 0 0 0,-3-2 0 0 0,-3 2 0 0 0,-2 2 0 0 0,0-2 0 0 0,-1-3 0 0 0,0-4 0 0 0,-4-3 0 0 0,-5-3 0 0 0,-6-6 0 0 0,-3-7 0 0 0,-8-5 0 0 0,-3-4 0 0 0,-1-8 0 0 0,6-7 0 0 0,10-2 0 0 0,12 2 0 0 0,24 1 0 0 0,16 3 0 0 0,15 3 0 0 0,6 1 0 0 0,7 1 0 0 0,-4 1 0 0 0,0 1 0 0 0,-2-1 0 0 0,2 1 0 0 0,3-1 0 0 0,3-4 0 0 0,-2-5 0 0 0,1-2 0 0 0,-2-7 0 0 0,-8-5 0 0 0,-1-6 0 0 0,-6-3 0 0 0,-11-1 0 0 0,-7-2 0 0 0,-6 1 0 0 0,-7-3 0 0 0,-6 1 0 0 0,-5 14 0 0 0,-4 25 0 0 0,-2 19 0 0 0,-2 11 0 0 0,0 7 0 0 0,-1 2 0 0 0,1 2 0 0 0,5-3 0 0 0,9 1 0 0 0,7-3 0 0 0,5-9 0 0 0,1-8 0 0 0,2-9 0 0 0,-1-6 0 0 0,0-4 0 0 0,-1-3 0 0 0,-1-6 0 0 0,1-10 0 0 0,3-10 0 0 0,-3-10 0 0 0,2-2 0 0 0,1-4 0 0 0,0 2 0 0 0,-2 2 0 0 0,0 5 0 0 0,-5 3 0 0 0,-3 7 0 0 0,1 3 0 0 0,4 5 0 0 0,3 5 0 0 0,5-4 0 0 0,1 0 0 0 0,0-1 0 0 0,-2 1 0 0 0,-11 4 0 0 0,-12 2 0 0 0,-17 4 0 0 0,-10 2 0 0 0,-11 2 0 0 0,-8 0 0 0 0,-2 0 0 0 0,1 5 0 0 0,8 10 0 0 0,5 14 0 0 0,2 7 0 0 0,6 2 0 0 0,5 6 0 0 0,6 1 0 0 0,3 0 0 0 0,3-3 0 0 0,1-4 0 0 0,1-5 0 0 0,9-8 0 0 0,6-8 0 0 0,14-7 0 0 0,9-5 0 0 0,3-4 0 0 0,2-9 0 0 0,-1-9 0 0 0,-5-5 0 0 0,-4-7 0 0 0,-8-4 0 0 0,-9-3 0 0 0,-2-9 0 0 0,0-1 0 0 0,-3 4 0 0 0,-3 0 0 0 0,-3-6 0 0 0,-3 2 0 0 0,-1 5 0 0 0,-2 0 0 0 0,-1 16 0 0 0,1 16 0 0 0,-1 18 0 0 0,1 12 0 0 0,-1 11 0 0 0,1 7 0 0 0,0 11 0 0 0,0 13 0 0 0,0 4 0 0 0,0 8 0 0 0,0-1 0 0 0,0 4 0 0 0,-4-3 0 0 0,-2-10 0 0 0,-8-3 0 0 0,-5-5 0 0 0,0-7 0 0 0,-1-8 0 0 0,-6 2 0 0 0,-1-4 0 0 0,-2-7 0 0 0,1-10 0 0 0,0-9 0 0 0,-3-6 0 0 0,0-5 0 0 0,0-8 0 0 0,2-14 0 0 0,2-9 0 0 0,5-4 0 0 0,6 0 0 0 0,6 0 0 0 0,5-2 0 0 0,3 1 0 0 0,2-7 0 0 0,9-6 0 0 0,12 2 0 0 0,6 0 0 0 0,7 3 0 0 0,2 4 0 0 0,3 4 0 0 0,-1 9 0 0 0,2 7 0 0 0,-2 7 0 0 0,-3 5 0 0 0,0 4 0 0 0,-1-3 0 0 0,2-4 0 0 0,-1-6 0 0 0,2-8 0 0 0,-1-5 0 0 0,-3-6 0 0 0,-2-6 0 0 0,-3-4 0 0 0,-1 4 0 0 0,-2 10 0 0 0,-1 9 0 0 0,0 8 0 0 0,1 7 0 0 0,-6 7 0 0 0,0 4 0 0 0,-4 6 0 0 0,-5 12 0 0 0,1 11 0 0 0,-2 12 0 0 0,-2 2 0 0 0,-3 2 0 0 0,-2-5 0 0 0,-1-5 0 0 0,-1-6 0 0 0,0-17 0 0 0,8-20 0 0 0,7-17 0 0 0,1-15 0 0 0,1-10 0 0 0,-1-1 0 0 0,5-2 0 0 0,2 8 0 0 0,-2 5 0 0 0,-1 10 0 0 0,1 8 0 0 0,9 7 0 0 0,4 5 0 0 0,0 3 0 0 0,-2 2 0 0 0,-1 0 0 0 0,-3 1 0 0 0,-1 0 0 0 0,-1-1 0 0 0,-1 4 0 0 0,3 9 0 0 0,-2 7 0 0 0,-6 3 0 0 0,-3 3 0 0 0,-3-12 0 0 0,-13-17 0 0 0,-7-9 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20241 2880 16383 0 0,'0'-4'0'0'0,"4"-5"0"0"0,6-2 0 0 0,5 1 0 0 0,4 3 0 0 0,-1 2 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636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  <inkml:brush xml:id="br2">
      <inkml:brushProperty name="width" value="0.1" units="cm"/>
      <inkml:brushProperty name="height" value="0.1" units="cm"/>
      <inkml:brushProperty name="color" value="#008C3A"/>
    </inkml:brush>
    <inkml:context xml:id="ctx1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1" timeString="2023-05-28T15:19:08.753"/>
    </inkml:context>
    <inkml:brush xml:id="br3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D2B3376-8AF2-4778-960E-6E5724AA3BAA}" emma:medium="tactile" emma:mode="ink">
          <msink:context xmlns:msink="http://schemas.microsoft.com/ink/2010/main" type="writingRegion" rotatedBoundingBox="504,907 33181,706 33289,18197 612,18398"/>
        </emma:interpretation>
      </emma:emma>
    </inkml:annotationXML>
    <inkml:traceGroup>
      <inkml:annotationXML>
        <emma:emma xmlns:emma="http://www.w3.org/2003/04/emma" version="1.0">
          <emma:interpretation id="{E747A464-CFB0-46CB-B921-6A03457B9B46}" emma:medium="tactile" emma:mode="ink">
            <msink:context xmlns:msink="http://schemas.microsoft.com/ink/2010/main" type="paragraph" rotatedBoundingBox="983,899 33182,729 33206,5268 1007,54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BB3A78-1E83-4BC3-B84C-0153AF9555B3}" emma:medium="tactile" emma:mode="ink">
              <msink:context xmlns:msink="http://schemas.microsoft.com/ink/2010/main" type="line" rotatedBoundingBox="983,899 33182,729 33191,2314 991,2483"/>
            </emma:interpretation>
          </emma:emma>
        </inkml:annotationXML>
        <inkml:traceGroup>
          <inkml:annotationXML>
            <emma:emma xmlns:emma="http://www.w3.org/2003/04/emma" version="1.0">
              <emma:interpretation id="{861E110A-101F-4101-88D9-83C7032795F0}" emma:medium="tactile" emma:mode="ink">
                <msink:context xmlns:msink="http://schemas.microsoft.com/ink/2010/main" type="inkWord" rotatedBoundingBox="983,1006 4216,989 4223,2242 990,2259"/>
              </emma:interpretation>
              <emma:one-of disjunction-type="recognition" id="oneOf0">
                <emma:interpretation id="interp0" emma:lang="" emma:confidence="0">
                  <emma:literal>Sato</emma:literal>
                </emma:interpretation>
                <emma:interpretation id="interp1" emma:lang="" emma:confidence="0">
                  <emma:literal>Tato</emma:literal>
                </emma:interpretation>
                <emma:interpretation id="interp2" emma:lang="" emma:confidence="0">
                  <emma:literal>santo</emma:literal>
                </emma:interpretation>
                <emma:interpretation id="interp3" emma:lang="" emma:confidence="0">
                  <emma:literal>Santo</emma:literal>
                </emma:interpretation>
                <emma:interpretation id="interp4" emma:lang="" emma:confidence="0">
                  <emma:literal>Bata</emma:literal>
                </emma:interpretation>
              </emma:one-of>
            </emma:emma>
          </inkml:annotationXML>
          <inkml:trace contextRef="#ctx0" brushRef="#br0">5543 3128 16383 0 0,'0'4'0'0'0,"0"6"0"0"0,0-3 0 0 0,0-12 0 0 0,0-8 0 0 0,0-7 0 0 0,0-7 0 0 0,0-8 0 0 0,0-3 0 0 0,0-3 0 0 0,-4 6 0 0 0,-2 5 0 0 0,1-2 0 0 0,0 1 0 0 0,2 2 0 0 0,1 2 0 0 0,1 0 0 0 0,1 2 0 0 0,0 0 0 0 0,-4 0 0 0 0,-1 1 0 0 0,0 0 0 0 0,1-1 0 0 0,1 1 0 0 0,1-1 0 0 0,1 1 0 0 0,0-1 0 0 0,1 2 0 0 0,1-2 0 0 0,-1 0 0 0 0,-4-3 0 0 0,-6 2 0 0 0,0 1 0 0 0,0-3 0 0 0,3 0 0 0 0,2-1 0 0 0,2 1 0 0 0,-3 2 0 0 0,0 0 0 0 0,1 0 0 0 0,1 1 0 0 0,2 1 0 0 0,0-1 0 0 0,-3 1 0 0 0,-4-1 0 0 0,-2 1 0 0 0,1-1 0 0 0,3 1 0 0 0,3-1 0 0 0,1 2 0 0 0,6 6 0 0 0,6 8 0 0 0,2 9 0 0 0,8 13 0 0 0,8 12 0 0 0,4 6 0 0 0,1-1 0 0 0,0 1 0 0 0,-3 1 0 0 0,-1-2 0 0 0,-1-1 0 0 0,-1-2 0 0 0,-1-1 0 0 0,-1 4 0 0 0,1-1 0 0 0,-1 1 0 0 0,-4-2 0 0 0,3 0 0 0 0,-3-2 0 0 0,-4-1 0 0 0,-1-4 0 0 0,1-2 0 0 0,3 0 0 0 0,-3 1 0 0 0,-4 2 0 0 0,-4 4 0 0 0,2 2 0 0 0,-3 6 0 0 0,4 0 0 0 0,-2 4 0 0 0,-1 2 0 0 0,-3 4 0 0 0,-1 3 0 0 0,-3-4 0 0 0,0-4 0 0 0,-1 4 0 0 0,-4-1 0 0 0,-2-4 0 0 0,-4-4 0 0 0,-9-8 0 0 0,-5-8 0 0 0,-7-7 0 0 0,-6-6 0 0 0,-6-3 0 0 0,1-3 0 0 0,3 0 0 0 0,-1-1 0 0 0,4 1 0 0 0,2-1 0 0 0,4 2 0 0 0,10-1 0 0 0,22 1 0 0 0,19 0 0 0 0,9 0 0 0 0,13-4 0 0 0,8-6 0 0 0,7-5 0 0 0,2 0 0 0 0,-5-2 0 0 0,-7-2 0 0 0,-8 2 0 0 0,-7-4 0 0 0,-4 1 0 0 0,-4 0 0 0 0,-1 4 0 0 0,-5-5 0 0 0,-1-2 0 0 0,0-6 0 0 0,1-1 0 0 0,2-5 0 0 0,1-1 0 0 0,2 7 0 0 0,-4 3 0 0 0,-1 7 0 0 0,0 5 0 0 0,2 7 0 0 0,1 3 0 0 0,1 3 0 0 0,-8 2 0 0 0,-10 0 0 0 0,-10 0 0 0 0,-9 0 0 0 0,-10 0 0 0 0,-14 0 0 0 0,-8-1 0 0 0,-1 0 0 0 0,7 5 0 0 0,7 0 0 0 0,9 5 0 0 0,8 8 0 0 0,7 5 0 0 0,5 4 0 0 0,4 0 0 0 0,1 1 0 0 0,0-1 0 0 0,5 3 0 0 0,5-3 0 0 0,1-2 0 0 0,7-1 0 0 0,4 0 0 0 0,3-5 0 0 0,0-5 0 0 0,5-6 0 0 0,1-3 0 0 0,0 1 0 0 0,-3 0 0 0 0,0-1 0 0 0,-3-2 0 0 0,0-1 0 0 0,-1-1 0 0 0,0-1 0 0 0,-1 0 0 0 0,0 0 0 0 0,1 0 0 0 0,3 0 0 0 0,2-5 0 0 0,-4-5 0 0 0,-3-9 0 0 0,-5-6 0 0 0,-1-3 0 0 0,-4 0 0 0 0,-4 0 0 0 0,-3 0 0 0 0,-4 2 0 0 0,-1 1 0 0 0,-5-5 0 0 0,-6-5 0 0 0,-6 4 0 0 0,-8 7 0 0 0,-5 7 0 0 0,-5 7 0 0 0,-1 5 0 0 0,0 3 0 0 0,20 3 0 0 0,25 4 0 0 0,22 6 0 0 0,11 2 0 0 0,11-3 0 0 0,3-2 0 0 0,-2-2 0 0 0,-3 1 0 0 0,-6 8 0 0 0,-11 11 0 0 0,-11 4 0 0 0,-6 1 0 0 0,-6 3 0 0 0,-4 2 0 0 0,-5-3 0 0 0,7-2 0 0 0,5-6 0 0 0,8-8 0 0 0,8-6 0 0 0,9-10 0 0 0,0-13 0 0 0,-1-13 0 0 0,-4-15 0 0 0,-4-8 0 0 0,-7 0 0 0 0,-3-2 0 0 0,-5 1 0 0 0,-6-1 0 0 0,-4 5 0 0 0,-3 1 0 0 0,-3-3 0 0 0,0 1 0 0 0,-1-4 0 0 0,0-2 0 0 0,0-1 0 0 0,0 6 0 0 0,1-2 0 0 0,0 2 0 0 0,-1 1 0 0 0,10 5 0 0 0,2 17 0 0 0,0 25 0 0 0,-3 26 0 0 0,-2 12 0 0 0,-2 11 0 0 0,-2 11 0 0 0,-1 6 0 0 0,-1 1 0 0 0,0-3 0 0 0,-1 5 0 0 0,1-7 0 0 0,3-9 0 0 0,3-1 0 0 0,3-5 0 0 0,5-12 0 0 0,4-11 0 0 0,7-10 0 0 0,4-8 0 0 0,10-8 0 0 0,2-10 0 0 0,2-10 0 0 0,3-10 0 0 0,1-9 0 0 0,-3-5 0 0 0,0 0 0 0 0,5 0 0 0 0,2 0 0 0 0,-4 2 0 0 0,-8 5 0 0 0,-21 13 0 0 0,-17 15 0 0 0,-13 13 0 0 0,-8 11 0 0 0,-6 2 0 0 0,-2 8 0 0 0,0 7 0 0 0,4 10 0 0 0,6 9 0 0 0,7-2 0 0 0,5-4 0 0 0,3-1 0 0 0,2-5 0 0 0,2-3 0 0 0,0-1 0 0 0,4-1 0 0 0,6-2 0 0 0,9-2 0 0 0,10-6 0 0 0,3-7 0 0 0,1-6 0 0 0,-1-5 0 0 0,-2-3 0 0 0,1-2 0 0 0,5-1 0 0 0,-5-5 0 0 0,-3-1 0 0 0,-2-3 0 0 0,-3-9 0 0 0,-4-5 0 0 0,-6-3 0 0 0,-5-5 0 0 0,0-6 0 0 0,-2 1 0 0 0,-2 1 0 0 0,-1-1 0 0 0,-2-3 0 0 0,-2 2 0 0 0,1 2 0 0 0,-2 0 0 0 0,-3 2 0 0 0,-6 6 0 0 0,-10 8 0 0 0,-5-1 0 0 0,-7 3 0 0 0,-2 5 0 0 0,4 12 0 0 0,12 8 0 0 0,18 9 0 0 0,12 8 0 0 0,9 3 0 0 0,4 5 0 0 0,7 1 0 0 0,-2 0 0 0 0,2 2 0 0 0,0-4 0 0 0,3-8 0 0 0,0-4 0 0 0,1-4 0 0 0,9-6 0 0 0,3-4 0 0 0,4-2 0 0 0,-4-3 0 0 0,-6 0 0 0 0,-10-6 0 0 0,-10-4 0 0 0,-22-15 0 0 0,-23-1 0 0 0,-29-11 0 0 0,-5 3 0 0 0</inkml:trace>
          <inkml:trace contextRef="#ctx0" brushRef="#br0" timeOffset="1">6847 2391 16383 0 0,'8'0'0'0'0,"20"-4"0"0"0,22-10 0 0 0,27-6 0 0 0,22 0 0 0 0,6 3 0 0 0,6 0 0 0 0,-7-5 0 0 0,-17 2 0 0 0,-11 0 0 0 0,-14 2 0 0 0,-18 6 0 0 0</inkml:trace>
        </inkml:traceGroup>
        <inkml:traceGroup>
          <inkml:annotationXML>
            <emma:emma xmlns:emma="http://www.w3.org/2003/04/emma" version="1.0">
              <emma:interpretation id="{CF58AF1F-A79E-4B82-A6DB-4CDE8A5CA8B4}" emma:medium="tactile" emma:mode="ink">
                <msink:context xmlns:msink="http://schemas.microsoft.com/ink/2010/main" type="inkWord" rotatedBoundingBox="4501,1326 6268,1317 6271,1863 4504,1872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2">8890 2662 16383 0 0,'0'4'0'0'0,"0"6"0"0"0,0 5 0 0 0,4 0 0 0 0,6 2 0 0 0,5-3 0 0 0,4-3 0 0 0,4-4 0 0 0,1-2 0 0 0,5-3 0 0 0,3-1 0 0 0,-1-6 0 0 0,-6-5 0 0 0,-6-6 0 0 0,-3-7 0 0 0,0-6 0 0 0,-2-1 0 0 0,-4 1 0 0 0,-4 0 0 0 0,-2 1 0 0 0,-3 2 0 0 0,0 0 0 0 0,-2 10 0 0 0,0 15 0 0 0,1 12 0 0 0,-1 12 0 0 0,5 3 0 0 0,1 1 0 0 0,5 9 0 0 0,3-3 0 0 0,6-2 0 0 0,2-6 0 0 0,2-9 0 0 0,2-5 0 0 0,0-6 0 0 0,5-3 0 0 0,9-10 0 0 0,3-16 0 0 0,-2-5 0 0 0,-3-5 0 0 0,-1-2 0 0 0,-5 2 0 0 0,0-2 0 0 0,-1 1 0 0 0,-1 8 0 0 0,-2 6 0 0 0,3 8 0 0 0,1 6 0 0 0,2 4 0 0 0,1 3 0 0 0,-1 5 0 0 0,-7 11 0 0 0,-7 6 0 0 0,-7 3 0 0 0,-6 3 0 0 0,-4-1 0 0 0,3-16 0 0 0,3-19 0 0 0,10-16 0 0 0,10-12 0 0 0,8-13 0 0 0,15-3 0 0 0,11 0 0 0 0,8 5 0 0 0,1 10 0 0 0,-9 11 0 0 0,-9 10 0 0 0,-11 8 0 0 0,-7 6 0 0 0,-10 10 0 0 0,-10 10 0 0 0,-7 8 0 0 0,-4 5 0 0 0,-8 1 0 0 0,-3 0 0 0 0,0-2 0 0 0,-4-6 0 0 0,-3-7 0 0 0,4-7 0 0 0,5 0 0 0 0,6-2 0 0 0,8 2 0 0 0,6-2 0 0 0,5 8 0 0 0,4 3 0 0 0,1 4 0 0 0,1 2 0 0 0,0-3 0 0 0,0-1 0 0 0,-5-5 0 0 0</inkml:trace>
        </inkml:traceGroup>
        <inkml:traceGroup>
          <inkml:annotationXML>
            <emma:emma xmlns:emma="http://www.w3.org/2003/04/emma" version="1.0">
              <emma:interpretation id="{AB3DBA44-EB2B-4084-B832-C6E528CD95C3}" emma:medium="tactile" emma:mode="ink">
                <msink:context xmlns:msink="http://schemas.microsoft.com/ink/2010/main" type="inkWord" rotatedBoundingBox="4987,1135 5010,1135 5011,1150 4987,1151"/>
              </emma:interpretation>
              <emma:one-of disjunction-type="recognition" id="oneOf2">
                <emma:interpretation id="interp6" emma:lang="" emma:confidence="0">
                  <emma:literal>-</emma:literal>
                </emma:interpretation>
                <emma:interpretation id="interp7" emma:lang="" emma:confidence="0">
                  <emma:literal>_</emma:literal>
                </emma:interpretation>
                <emma:interpretation id="interp8" emma:lang="" emma:confidence="0">
                  <emma:literal>.</emma:literal>
                </emma:interpretation>
                <emma:interpretation id="interp9" emma:lang="" emma:confidence="0">
                  <emma:literal>&lt;</emma:literal>
                </emma:interpretation>
                <emma:interpretation id="interp10" emma:lang="" emma:confidence="0">
                  <emma:literal>(</emma:literal>
                </emma:interpretation>
              </emma:one-of>
            </emma:emma>
          </inkml:annotationXML>
          <inkml:trace contextRef="#ctx0" brushRef="#br0" timeOffset="7">9397 2034 16383 0 0,'-10'0'0'0'0,"-4"0"0"0"0</inkml:trace>
        </inkml:traceGroup>
        <inkml:traceGroup>
          <inkml:annotationXML>
            <emma:emma xmlns:emma="http://www.w3.org/2003/04/emma" version="1.0">
              <emma:interpretation id="{AA8E2EE6-E21D-4F82-9E14-E7C5629EC07B}" emma:medium="tactile" emma:mode="ink">
                <msink:context xmlns:msink="http://schemas.microsoft.com/ink/2010/main" type="inkWord" rotatedBoundingBox="6222,871 10284,850 10292,2428 6231,2449"/>
              </emma:interpretation>
              <emma:one-of disjunction-type="recognition" id="oneOf3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3">10613 2565 16383 0 0,'4'4'0'0'0,"2"6"0"0"0,3 1 0 0 0,5-2 0 0 0,9-2 0 0 0,3-2 0 0 0,3-6 0 0 0,4-7 0 0 0,1-7 0 0 0,3-4 0 0 0,-5-4 0 0 0,-3 2 0 0 0,-8-3 0 0 0,-2-2 0 0 0,-4-1 0 0 0,-2-9 0 0 0,-2-5 0 0 0,-3-1 0 0 0,-3 3 0 0 0,2 0 0 0 0,0-3 0 0 0,-2-1 0 0 0,-1-3 0 0 0,-2-1 0 0 0,0 2 0 0 0,-2 2 0 0 0,0 4 0 0 0,0 3 0 0 0,-4 0 0 0 0,-2 3 0 0 0,0 1 0 0 0,2 3 0 0 0,1 15 0 0 0,1 13 0 0 0,1 20 0 0 0,0 11 0 0 0,1 8 0 0 0,0 3 0 0 0,1 6 0 0 0,-1 11 0 0 0,0 10 0 0 0,0 0 0 0 0,0 3 0 0 0,0-4 0 0 0,5-9 0 0 0,0-10 0 0 0,5-4 0 0 0,-1-6 0 0 0,0-5 0 0 0,-3-5 0 0 0,6-2 0 0 0,6-5 0 0 0,3-7 0 0 0,3-6 0 0 0,1-3 0 0 0,1-4 0 0 0,0-1 0 0 0,-5-6 0 0 0,3 0 0 0 0,2-1 0 0 0,-4-2 0 0 0,-2-5 0 0 0,-4-3 0 0 0,4-8 0 0 0,-2-3 0 0 0,-3-6 0 0 0,-5-1 0 0 0,-4-3 0 0 0,-3 1 0 0 0,-2 4 0 0 0,-10 5 0 0 0,-7 9 0 0 0,-1 11 0 0 0,3 16 0 0 0,3 10 0 0 0,-1 3 0 0 0,3 1 0 0 0,1 1 0 0 0,4 1 0 0 0,1 1 0 0 0,2 0 0 0 0,0 0 0 0 0,2 0 0 0 0,7 4 0 0 0,12-3 0 0 0,7-1 0 0 0,2-6 0 0 0,1-5 0 0 0,-1-6 0 0 0,0-3 0 0 0,-2-4 0 0 0,-1-1 0 0 0,-1-1 0 0 0,0 0 0 0 0,4 0 0 0 0,-4-4 0 0 0,-1-1 0 0 0,-4-4 0 0 0,2-4 0 0 0,-3-4 0 0 0,0 1 0 0 0,1-1 0 0 0,1-1 0 0 0,1-2 0 0 0,2-2 0 0 0,4 4 0 0 0,2-4 0 0 0,0 2 0 0 0,-1 5 0 0 0,-1 5 0 0 0,3 4 0 0 0,0 4 0 0 0,-9 2 0 0 0,-17 1 0 0 0,-13 1 0 0 0,-18 4 0 0 0,-9 10 0 0 0,-2 2 0 0 0,0 7 0 0 0,3 7 0 0 0,3 7 0 0 0,7 2 0 0 0,2 1 0 0 0,7 3 0 0 0,8-6 0 0 0,15-10 0 0 0,14-9 0 0 0,8-9 0 0 0,2-5 0 0 0,1-5 0 0 0,-2 0 0 0 0,-2-1 0 0 0,-1-1 0 0 0,-2 0 0 0 0,0-3 0 0 0,-1-2 0 0 0,-1-3 0 0 0,-4-8 0 0 0,-1-6 0 0 0,-4-6 0 0 0,-5-4 0 0 0,-4-3 0 0 0,-2 0 0 0 0,1 11 0 0 0,1 13 0 0 0,-2 18 0 0 0,4 21 0 0 0,0 9 0 0 0,-2 8 0 0 0,-1 1 0 0 0,-2 5 0 0 0,-1 5 0 0 0,-1 1 0 0 0,-1 1 0 0 0,0-4 0 0 0,-1-2 0 0 0,-3 2 0 0 0,-6 2 0 0 0,-6-2 0 0 0,-7 0 0 0 0,-5-1 0 0 0,-2-4 0 0 0,-4-7 0 0 0,0-10 0 0 0,1-10 0 0 0,3-8 0 0 0,-8-7 0 0 0,0-12 0 0 0,2-9 0 0 0,7-6 0 0 0,4-4 0 0 0,6-5 0 0 0,3-2 0 0 0,4 1 0 0 0,3 1 0 0 0,4 2 0 0 0,3-3 0 0 0,1 2 0 0 0,5 3 0 0 0,7 8 0 0 0,5 7 0 0 0,4 5 0 0 0,3 4 0 0 0,1 3 0 0 0,6-4 0 0 0,1 0 0 0 0,5-4 0 0 0,-1-1 0 0 0,3-2 0 0 0,-1 0 0 0 0,-3-3 0 0 0,-3 2 0 0 0,-2 3 0 0 0,1 3 0 0 0,1-2 0 0 0,-1-4 0 0 0,-1-4 0 0 0,-2-3 0 0 0,-5-3 0 0 0,-3-2 0 0 0,5-9 0 0 0,-3-3 0 0 0,0 5 0 0 0,1 3 0 0 0,-4-3 0 0 0,-1 1 0 0 0,-3 1 0 0 0,0 6 0 0 0,-2 1 0 0 0,-3-2 0 0 0,-3-3 0 0 0,-3 0 0 0 0,-2 1 0 0 0,-1-1 0 0 0,0 1 0 0 0,0 1 0 0 0,-5 5 0 0 0,-6 5 0 0 0,-4 5 0 0 0,0 9 0 0 0,2 9 0 0 0,4 7 0 0 0,3 4 0 0 0,15 4 0 0 0,10-1 0 0 0,11-6 0 0 0,8-5 0 0 0,6-4 0 0 0,4-3 0 0 0,3-3 0 0 0,-5-2 0 0 0,-4 1 0 0 0,-10 3 0 0 0,-11 10 0 0 0,-8 7 0 0 0,-7 4 0 0 0,-4 6 0 0 0,-3 7 0 0 0,-1 1 0 0 0,4 3 0 0 0,6-2 0 0 0,6-9 0 0 0,4-7 0 0 0,8-9 0 0 0,12-6 0 0 0,4-5 0 0 0,-1-7 0 0 0,-4-11 0 0 0,-3-4 0 0 0,-9-5 0 0 0,-3 0 0 0 0,-5 0 0 0 0,-7-3 0 0 0,-4 10 0 0 0,-3 17 0 0 0,-3 16 0 0 0,0 15 0 0 0,-1 5 0 0 0,0 1 0 0 0,4-6 0 0 0,6-7 0 0 0,10-9 0 0 0,9-7 0 0 0,1-8 0 0 0,8-18 0 0 0,-3-13 0 0 0,-2-10 0 0 0,-4-6 0 0 0,-1-8 0 0 0,-5-3 0 0 0,-8-4 0 0 0,-4-4 0 0 0,-1 0 0 0 0,-2 9 0 0 0,2 0 0 0 0,0 6 0 0 0,-2 4 0 0 0,-2 0 0 0 0,-2 1 0 0 0,-1 0 0 0 0,3 15 0 0 0,0 22 0 0 0,0 21 0 0 0,3 21 0 0 0,1 17 0 0 0,-3 13 0 0 0,0 8 0 0 0,-3 0 0 0 0,-1 1 0 0 0,-2-4 0 0 0,5-9 0 0 0,0-10 0 0 0,8-10 0 0 0,3-6 0 0 0,1-10 0 0 0,7-9 0 0 0,8-6 0 0 0,2-4 0 0 0,4-4 0 0 0,4-6 0 0 0,-1-9 0 0 0,-3-16 0 0 0,-4-10 0 0 0,-8-7 0 0 0,-9 0 0 0 0,-6 5 0 0 0,-6 5 0 0 0,-3 6 0 0 0,-2 3 0 0 0,-2 11 0 0 0,1 17 0 0 0,-1 13 0 0 0,1 12 0 0 0,0 10 0 0 0,1 9 0 0 0,0 5 0 0 0,-1-2 0 0 0,1-4 0 0 0,1-5 0 0 0,3-1 0 0 0,10-6 0 0 0,6-8 0 0 0,5-9 0 0 0,6-5 0 0 0,2-5 0 0 0,-1-3 0 0 0,-1-5 0 0 0,-2-10 0 0 0,-5-7 0 0 0,-8-4 0 0 0,-2-6 0 0 0,-3-2 0 0 0,1-3 0 0 0,-3 1 0 0 0,-1-3 0 0 0,1 14 0 0 0,-1 24 0 0 0,-1 21 0 0 0,-3 14 0 0 0,-1 20 0 0 0,-1 3 0 0 0,-2 6 0 0 0,0 4 0 0 0,0 2 0 0 0,-1-1 0 0 0,1-4 0 0 0,-5-4 0 0 0,-4-13 0 0 0,-7-6 0 0 0,-7-6 0 0 0,-14-4 0 0 0,-3-8 0 0 0,-5-4 0 0 0,3-4 0 0 0,-2-6 0 0 0,4-3 0 0 0,4-4 0 0 0,0-1 0 0 0,2-2 0 0 0,6-4 0 0 0,9-6 0 0 0,7-9 0 0 0,5-5 0 0 0,5-4 0 0 0,2-7 0 0 0,26-7 0 0 0,34-10 0 0 0,40-2 0 0 0,29-2 0 0 0,0 5 0 0 0,-14 8 0 0 0,-8 2 0 0 0,-20 6 0 0 0,-24 3 0 0 0,-26 8 0 0 0,-21 7 0 0 0</inkml:trace>
          <inkml:trace contextRef="#ctx0" brushRef="#br0" timeOffset="6">10637 2000 16383 0 0,'4'4'0'0'0,"5"2"0"0"0,15-1 0 0 0,11-1 0 0 0,11-1 0 0 0,16-1 0 0 0,5-1 0 0 0,0-4 0 0 0,-3-3 0 0 0,-5-4 0 0 0,-11 0 0 0 0</inkml:trace>
          <inkml:trace contextRef="#ctx0" brushRef="#br0" timeOffset="4">13099 2122 16383 0 0,'5'0'0'0'0,"21"0"0"0"0,36 0 0 0 0,29 0 0 0 0,23-4 0 0 0,9-6 0 0 0,-3-1 0 0 0,-14-2 0 0 0,-22-4 0 0 0,-19 1 0 0 0,-18 4 0 0 0,-16 3 0 0 0</inkml:trace>
          <inkml:trace contextRef="#ctx0" brushRef="#br0" timeOffset="5">13168 2034 16383 0 0,'0'0'0'0'0</inkml:trace>
        </inkml:traceGroup>
        <inkml:traceGroup>
          <inkml:annotationXML>
            <emma:emma xmlns:emma="http://www.w3.org/2003/04/emma" version="1.0">
              <emma:interpretation id="{AF3CD5CE-636B-4C16-A21C-5E909BCE9FA1}" emma:medium="tactile" emma:mode="ink">
                <msink:context xmlns:msink="http://schemas.microsoft.com/ink/2010/main" type="inkWord" rotatedBoundingBox="10779,1571 11777,1565 11778,1619 10780,1624"/>
              </emma:interpretation>
              <emma:one-of disjunction-type="recognition" id="oneOf4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9">15166 2515 16383 0 0,'4'0'0'0'0,"10"0"0"0"0,7 0 0 0 0,12 0 0 0 0,17 0 0 0 0,13 0 0 0 0,16 0 0 0 0,17-5 0 0 0,7 0 0 0 0,3 0 0 0 0,1-4 0 0 0,-9 2 0 0 0,-10-1 0 0 0,-10-1 0 0 0,-20 0 0 0 0</inkml:trace>
        </inkml:traceGroup>
        <inkml:traceGroup>
          <inkml:annotationXML>
            <emma:emma xmlns:emma="http://www.w3.org/2003/04/emma" version="1.0">
              <emma:interpretation id="{4B546FAE-5DF5-4200-9766-255E53D997AD}" emma:medium="tactile" emma:mode="ink">
                <msink:context xmlns:msink="http://schemas.microsoft.com/ink/2010/main" type="inkWord" rotatedBoundingBox="10944,1092 17702,1057 17709,2330 10951,2366"/>
              </emma:interpretation>
              <emma:one-of disjunction-type="recognition" id="oneOf5">
                <emma:interpretation id="interp13" emma:lang="" emma:confidence="0">
                  <emma:literal>chavinha</emma:literal>
                </emma:interpretation>
                <emma:interpretation id="interp14" emma:lang="" emma:confidence="0">
                  <emma:literal>_ having</emma:literal>
                </emma:interpretation>
                <emma:interpretation id="interp15" emma:lang="" emma:confidence="0">
                  <emma:literal>Chavinha</emma:literal>
                </emma:interpretation>
                <emma:interpretation id="interp16" emma:lang="" emma:confidence="0">
                  <emma:literal>-havemos</emma:literal>
                </emma:interpretation>
                <emma:interpretation id="interp17" emma:lang="" emma:confidence="0">
                  <emma:literal>-havanesa</emma:literal>
                </emma:interpretation>
              </emma:one-of>
            </emma:emma>
          </inkml:annotationXML>
          <inkml:trace contextRef="#ctx0" brushRef="#br0" timeOffset="10">17209 2711 16383 0 0,'4'0'0'0'0,"6"0"0"0"0,5 0 0 0 0,4 0 0 0 0,8 0 0 0 0,7 0 0 0 0,2 0 0 0 0,-1 0 0 0 0,2 0 0 0 0,-1 0 0 0 0,-2 0 0 0 0,-3 0 0 0 0,-3 0 0 0 0,3-8 0 0 0,-1-3 0 0 0,-4-4 0 0 0,-3 1 0 0 0,-1-6 0 0 0,-1 1 0 0 0,-3-1 0 0 0,-5-1 0 0 0,0-1 0 0 0,-3-1 0 0 0,-2-1 0 0 0,-4-1 0 0 0,7 2 0 0 0,1-2 0 0 0,-1-4 0 0 0,-3-2 0 0 0,-3 1 0 0 0,-1 1 0 0 0,-3 2 0 0 0,0 0 0 0 0,-2 1 0 0 0,1 1 0 0 0,-1 2 0 0 0,1-2 0 0 0,-5-3 0 0 0,0-2 0 0 0,-5 0 0 0 0,-4 6 0 0 0,-8 6 0 0 0,-1 2 0 0 0,0 4 0 0 0,-1 0 0 0 0,0 2 0 0 0,0 3 0 0 0,-1 2 0 0 0,1 2 0 0 0,-1 10 0 0 0,4 8 0 0 0,6 6 0 0 0,6 3 0 0 0,4 2 0 0 0,2 0 0 0 0,3 1 0 0 0,1-1 0 0 0,0 0 0 0 0,0 0 0 0 0,0-2 0 0 0,-1 5 0 0 0,1 5 0 0 0,-1 6 0 0 0,0-1 0 0 0,0 3 0 0 0,4-3 0 0 0,2-4 0 0 0,-1-3 0 0 0,-1-3 0 0 0,-1 6 0 0 0,3 1 0 0 0,1-1 0 0 0,3 2 0 0 0,0-1 0 0 0,-2-4 0 0 0,2-6 0 0 0,-1-16 0 0 0,-1-18 0 0 0,1-12 0 0 0,0-7 0 0 0,-2-2 0 0 0,6-10 0 0 0,1-2 0 0 0,2 2 0 0 0,-1 3 0 0 0,1 4 0 0 0,1 3 0 0 0,7 3 0 0 0,7 5 0 0 0,8 6 0 0 0,0 6 0 0 0,-2 13 0 0 0,-7 10 0 0 0,-9 6 0 0 0,-7 12 0 0 0,-7 6 0 0 0,-5 4 0 0 0,-2 0 0 0 0,-1-4 0 0 0,0 0 0 0 0,3-6 0 0 0,6-9 0 0 0,7-8 0 0 0,3-7 0 0 0,4-4 0 0 0,3-4 0 0 0,0-1 0 0 0,1-5 0 0 0,-1-1 0 0 0,-3-4 0 0 0,-3-3 0 0 0,-3-5 0 0 0,-1-2 0 0 0,1 1 0 0 0,3-3 0 0 0,1 2 0 0 0,7 4 0 0 0,6 1 0 0 0,2-1 0 0 0,0 3 0 0 0,-3 3 0 0 0,-6 0 0 0 0,-4 1 0 0 0,-1 3 0 0 0,-8 2 0 0 0,-11 3 0 0 0,-10 0 0 0 0,-12 2 0 0 0,-6 0 0 0 0,-4 1 0 0 0,0 3 0 0 0,-4 7 0 0 0,4 4 0 0 0,3 5 0 0 0,6 2 0 0 0,7 2 0 0 0,1 2 0 0 0,3-1 0 0 0,3 1 0 0 0,3-1 0 0 0,2 0 0 0 0,6 0 0 0 0,6-5 0 0 0,6-5 0 0 0,3-5 0 0 0,4-5 0 0 0,2-3 0 0 0,1-1 0 0 0,0-2 0 0 0,-1 0 0 0 0,1 0 0 0 0,-5-4 0 0 0,-2-6 0 0 0,-3-4 0 0 0,-1-1 0 0 0,1 0 0 0 0,-2-2 0 0 0,-3-3 0 0 0,-4-2 0 0 0,6-5 0 0 0,0-2 0 0 0,-2 0 0 0 0,-3 9 0 0 0,-2 12 0 0 0,-3 17 0 0 0,-2 10 0 0 0,4 7 0 0 0,0 3 0 0 0,0 1 0 0 0,-2 0 0 0 0,4-5 0 0 0,4-8 0 0 0,5-5 0 0 0,8-9 0 0 0,4-9 0 0 0,1-8 0 0 0,-4-8 0 0 0,3-6 0 0 0,-5-2 0 0 0,-1 4 0 0 0,-5 4 0 0 0,0 4 0 0 0,0 6 0 0 0,2 6 0 0 0,6 3 0 0 0,7 2 0 0 0,2 7 0 0 0,-4 6 0 0 0,-4 1 0 0 0,-6 7 0 0 0,-6 4 0 0 0,-1 3 0 0 0,1 1 0 0 0,1-4 0 0 0,4-2 0 0 0,2-6 0 0 0,6-3 0 0 0,3-5 0 0 0,0-3 0 0 0,-1-3 0 0 0,0-1 0 0 0,-2-1 0 0 0,-1-4 0 0 0,-1-2 0 0 0,0-3 0 0 0,3 1 0 0 0,-2-4 0 0 0,-2-3 0 0 0,-5-8 0 0 0,-5-3 0 0 0,-2-1 0 0 0,2-1 0 0 0,-1 1 0 0 0,-4-4 0 0 0,-2 1 0 0 0,-3-3 0 0 0,-7 3 0 0 0,-6 8 0 0 0,-2 11 0 0 0,1 13 0 0 0,2 10 0 0 0,3 7 0 0 0,1 5 0 0 0,3 1 0 0 0,0 7 0 0 0,5-2 0 0 0,6-7 0 0 0,6-7 0 0 0,4-5 0 0 0,2-6 0 0 0,3-2 0 0 0,0-6 0 0 0,1-3 0 0 0,0-8 0 0 0,-1-2 0 0 0,-4-1 0 0 0,3-7 0 0 0,-3-4 0 0 0,-1 1 0 0 0,-4 0 0 0 0,-4 0 0 0 0,-5 9 0 0 0,-3 13 0 0 0,-2 15 0 0 0,-2 10 0 0 0,-1 6 0 0 0,1 4 0 0 0,-1-1 0 0 0,0 1 0 0 0,5-1 0 0 0,5-6 0 0 0,10-5 0 0 0,10-7 0 0 0,4-5 0 0 0,1-2 0 0 0,-1-3 0 0 0,-7-9 0 0 0,-3-8 0 0 0,-1 0 0 0 0,-1-2 0 0 0,5-2 0 0 0,3-2 0 0 0,3 1 0 0 0,2 2 0 0 0,-1 5 0 0 0,-3 5 0 0 0,-1 4 0 0 0,-2 4 0 0 0,-1 1 0 0 0,-1 2 0 0 0,-5 4 0 0 0,-5 6 0 0 0,-6 5 0 0 0,-4 4 0 0 0,-3 1 0 0 0,-2 4 0 0 0,-1 0 0 0 0,0 1 0 0 0,4-9 0 0 0,2-11 0 0 0,8-15 0 0 0,6-10 0 0 0,0-6 0 0 0,5-8 0 0 0,3 0 0 0 0,0-1 0 0 0,5-2 0 0 0,1 4 0 0 0,-2 9 0 0 0,-1 7 0 0 0,-1 7 0 0 0,-7 14 0 0 0,-2 9 0 0 0,0 7 0 0 0,0 0 0 0 0,1-4 0 0 0,2-4 0 0 0,0-5 0 0 0,5-4 0 0 0,2-2 0 0 0,0-2 0 0 0,-1-1 0 0 0,-1 1 0 0 0,-5-1 0 0 0</inkml:trace>
          <inkml:trace contextRef="#ctx0" brushRef="#br0" timeOffset="11">19904 2084 16383 0 0,'0'0'0'0'0</inkml:trace>
          <inkml:trace contextRef="#ctx0" brushRef="#br0" timeOffset="12">20999 2417 16383 0 0,'4'0'0'0'0,"10"0"0"0"0,10-8 0 0 0,7-4 0 0 0,1-2 0 0 0,-1-1 0 0 0,-1 0 0 0 0,3-3 0 0 0,0 2 0 0 0,-2 4 0 0 0,-2 0 0 0 0,-1 2 0 0 0,-2 2 0 0 0,-9 3 0 0 0,-12 2 0 0 0,-10 2 0 0 0,-10 5 0 0 0,-1 6 0 0 0,2 6 0 0 0,2 2 0 0 0,1 5 0 0 0,1 2 0 0 0,2 0 0 0 0,3 1 0 0 0,3 0 0 0 0,0 4 0 0 0,10-4 0 0 0,12-5 0 0 0,6-7 0 0 0,4-6 0 0 0,0-4 0 0 0,0-2 0 0 0,-2-3 0 0 0,-1 0 0 0 0,-1 0 0 0 0,-5-4 0 0 0,-5-6 0 0 0,-3-9 0 0 0,-3-5 0 0 0,-3-3 0 0 0,-2-1 0 0 0,-3 1 0 0 0,-1 1 0 0 0,-2 13 0 0 0,1 17 0 0 0,-1 17 0 0 0,1 9 0 0 0,-1 12 0 0 0,1 8 0 0 0,0 3 0 0 0,-5 9 0 0 0,0 8 0 0 0,-4 4 0 0 0,-5-1 0 0 0,-8-2 0 0 0,-5-8 0 0 0,-1-10 0 0 0,-6-5 0 0 0,-8-8 0 0 0,-2-6 0 0 0,3-7 0 0 0,0-6 0 0 0,-6-1 0 0 0,1-3 0 0 0,4-6 0 0 0,5-3 0 0 0,9-8 0 0 0,9-8 0 0 0,8-14 0 0 0,5-9 0 0 0,5-6 0 0 0,6 0 0 0 0,10-3 0 0 0,16-3 0 0 0,11 2 0 0 0,10 0 0 0 0,10 7 0 0 0,6 5 0 0 0,4 5 0 0 0,11 0 0 0 0,8 2 0 0 0,5 0 0 0 0,-1 0 0 0 0,-4-5 0 0 0,-5 3 0 0 0,-17 1 0 0 0,-17 1 0 0 0,-12 4 0 0 0,-13 5 0 0 0</inkml:trace>
          <inkml:trace contextRef="#ctx0" brushRef="#br0" timeOffset="8">15339 2392 16383 0 0,'-5'-3'0'0'0,"4"-3"0"0"0,6 1 0 0 0,10 0 0 0 0,6 2 0 0 0,14 2 0 0 0,7 0 0 0 0,11 0 0 0 0,4 1 0 0 0,4 0 0 0 0,-4 1 0 0 0,-6-1 0 0 0,-5 0 0 0 0,-1 0 0 0 0,-4 0 0 0 0,-5 0 0 0 0,-9 0 0 0 0</inkml:trace>
        </inkml:traceGroup>
        <inkml:traceGroup>
          <inkml:annotationXML>
            <emma:emma xmlns:emma="http://www.w3.org/2003/04/emma" version="1.0">
              <emma:interpretation id="{9A801D18-6D9C-479A-BACC-7BDFD1441A3A}" emma:medium="tactile" emma:mode="ink">
                <msink:context xmlns:msink="http://schemas.microsoft.com/ink/2010/main" type="inkWord" rotatedBoundingBox="18014,939 19841,930 19845,1805 18018,1814"/>
              </emma:interpretation>
              <emma:one-of disjunction-type="recognition" id="oneOf6">
                <emma:interpretation id="interp18" emma:lang="" emma:confidence="0">
                  <emma:literal>the</emma:literal>
                </emma:interpretation>
                <emma:interpretation id="interp19" emma:lang="" emma:confidence="0">
                  <emma:literal>tio</emma:literal>
                </emma:interpretation>
                <emma:interpretation id="interp20" emma:lang="" emma:confidence="0">
                  <emma:literal>lhe</emma:literal>
                </emma:interpretation>
                <emma:interpretation id="interp21" emma:lang="" emma:confidence="0">
                  <emma:literal>tu</emma:literal>
                </emma:interpretation>
                <emma:interpretation id="interp22" emma:lang="" emma:confidence="0">
                  <emma:literal>tá</emma:literal>
                </emma:interpretation>
              </emma:one-of>
            </emma:emma>
          </inkml:annotationXML>
          <inkml:trace contextRef="#ctx0" brushRef="#br0" timeOffset="14">22402 2208 16383 0 0,'12'0'0'0'0,"22"0"0"0"0,21 0 0 0 0,18 0 0 0 0,17 0 0 0 0,7 0 0 0 0,-6 0 0 0 0,-9 0 0 0 0,-15 0 0 0 0,-14 0 0 0 0,-17 0 0 0 0</inkml:trace>
          <inkml:trace contextRef="#ctx0" brushRef="#br0" timeOffset="13">22452 2614 16383 0 0,'4'0'0'0'0,"5"4"0"0"0,7 2 0 0 0,3-1 0 0 0,3-5 0 0 0,-2-7 0 0 0,0-6 0 0 0,-4-5 0 0 0,0-8 0 0 0,-3-4 0 0 0,-4-5 0 0 0,-3-1 0 0 0,-2-6 0 0 0,-3-5 0 0 0,-1-3 0 0 0,0-1 0 0 0,-1 4 0 0 0,0-3 0 0 0,1 5 0 0 0,-1 3 0 0 0,1 6 0 0 0,0 5 0 0 0,0 3 0 0 0,0 11 0 0 0,0 12 0 0 0,0 20 0 0 0,0 11 0 0 0,0 10 0 0 0,0 3 0 0 0,0 3 0 0 0,4 2 0 0 0,2 7 0 0 0,3 3 0 0 0,9 1 0 0 0,6-1 0 0 0,2-7 0 0 0,2-5 0 0 0,-4-6 0 0 0,-3-5 0 0 0,0-4 0 0 0,1-2 0 0 0,4-2 0 0 0,3-4 0 0 0,4-1 0 0 0,5-4 0 0 0,1-4 0 0 0,-3-4 0 0 0,-3-3 0 0 0,1-10 0 0 0,4-13 0 0 0,-2-10 0 0 0,-1-10 0 0 0,-4-10 0 0 0,3-4 0 0 0,-2-6 0 0 0,-5-1 0 0 0,-9 5 0 0 0,-6 0 0 0 0,-5 6 0 0 0,-5 3 0 0 0,-1 4 0 0 0,-2 2 0 0 0,-1 0 0 0 0,1 2 0 0 0,0 4 0 0 0,0 3 0 0 0,0 4 0 0 0,1 2 0 0 0,-4 5 0 0 0,-10 7 0 0 0,-6 5 0 0 0,0 8 0 0 0,3 10 0 0 0,1 2 0 0 0,-2 8 0 0 0,3 9 0 0 0,4 3 0 0 0,3 6 0 0 0,4 8 0 0 0,2 2 0 0 0,1 0 0 0 0,1 1 0 0 0,1 0 0 0 0,0-3 0 0 0,0-6 0 0 0,-1-5 0 0 0,0 1 0 0 0,1-3 0 0 0,3-1 0 0 0,6-11 0 0 0,0-14 0 0 0,4-11 0 0 0,7-16 0 0 0,5-15 0 0 0,1 0 0 0 0,1 5 0 0 0,-1 9 0 0 0,0 11 0 0 0,0 34 0 0 0,2 29 0 0 0,-2 14 0 0 0,-3 3 0 0 0,0-4 0 0 0,-5-10 0 0 0,-1-14 0 0 0,0-14 0 0 0,6-12 0 0 0,7-9 0 0 0,6-5 0 0 0,10-2 0 0 0,10-1 0 0 0,2 0 0 0 0,5-1 0 0 0,-5 1 0 0 0,1 1 0 0 0,-6-4 0 0 0,-9-5 0 0 0,-11-5 0 0 0,-7-13 0 0 0,-9-9 0 0 0,-7-12 0 0 0,-5-9 0 0 0,-4 1 0 0 0,-2-3 0 0 0,-2 5 0 0 0,1 7 0 0 0,-5 8 0 0 0,-5 11 0 0 0,-5 10 0 0 0,-4 10 0 0 0,-6 8 0 0 0,0 9 0 0 0,1 17 0 0 0,0 16 0 0 0,5 9 0 0 0,5 5 0 0 0,6-3 0 0 0,8-7 0 0 0,9-10 0 0 0,15-11 0 0 0,13-10 0 0 0,3-7 0 0 0,5-5 0 0 0,-7-3 0 0 0</inkml:trace>
        </inkml:traceGroup>
        <inkml:traceGroup>
          <inkml:annotationXML>
            <emma:emma xmlns:emma="http://www.w3.org/2003/04/emma" version="1.0">
              <emma:interpretation id="{8B3C18B5-EFCF-4E26-86C0-64EDD94FDFEA}" emma:medium="tactile" emma:mode="ink">
                <msink:context xmlns:msink="http://schemas.microsoft.com/ink/2010/main" type="inkWord" rotatedBoundingBox="20893,1182 25187,1159 25192,2021 20898,2043"/>
              </emma:interpretation>
              <emma:one-of disjunction-type="recognition" id="oneOf7">
                <emma:interpretation id="interp23" emma:lang="" emma:confidence="0">
                  <emma:literal>correte</emma:literal>
                </emma:interpretation>
                <emma:interpretation id="interp24" emma:lang="" emma:confidence="0">
                  <emma:literal>correto</emma:literal>
                </emma:interpretation>
                <emma:interpretation id="interp25" emma:lang="" emma:confidence="0">
                  <emma:literal>corra</emma:literal>
                </emma:interpretation>
                <emma:interpretation id="interp26" emma:lang="" emma:confidence="0">
                  <emma:literal>coral</emma:literal>
                </emma:interpretation>
                <emma:interpretation id="interp27" emma:lang="" emma:confidence="0">
                  <emma:literal>cova</emma:literal>
                </emma:interpretation>
              </emma:one-of>
            </emma:emma>
          </inkml:annotationXML>
          <inkml:trace contextRef="#ctx0" brushRef="#br0" timeOffset="15">25282 2540 16383 0 0,'4'0'0'0'0,"6"0"0"0"0,5-4 0 0 0,5-6 0 0 0,-2-5 0 0 0,5-8 0 0 0,2 0 0 0 0,2-6 0 0 0,0 0 0 0 0,-1 3 0 0 0,1-1 0 0 0,2-1 0 0 0,6 4 0 0 0,1 7 0 0 0,-1 6 0 0 0,1 5 0 0 0,-1-1 0 0 0,2-3 0 0 0,-2 0 0 0 0,-10 6 0 0 0,-18 4 0 0 0,-19 9 0 0 0,-11 4 0 0 0,-6 4 0 0 0,-2 3 0 0 0,0 2 0 0 0,-4 11 0 0 0,5 3 0 0 0,7-1 0 0 0,8 3 0 0 0,6-1 0 0 0,5-3 0 0 0,3-3 0 0 0,1-3 0 0 0,2-1 0 0 0,8-2 0 0 0,2 0 0 0 0,4-5 0 0 0,7-6 0 0 0,4-5 0 0 0,2-4 0 0 0,4-3 0 0 0,0-2 0 0 0,8-5 0 0 0,1-1 0 0 0,1-5 0 0 0,2-8 0 0 0,2-5 0 0 0,-7-3 0 0 0,2 3 0 0 0,2-2 0 0 0,2 2 0 0 0,-2 7 0 0 0,-5 5 0 0 0,-5 0 0 0 0,-3 3 0 0 0,-4 4 0 0 0,-2 1 0 0 0,-13 2 0 0 0,-13 1 0 0 0,-11 6 0 0 0,-11 4 0 0 0,-7 6 0 0 0,3 5 0 0 0,5 3 0 0 0,7 1 0 0 0,6 2 0 0 0,8 4 0 0 0,9 1 0 0 0,11-4 0 0 0,7-7 0 0 0,7-7 0 0 0,7-6 0 0 0,0-4 0 0 0,-2-2 0 0 0,0-2 0 0 0,-1 0 0 0 0,1 0 0 0 0,-2 0 0 0 0,-7-5 0 0 0,-4-4 0 0 0,-7-5 0 0 0,-6-9 0 0 0,-5-4 0 0 0,-3-1 0 0 0,-4-1 0 0 0,0 1 0 0 0,-1-2 0 0 0,-5-1 0 0 0,-5 6 0 0 0,-5 2 0 0 0,-4 6 0 0 0,-2 6 0 0 0,-7 4 0 0 0,-2 5 0 0 0,-4 6 0 0 0,4 7 0 0 0,7 6 0 0 0,7 4 0 0 0,8 4 0 0 0,12-4 0 0 0,11-4 0 0 0,7-5 0 0 0,4-5 0 0 0,2-3 0 0 0,5-2 0 0 0,1-1 0 0 0,3-1 0 0 0,0 0 0 0 0,-2 0 0 0 0,-3-8 0 0 0,-2-11 0 0 0,-2-1 0 0 0,-6-6 0 0 0,-6-3 0 0 0,-6-1 0 0 0,-4 2 0 0 0,-3 1 0 0 0,-2 1 0 0 0,3 5 0 0 0,5 7 0 0 0,10 5 0 0 0,15 9 0 0 0,5 5 0 0 0,1 5 0 0 0,2 2 0 0 0,-7 2 0 0 0,-7 9 0 0 0,-10 8 0 0 0,-7 11 0 0 0,-6 4 0 0 0,-3 6 0 0 0,-2-3 0 0 0,0 6 0 0 0,-1 0 0 0 0,0 0 0 0 0,1-5 0 0 0,9-8 0 0 0,7-10 0 0 0,5-10 0 0 0,3-9 0 0 0,11-10 0 0 0,3-10 0 0 0,0-8 0 0 0,2-6 0 0 0,-5-2 0 0 0,-6-2 0 0 0,-2-4 0 0 0,-5-2 0 0 0,-8 0 0 0 0,-4-6 0 0 0,-5-10 0 0 0,-4-5 0 0 0,0 3 0 0 0,0 6 0 0 0,2 9 0 0 0,6 12 0 0 0,7 9 0 0 0,3 7 0 0 0,4 5 0 0 0,7 2 0 0 0,1 2 0 0 0,5 0 0 0 0,5 0 0 0 0,0 0 0 0 0,1-1 0 0 0,-2 0 0 0 0,0-1 0 0 0,-1 0 0 0 0,-8 4 0 0 0,-9 6 0 0 0,-8 5 0 0 0,-6 4 0 0 0,-4 3 0 0 0,-3 3 0 0 0,-2 0 0 0 0,5 4 0 0 0,5 2 0 0 0,6-4 0 0 0,4-8 0 0 0,4-6 0 0 0,2-5 0 0 0,1-5 0 0 0,1-2 0 0 0,4-2 0 0 0,5 0 0 0 0,1 0 0 0 0,-1-1 0 0 0,-3 2 0 0 0,-2-1 0 0 0,-3-4 0 0 0,-5-4 0 0 0,-7-7 0 0 0,-5-3 0 0 0,-5-7 0 0 0,5-4 0 0 0,1-4 0 0 0,-2-1 0 0 0,-1 1 0 0 0,-12 15 0 0 0,-4 14 0 0 0,-6 13 0 0 0,1 10 0 0 0,1 9 0 0 0,3 4 0 0 0,4 2 0 0 0,2-2 0 0 0,1-1 0 0 0,6-2 0 0 0,6-1 0 0 0,6-1 0 0 0,0-1 0 0 0,1-5 0 0 0,3-1 0 0 0,1-4 0 0 0,2-5 0 0 0,5-4 0 0 0,6-2 0 0 0,2-3 0 0 0,-2-1 0 0 0,-2-1 0 0 0,-2-4 0 0 0,-2-6 0 0 0,-6-4 0 0 0,-2-14 0 0 0,-1-4 0 0 0,1-2 0 0 0,5-3 0 0 0,3 0 0 0 0,9 0 0 0 0,2 1 0 0 0,3 7 0 0 0,-1 4 0 0 0,-4 3 0 0 0,-7 9 0 0 0,-14 7 0 0 0,-14 9 0 0 0,-11 9 0 0 0,-8 1 0 0 0,-6 0 0 0 0,-7 10 0 0 0,2 5 0 0 0,5 7 0 0 0,3 0 0 0 0,4 1 0 0 0,5 1 0 0 0,5 4 0 0 0,3-1 0 0 0,2 5 0 0 0,1-1 0 0 0,1-4 0 0 0,0-3 0 0 0,4-4 0 0 0,10-8 0 0 0,10-8 0 0 0,10-6 0 0 0,2-5 0 0 0,0-4 0 0 0,2-1 0 0 0,-2-6 0 0 0,-3-5 0 0 0,-2-2 0 0 0,-4-6 0 0 0,3-8 0 0 0,-5-4 0 0 0,-6-6 0 0 0,2-7 0 0 0,-3-6 0 0 0,-1-11 0 0 0,2-3 0 0 0,-4 1 0 0 0,0-2 0 0 0,-2 7 0 0 0,-4 0 0 0 0,-4 1 0 0 0,-3 8 0 0 0,-1 7 0 0 0,-2 2 0 0 0,0 4 0 0 0,-1 12 0 0 0,0 18 0 0 0,1 20 0 0 0,-1 10 0 0 0,1 6 0 0 0,0 11 0 0 0,0 2 0 0 0,0 1 0 0 0,0 3 0 0 0,4-3 0 0 0,6-5 0 0 0,5-4 0 0 0,4-5 0 0 0,8-7 0 0 0,7-7 0 0 0,2-7 0 0 0,-1-5 0 0 0,-6-3 0 0 0</inkml:trace>
          <inkml:trace contextRef="#ctx0" brushRef="#br0" timeOffset="16">29097 2084 16383 0 0,'13'0'0'0'0,"16"0"0"0"0,16 0 0 0 0,8 0 0 0 0,4 0 0 0 0,-3 0 0 0 0,-7 0 0 0 0,-9 0 0 0 0,-4 0 0 0 0,-5 0 0 0 0,-3 0 0 0 0,-6 0 0 0 0</inkml:trace>
        </inkml:traceGroup>
        <inkml:traceGroup>
          <inkml:annotationXML>
            <emma:emma xmlns:emma="http://www.w3.org/2003/04/emma" version="1.0">
              <emma:interpretation id="{1598A67B-0E48-497F-8229-5110D9AD661E}" emma:medium="tactile" emma:mode="ink">
                <msink:context xmlns:msink="http://schemas.microsoft.com/ink/2010/main" type="inkWord" rotatedBoundingBox="25790,896 28557,882 28562,1828 25795,1843"/>
              </emma:interpretation>
              <emma:one-of disjunction-type="recognition" id="oneOf8">
                <emma:interpretation id="interp28" emma:lang="" emma:confidence="0">
                  <emma:literal>data</emma:literal>
                </emma:interpretation>
                <emma:interpretation id="interp29" emma:lang="" emma:confidence="0">
                  <emma:literal>datei</emma:literal>
                </emma:interpretation>
                <emma:interpretation id="interp30" emma:lang="" emma:confidence="0">
                  <emma:literal>dota</emma:literal>
                </emma:interpretation>
                <emma:interpretation id="interp31" emma:lang="" emma:confidence="0">
                  <emma:literal>date</emma:literal>
                </emma:interpretation>
                <emma:interpretation id="interp32" emma:lang="" emma:confidence="0">
                  <emma:literal>dates</emma:literal>
                </emma:interpretation>
              </emma:one-of>
            </emma:emma>
          </inkml:annotationXML>
          <inkml:trace contextRef="#ctx0" brushRef="#br0" timeOffset="17">30180 2490 16383 0 0,'0'4'0'0'0,"5"2"0"0"0,13-1 0 0 0,12-9 0 0 0,6-4 0 0 0,0-5 0 0 0,-1 0 0 0 0,1-6 0 0 0,-1 1 0 0 0,-11 2 0 0 0,-17 4 0 0 0,-19 5 0 0 0,-15 7 0 0 0,-4 8 0 0 0,-8 7 0 0 0,1 12 0 0 0,9 8 0 0 0,8 4 0 0 0,8 2 0 0 0,6 0 0 0 0,4-1 0 0 0,7-8 0 0 0,12-10 0 0 0,6-9 0 0 0,4-5 0 0 0,6-5 0 0 0,2-3 0 0 0,-1-2 0 0 0,-2 1 0 0 0,3-1 0 0 0,-1-7 0 0 0,-6-7 0 0 0,-7-5 0 0 0,-4-11 0 0 0,-3-9 0 0 0,-5-6 0 0 0,-3-3 0 0 0,-3 3 0 0 0,-2 2 0 0 0,-4-1 0 0 0,-3 3 0 0 0,1 1 0 0 0,1-1 0 0 0,1 3 0 0 0,2 1 0 0 0,5 1 0 0 0,6 12 0 0 0,2 19 0 0 0,-1 27 0 0 0,2 23 0 0 0,3 16 0 0 0,-1 11 0 0 0,-3 6 0 0 0,1-5 0 0 0,-2-8 0 0 0,2-9 0 0 0,3-14 0 0 0,7-14 0 0 0,5-12 0 0 0,5-7 0 0 0,6-6 0 0 0,1-2 0 0 0,-3-2 0 0 0,6-4 0 0 0,4-1 0 0 0,2-3 0 0 0,2-9 0 0 0,1 0 0 0 0,-1-1 0 0 0,-4-1 0 0 0,-18 2 0 0 0,-18 6 0 0 0,-11 9 0 0 0,-10 9 0 0 0,-10 13 0 0 0,-7 7 0 0 0,2 9 0 0 0,5 6 0 0 0,6 1 0 0 0,6-2 0 0 0,8-8 0 0 0,9-9 0 0 0,7-12 0 0 0,6-12 0 0 0,2-9 0 0 0,-2-10 0 0 0,4-8 0 0 0,2-1 0 0 0,-4-13 0 0 0,-6-2 0 0 0,-1 5 0 0 0,-4 15 0 0 0,-4 16 0 0 0,-3 18 0 0 0,2 15 0 0 0,4 9 0 0 0,-1 3 0 0 0,-1 4 0 0 0,2-5 0 0 0,3-4 0 0 0,3-7 0 0 0,8-8 0 0 0,3-6 0 0 0,10-5 0 0 0,-2-7 0 0 0,-7-10 0 0 0,-1-22 0 0 0,-4-12 0 0 0,-6-15 0 0 0,-7-5 0 0 0,-5-7 0 0 0,-3-5 0 0 0,-3-1 0 0 0,-1 0 0 0 0,0 11 0 0 0,0 4 0 0 0,0 8 0 0 0,0 6 0 0 0,0 9 0 0 0,1 5 0 0 0,0 2 0 0 0,4 6 0 0 0,6 21 0 0 0,5 37 0 0 0,0 34 0 0 0,2 27 0 0 0,2 16 0 0 0,-2 0 0 0 0,4-2 0 0 0,-1-13 0 0 0,-4-13 0 0 0,-1-15 0 0 0,2-15 0 0 0,5-6 0 0 0,5-11 0 0 0,4-11 0 0 0,7-8 0 0 0,0-11 0 0 0,3-14 0 0 0,2-9 0 0 0,6-17 0 0 0,4-6 0 0 0,1-9 0 0 0,0-2 0 0 0,-6 0 0 0 0,-6 4 0 0 0,-6 7 0 0 0,-18 12 0 0 0,-16 11 0 0 0,-13 14 0 0 0,-12 12 0 0 0,-3 9 0 0 0,-1 12 0 0 0,0 9 0 0 0,5 3 0 0 0,5 0 0 0 0,7 6 0 0 0,4-1 0 0 0,4-3 0 0 0,5-3 0 0 0,8-4 0 0 0,5-8 0 0 0,4-8 0 0 0,4-6 0 0 0,1-5 0 0 0,5-4 0 0 0,1-14 0 0 0,-4-13 0 0 0,-3-15 0 0 0,-5-13 0 0 0,-6-9 0 0 0,-5-4 0 0 0,-4 3 0 0 0,-3 7 0 0 0,-1 5 0 0 0,-1 17 0 0 0,-1 25 0 0 0,1 28 0 0 0,1 22 0 0 0,7 9 0 0 0,13 1 0 0 0,5-4 0 0 0,8-6 0 0 0,3-9 0 0 0,2-11 0 0 0,9-9 0 0 0,-1-6 0 0 0,6-7 0 0 0,-7-12 0 0 0,-11-8 0 0 0,-11-5 0 0 0,-10-5 0 0 0,-7-3 0 0 0,-4 2 0 0 0,-3-3 0 0 0,-5 6 0 0 0,-2 6 0 0 0</inkml:trace>
          <inkml:trace contextRef="#ctx0" brushRef="#br0" timeOffset="18">31632 2270 16383 0 0,'12'0'0'0'0,"26"0"0"0"0,39 0 0 0 0,28 0 0 0 0,12 0 0 0 0,8 0 0 0 0,-9 0 0 0 0,-21-8 0 0 0,-21-3 0 0 0,-24 0 0 0 0</inkml:trace>
        </inkml:traceGroup>
        <inkml:traceGroup>
          <inkml:annotationXML>
            <emma:emma xmlns:emma="http://www.w3.org/2003/04/emma" version="1.0">
              <emma:interpretation id="{CFA0AB29-DF32-4FE8-9C92-4914218A95D9}" emma:medium="tactile" emma:mode="ink">
                <msink:context xmlns:msink="http://schemas.microsoft.com/ink/2010/main" type="inkWord" rotatedBoundingBox="29162,1117 30452,1110 30456,1844 29166,1851"/>
              </emma:interpretation>
              <emma:one-of disjunction-type="recognition" id="oneOf9">
                <emma:interpretation id="interp33" emma:lang="" emma:confidence="0">
                  <emma:literal>in</emma:literal>
                </emma:interpretation>
                <emma:interpretation id="interp34" emma:lang="" emma:confidence="0">
                  <emma:literal>ón</emma:literal>
                </emma:interpretation>
                <emma:interpretation id="interp35" emma:lang="" emma:confidence="0">
                  <emma:literal>ún</emma:literal>
                </emma:interpretation>
                <emma:interpretation id="interp36" emma:lang="" emma:confidence="0">
                  <emma:literal>én</emma:literal>
                </emma:interpretation>
                <emma:interpretation id="interp37" emma:lang="" emma:confidence="0">
                  <emma:literal>irá</emma:literal>
                </emma:interpretation>
              </emma:one-of>
            </emma:emma>
          </inkml:annotationXML>
          <inkml:trace contextRef="#ctx0" brushRef="#br0" timeOffset="19">33552 2687 16383 0 0,'9'0'0'0'0,"6"0"0"0"0,9 0 0 0 0,6-4 0 0 0,-4-6 0 0 0,-1-5 0 0 0,-1-17 0 0 0,0-15 0 0 0,-5-8 0 0 0,-5 1 0 0 0,-5 5 0 0 0,-4 3 0 0 0,-3 22 0 0 0,-1 27 0 0 0,-2 31 0 0 0,0 12 0 0 0,4 13 0 0 0,6-2 0 0 0,1-1 0 0 0,3-10 0 0 0,0-8 0 0 0,1-12 0 0 0,3-10 0 0 0,3-7 0 0 0,6-10 0 0 0,3-4 0 0 0,0-6 0 0 0,0-9 0 0 0,-1-5 0 0 0,4-8 0 0 0,-1-9 0 0 0,4-3 0 0 0,-4-1 0 0 0,-4 6 0 0 0,-2 7 0 0 0,-2 8 0 0 0,1 9 0 0 0,-4 19 0 0 0,-7 18 0 0 0,-4 14 0 0 0,-4 9 0 0 0,-3 4 0 0 0,-2 0 0 0 0,4-9 0 0 0,5-15 0 0 0,0-20 0 0 0,17-20 0 0 0,11-14 0 0 0,13-7 0 0 0,14-6 0 0 0,8 6 0 0 0,1 4 0 0 0,-3 7 0 0 0,-15 17 0 0 0,-15 19 0 0 0,-16 15 0 0 0,-11 8 0 0 0,-12-2 0 0 0,-7-6 0 0 0</inkml:trace>
          <inkml:trace contextRef="#ctx0" brushRef="#br0" timeOffset="20">33792 2016 16383 0 0,'0'0'0'0'0</inkml:trace>
        </inkml:traceGroup>
        <inkml:traceGroup>
          <inkml:annotationXML>
            <emma:emma xmlns:emma="http://www.w3.org/2003/04/emma" version="1.0">
              <emma:interpretation id="{22FEF73B-E85A-4DBA-9458-1EEB88C14972}" emma:medium="tactile" emma:mode="ink">
                <msink:context xmlns:msink="http://schemas.microsoft.com/ink/2010/main" type="inkWord" rotatedBoundingBox="31047,1124 33184,1112 33191,2314 31053,2325"/>
              </emma:interpretation>
              <emma:one-of disjunction-type="recognition" id="oneOf10">
                <emma:interpretation id="interp38" emma:lang="" emma:confidence="0">
                  <emma:literal>som</emma:literal>
                </emma:interpretation>
                <emma:interpretation id="interp39" emma:lang="" emma:confidence="0">
                  <emma:literal>gom</emma:literal>
                </emma:interpretation>
                <emma:interpretation id="interp40" emma:lang="" emma:confidence="0">
                  <emma:literal>your</emma:literal>
                </emma:interpretation>
                <emma:interpretation id="interp41" emma:lang="" emma:confidence="0">
                  <emma:literal>Tom</emma:literal>
                </emma:interpretation>
                <emma:interpretation id="interp42" emma:lang="" emma:confidence="0">
                  <emma:literal>Com</emma:literal>
                </emma:interpretation>
              </emma:one-of>
            </emma:emma>
          </inkml:annotationXML>
          <inkml:trace contextRef="#ctx0" brushRef="#br0" timeOffset="21">35472 2172 16383 0 0,'-5'0'0'0'0,"0"9"0"0"0,0 14 0 0 0,0 9 0 0 0,2 1 0 0 0,1 5 0 0 0,1 0 0 0 0,1 6 0 0 0,0-1 0 0 0,0-3 0 0 0,4-4 0 0 0,6-5 0 0 0,6-7 0 0 0,3-7 0 0 0,8-7 0 0 0,7-10 0 0 0,-2-12 0 0 0,-7-14 0 0 0,2-8 0 0 0,-1-14 0 0 0,-4-6 0 0 0,-6-6 0 0 0,-6 3 0 0 0,-4 7 0 0 0,1 4 0 0 0,3 13 0 0 0,4 30 0 0 0,4 27 0 0 0,0 23 0 0 0,-1 18 0 0 0,-2 9 0 0 0,-3 3 0 0 0,-5 1 0 0 0,-3 4 0 0 0,-2 9 0 0 0,-2 2 0 0 0,0-4 0 0 0,-1-7 0 0 0,0-13 0 0 0,1-11 0 0 0,-5-12 0 0 0,-5-12 0 0 0,-9-13 0 0 0,-6-9 0 0 0,-7-8 0 0 0,-7-3 0 0 0,-4-3 0 0 0,0-1 0 0 0,0 1 0 0 0,2-9 0 0 0,5-1 0 0 0,7-8 0 0 0,10-5 0 0 0,8-5 0 0 0,5-2 0 0 0,4-5 0 0 0,2 0 0 0 0,2-2 0 0 0,0 2 0 0 0,-1 2 0 0 0,1 4 0 0 0,3 2 0 0 0,5 8 0 0 0,9 1 0 0 0,15 5 0 0 0,5 5 0 0 0,4 4 0 0 0,8 3 0 0 0,3 3 0 0 0,5 0 0 0 0,1-3 0 0 0,3-10 0 0 0,-1-3 0 0 0,-3-7 0 0 0,6-11 0 0 0,-5-14 0 0 0,-3-2 0 0 0,-12-4 0 0 0,-10-3 0 0 0,-10 0 0 0 0,-5 7 0 0 0,-7 6 0 0 0,-9 20 0 0 0,-9 18 0 0 0,-5 22 0 0 0,1 14 0 0 0,0 8 0 0 0,3 8 0 0 0,2-1 0 0 0,2-3 0 0 0,1-5 0 0 0,5-10 0 0 0,6-8 0 0 0,5-7 0 0 0,5-7 0 0 0,3-3 0 0 0,1-3 0 0 0,2 0 0 0 0,4-1 0 0 0,1 0 0 0 0,-4-3 0 0 0,-8-6 0 0 0,-6-4 0 0 0,-6-9 0 0 0,-4-3 0 0 0,-2-3 0 0 0,-2-3 0 0 0,0-2 0 0 0,0 3 0 0 0,0-3 0 0 0,0 0 0 0 0,0-1 0 0 0,1 2 0 0 0,0-4 0 0 0,0 2 0 0 0,-5 7 0 0 0,-4 8 0 0 0,-5 7 0 0 0,-6 7 0 0 0,-2 4 0 0 0,-2 7 0 0 0,-1 3 0 0 0,3 4 0 0 0,6 5 0 0 0,6 3 0 0 0,4 7 0 0 0,3 4 0 0 0,3 4 0 0 0,0 1 0 0 0,5-1 0 0 0,10-7 0 0 0,7-7 0 0 0,8-4 0 0 0,2-4 0 0 0,5-4 0 0 0,-1-4 0 0 0,4-2 0 0 0,-3-1 0 0 0,-6-6 0 0 0,-5-10 0 0 0,-7-10 0 0 0,-6-6 0 0 0,-6-6 0 0 0,-3 0 0 0 0,-4 2 0 0 0,0 10 0 0 0,-2 19 0 0 0,9 26 0 0 0,3 15 0 0 0,0 8 0 0 0,2 3 0 0 0,0-4 0 0 0,-3-3 0 0 0,1-6 0 0 0,4-7 0 0 0,3-9 0 0 0,7-7 0 0 0,4-5 0 0 0,-3-12 0 0 0,-6-13 0 0 0,-2-11 0 0 0,-3-5 0 0 0,-1-5 0 0 0,2-3 0 0 0,-1 1 0 0 0,-4 5 0 0 0,2 3 0 0 0,-2 13 0 0 0,-3 18 0 0 0,-2 18 0 0 0,-2 15 0 0 0,-2 6 0 0 0,-1 2 0 0 0,0-1 0 0 0,8-7 0 0 0,7-12 0 0 0,1-14 0 0 0,-3-15 0 0 0,-3-10 0 0 0,5-10 0 0 0,0-7 0 0 0,-2-10 0 0 0,-4 0 0 0 0,-3-1 0 0 0,-3 4 0 0 0,-6 10 0 0 0,2 15 0 0 0,5 11 0 0 0,6 8 0 0 0,5 4 0 0 0,5 1 0 0 0,3 1 0 0 0,2-1 0 0 0,0-1 0 0 0,-3 4 0 0 0,-6 9 0 0 0,3 18 0 0 0,-2 9 0 0 0,4 13 0 0 0,8 10 0 0 0,3 1 0 0 0,3-4 0 0 0,-3-6 0 0 0,-7-8 0 0 0,-4-8 0 0 0,-6-3 0 0 0,0-3 0 0 0,-4-7 0 0 0</inkml:trace>
        </inkml:traceGroup>
      </inkml:traceGroup>
      <inkml:traceGroup>
        <inkml:annotationXML>
          <emma:emma xmlns:emma="http://www.w3.org/2003/04/emma" version="1.0">
            <emma:interpretation id="{6E710CB4-FF53-47C4-95AE-BEB4B30FE4E1}" emma:medium="tactile" emma:mode="ink">
              <msink:context xmlns:msink="http://schemas.microsoft.com/ink/2010/main" type="line" rotatedBoundingBox="1129,2421 29553,2336 29558,3795 1133,3880"/>
            </emma:interpretation>
          </emma:emma>
        </inkml:annotationXML>
        <inkml:traceGroup>
          <inkml:annotationXML>
            <emma:emma xmlns:emma="http://www.w3.org/2003/04/emma" version="1.0">
              <emma:interpretation id="{31E13A6A-89E2-456C-9441-FD41552B504A}" emma:medium="tactile" emma:mode="ink">
                <msink:context xmlns:msink="http://schemas.microsoft.com/ink/2010/main" type="inkWord" rotatedBoundingBox="1129,2421 5699,2407 5702,3427 1132,3441"/>
              </emma:interpretation>
              <emma:one-of disjunction-type="recognition" id="oneOf11">
                <emma:interpretation id="interp43" emma:lang="" emma:confidence="1">
                  <emma:literal/>
                </emma:interpretation>
              </emma:one-of>
            </emma:emma>
          </inkml:annotationXML>
          <inkml:trace contextRef="#ctx0" brushRef="#br0" timeOffset="22">5518 4111 16383 0 0,'0'4'0'0'0,"4"2"0"0"0,6-1 0 0 0,5-1 0 0 0,5-1 0 0 0,2-5 0 0 0,2-7 0 0 0,6-1 0 0 0,5-12 0 0 0,2-2 0 0 0,2-2 0 0 0,3-4 0 0 0,-1 3 0 0 0,-4 2 0 0 0,-3 5 0 0 0,-4 6 0 0 0,-3 5 0 0 0,-1 5 0 0 0,-10 2 0 0 0,-12 2 0 0 0,-10 1 0 0 0,-9 0 0 0 0,-1 4 0 0 0,-7 6 0 0 0,-4 5 0 0 0,4 3 0 0 0,0 4 0 0 0,5 1 0 0 0,5 2 0 0 0,5-1 0 0 0,4 1 0 0 0,3-1 0 0 0,9-4 0 0 0,8-5 0 0 0,5-7 0 0 0,4-3 0 0 0,1-4 0 0 0,1-2 0 0 0,4-5 0 0 0,-4-5 0 0 0,-1-11 0 0 0,-6-5 0 0 0,2-2 0 0 0,-2-1 0 0 0,-5-4 0 0 0,-1 4 0 0 0,-2 3 0 0 0,-4-3 0 0 0,-3-1 0 0 0,-2 1 0 0 0,-2-3 0 0 0,-1-4 0 0 0,0-5 0 0 0,-1 1 0 0 0,0-2 0 0 0,1 3 0 0 0,4 16 0 0 0,1 16 0 0 0,0 26 0 0 0,-1 18 0 0 0,-1 16 0 0 0,3 7 0 0 0,5 4 0 0 0,1-2 0 0 0,1-9 0 0 0,4-9 0 0 0,3-11 0 0 0,6-13 0 0 0,8-8 0 0 0,1-7 0 0 0,0-5 0 0 0,-3-1 0 0 0,-2-5 0 0 0,-2-2 0 0 0,3-12 0 0 0,4-3 0 0 0,0-1 0 0 0,-1-1 0 0 0,-2 4 0 0 0,-3 1 0 0 0,-11 4 0 0 0,-11 5 0 0 0,-13 9 0 0 0,-8 4 0 0 0,-6 6 0 0 0,-1 6 0 0 0,5 5 0 0 0,0 11 0 0 0,2 10 0 0 0,5 1 0 0 0,3-1 0 0 0,3 0 0 0 0,6-2 0 0 0,6-8 0 0 0,11-9 0 0 0,6-8 0 0 0,2-6 0 0 0,5-4 0 0 0,2-3 0 0 0,-2-6 0 0 0,-6-5 0 0 0,-4-10 0 0 0,-5-4 0 0 0,-2-8 0 0 0,-4-2 0 0 0,-3-3 0 0 0,-4 0 0 0 0,-3-1 0 0 0,-1 2 0 0 0,-1 2 0 0 0,0 12 0 0 0,-1 14 0 0 0,0 17 0 0 0,9 15 0 0 0,3 12 0 0 0,-1 5 0 0 0,-2-1 0 0 0,-2 2 0 0 0,2-7 0 0 0,8-4 0 0 0,6-8 0 0 0,3-7 0 0 0,1-7 0 0 0,1-4 0 0 0,-1-3 0 0 0,1-2 0 0 0,3-5 0 0 0,-3-4 0 0 0,1-10 0 0 0,2-10 0 0 0,-6-13 0 0 0,-6-6 0 0 0,-2-4 0 0 0,-4-6 0 0 0,-4-5 0 0 0,-3-7 0 0 0,-3 3 0 0 0,-1 0 0 0 0,-1 4 0 0 0,-1 9 0 0 0,0 9 0 0 0,5 17 0 0 0,1 26 0 0 0,4 30 0 0 0,0 23 0 0 0,0 15 0 0 0,-3 6 0 0 0,-2 3 0 0 0,-2 0 0 0 0,3-3 0 0 0,1-5 0 0 0,3-5 0 0 0,9-10 0 0 0,6-13 0 0 0,2-13 0 0 0,5-10 0 0 0,7-9 0 0 0,0-4 0 0 0,-2-8 0 0 0,-3-6 0 0 0,-3-6 0 0 0,-6-8 0 0 0,-4-3 0 0 0,0-2 0 0 0,-9 5 0 0 0,-9 7 0 0 0,-10 6 0 0 0,-3 10 0 0 0,-1 14 0 0 0,-1 9 0 0 0,1 10 0 0 0,-2 3 0 0 0,2 1 0 0 0,3-1 0 0 0,3-3 0 0 0,6-6 0 0 0,8-3 0 0 0,11-5 0 0 0,6-5 0 0 0,7-5 0 0 0,3-3 0 0 0,-1-2 0 0 0,-6-6 0 0 0,-4-5 0 0 0,-2-11 0 0 0,0 1 0 0 0,-4-3 0 0 0,-5-5 0 0 0,-4-2 0 0 0,-5-4 0 0 0,-2-1 0 0 0,-2 2 0 0 0,-1 2 0 0 0,-4 6 0 0 0,-5 8 0 0 0,-2 10 0 0 0,2 16 0 0 0,2 9 0 0 0,3 7 0 0 0,6 7 0 0 0,7-2 0 0 0,7-1 0 0 0,5-7 0 0 0,-2 2 0 0 0,1 10 0 0 0,2 7 0 0 0,-4-1 0 0 0,1 0 0 0 0,0-9 0 0 0,2-9 0 0 0,6-17 0 0 0,3-21 0 0 0,0-17 0 0 0,-1-11 0 0 0,0-10 0 0 0,-1-9 0 0 0,-5-6 0 0 0,2-8 0 0 0,1-4 0 0 0,-4 5 0 0 0,-5 1 0 0 0,-5 10 0 0 0,-5 8 0 0 0,-4 4 0 0 0,-1 4 0 0 0,-2 6 0 0 0,0 6 0 0 0,0 5 0 0 0,0 4 0 0 0,1-2 0 0 0,-5 4 0 0 0,-5 16 0 0 0,-1 21 0 0 0,-3 13 0 0 0,1 11 0 0 0,3 12 0 0 0,-1 1 0 0 0,1 3 0 0 0,2 0 0 0 0,3-1 0 0 0,2 1 0 0 0,2 3 0 0 0,0-3 0 0 0,2-7 0 0 0,-1-1 0 0 0,0-1 0 0 0,1-2 0 0 0,3-5 0 0 0,2-3 0 0 0,0-4 0 0 0,-2 7 0 0 0,3 5 0 0 0,1 0 0 0 0,2-3 0 0 0,0-3 0 0 0,3-3 0 0 0,3-7 0 0 0,7-8 0 0 0,8-6 0 0 0,7-5 0 0 0,6-12 0 0 0,-5-8 0 0 0,-5-11 0 0 0,-4-5 0 0 0,-3-1 0 0 0,-1 2 0 0 0,-6-1 0 0 0,-6-1 0 0 0,-6-1 0 0 0,-8 6 0 0 0,-4 12 0 0 0,-1 12 0 0 0,0 11 0 0 0,1 9 0 0 0,5 1 0 0 0,7-3 0 0 0,6-3 0 0 0,5-5 0 0 0,7-2 0 0 0,4-3 0 0 0,1-1 0 0 0,-1-10 0 0 0,3-3 0 0 0,0-8 0 0 0,-1-4 0 0 0,-2 1 0 0 0,2 5 0 0 0,0 5 0 0 0,3 6 0 0 0,-1 3 0 0 0,-1 2 0 0 0,-11 2 0 0 0,-13 1 0 0 0,-17 0 0 0 0,-11 4 0 0 0,-2 10 0 0 0,2 6 0 0 0,5 4 0 0 0,4 2 0 0 0,5 0 0 0 0,2 1 0 0 0,2-2 0 0 0,1-1 0 0 0,5-3 0 0 0,6-7 0 0 0,5-10 0 0 0,4-13 0 0 0,3-6 0 0 0,1-5 0 0 0,-3-2 0 0 0,-5-4 0 0 0,-5 0 0 0 0,-5-1 0 0 0,-3 1 0 0 0,-2-1 0 0 0,-2 1 0 0 0,0 8 0 0 0,4 12 0 0 0,2 10 0 0 0,8 9 0 0 0,6 6 0 0 0,4 0 0 0 0,3-4 0 0 0,0-4 0 0 0,-4-13 0 0 0,3-14 0 0 0,2-14 0 0 0,-5-5 0 0 0,-5-2 0 0 0,-2 2 0 0 0,-4 2 0 0 0,2 6 0 0 0,1 9 0 0 0,4 6 0 0 0,2 5 0 0 0,2 4 0 0 0,2 6 0 0 0,-4 7 0 0 0,0 10 0 0 0,-4 9 0 0 0,-1 4 0 0 0,-3 5 0 0 0,-3 4 0 0 0,-3-1 0 0 0,-3-4 0 0 0,-2-4 0 0 0,0-3 0 0 0,-2-4 0 0 0,-4-6 0 0 0,-5-6 0 0 0,-6-6 0 0 0,9-4 0 0 0,14-4 0 0 0,9-1 0 0 0,7-1 0 0 0,4-1 0 0 0,5 1 0 0 0,1 0 0 0 0,0 0 0 0 0,-2 1 0 0 0,-2 0 0 0 0,-2-4 0 0 0,-1-6 0 0 0,-1-5 0 0 0,-4-8 0 0 0,-3-4 0 0 0,-3-3 0 0 0,4-4 0 0 0,-2 0 0 0 0,-3 1 0 0 0,-4 2 0 0 0,-4 3 0 0 0,-7 5 0 0 0,-8 7 0 0 0,-2 15 0 0 0,1 15 0 0 0,2 18 0 0 0,2 13 0 0 0,2 6 0 0 0,3-1 0 0 0,4-5 0 0 0,7-11 0 0 0,5-10 0 0 0,5-10 0 0 0,3-7 0 0 0,2-4 0 0 0,-4-4 0 0 0</inkml:trace>
        </inkml:traceGroup>
        <inkml:traceGroup>
          <inkml:annotationXML>
            <emma:emma xmlns:emma="http://www.w3.org/2003/04/emma" version="1.0">
              <emma:interpretation id="{1E60EA09-5D67-4CDD-B014-39A4118919F0}" emma:medium="tactile" emma:mode="ink">
                <msink:context xmlns:msink="http://schemas.microsoft.com/ink/2010/main" type="inkWord" rotatedBoundingBox="2924,2643 3487,2641 3487,2664 2925,2666"/>
              </emma:interpretation>
              <emma:one-of disjunction-type="recognition" id="oneOf12">
                <emma:interpretation id="interp44" emma:lang="" emma:confidence="0">
                  <emma:literal>-</emma:literal>
                </emma:interpretation>
                <emma:interpretation id="interp45" emma:lang="" emma:confidence="0">
                  <emma:literal>_</emma:literal>
                </emma:interpretation>
                <emma:interpretation id="interp46" emma:lang="" emma:confidence="0">
                  <emma:literal>.</emma:literal>
                </emma:interpretation>
                <emma:interpretation id="interp47" emma:lang="" emma:confidence="0">
                  <emma:literal>'</emma:literal>
                </emma:interpretation>
                <emma:interpretation id="interp48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23">7315 3555 16383 0 0,'-4'0'0'0'0,"11"0"0"0"0,21 0 0 0 0,31 0 0 0 0,22 0 0 0 0,10 0 0 0 0,-3 0 0 0 0,-7-7 0 0 0,-9-2 0 0 0,-17 1 0 0 0</inkml:trace>
        </inkml:traceGroup>
        <inkml:traceGroup>
          <inkml:annotationXML>
            <emma:emma xmlns:emma="http://www.w3.org/2003/04/emma" version="1.0">
              <emma:interpretation id="{5232BF2E-5982-46BA-B20A-6313AFC7219D}" emma:medium="tactile" emma:mode="ink">
                <msink:context xmlns:msink="http://schemas.microsoft.com/ink/2010/main" type="inkWord" rotatedBoundingBox="6430,3354 6444,3353 6445,3368 6430,3369"/>
              </emma:interpretation>
              <emma:one-of disjunction-type="recognition" id="oneOf13">
                <emma:interpretation id="interp49" emma:lang="" emma:confidence="1">
                  <emma:literal/>
                </emma:interpretation>
              </emma:one-of>
            </emma:emma>
          </inkml:annotationXML>
          <inkml:trace contextRef="#ctx0" brushRef="#br0" timeOffset="24">10816 4232 16383 0 0,'0'0'0'0'0</inkml:trace>
        </inkml:traceGroup>
        <inkml:traceGroup>
          <inkml:annotationXML>
            <emma:emma xmlns:emma="http://www.w3.org/2003/04/emma" version="1.0">
              <emma:interpretation id="{FD80D812-CDD5-4C63-837F-DA9494F1C022}" emma:medium="tactile" emma:mode="ink">
                <msink:context xmlns:msink="http://schemas.microsoft.com/ink/2010/main" type="inkWord" rotatedBoundingBox="7184,2828 9416,2822 9418,3659 7186,3666"/>
              </emma:interpretation>
              <emma:one-of disjunction-type="recognition" id="oneOf14">
                <emma:interpretation id="interp50" emma:lang="" emma:confidence="1">
                  <emma:literal/>
                </emma:interpretation>
              </emma:one-of>
            </emma:emma>
          </inkml:annotationXML>
          <inkml:trace contextRef="#ctx0" brushRef="#br1" timeOffset="25">11671 4553 16383 0 0,'0'-4'0'0'0,"0"-6"0"0"0,0-5 0 0 0,0-4 0 0 0,-4-8 0 0 0,-1-3 0 0 0,-5 0 0 0 0,0 0 0 0 0,2 1 0 0 0,2 1 0 0 0,2 2 0 0 0,1 2 0 0 0,-2-1 0 0 0,-1 0 0 0 0,1 1 0 0 0,1 0 0 0 0,-2-1 0 0 0,-1 1 0 0 0,0-5 0 0 0,3-1 0 0 0,1 0 0 0 0,1 2 0 0 0,2 1 0 0 0,-1-4 0 0 0,6 0 0 0 0,5-4 0 0 0,5 1 0 0 0,5 1 0 0 0,2 7 0 0 0,3 4 0 0 0,0 4 0 0 0,1 7 0 0 0,0 4 0 0 0,-1 4 0 0 0,0 2 0 0 0,0 6 0 0 0,0 6 0 0 0,-4 5 0 0 0,-2-1 0 0 0,-4 7 0 0 0,-5 3 0 0 0,-3 2 0 0 0,-4 4 0 0 0,-2 5 0 0 0,3 6 0 0 0,1-1 0 0 0,0-4 0 0 0,-2 1 0 0 0,0-1 0 0 0,-2-4 0 0 0,0-3 0 0 0,-1-2 0 0 0,0-2 0 0 0,0-1 0 0 0,0-1 0 0 0,-1-9 0 0 0,1-15 0 0 0,0-11 0 0 0,0-13 0 0 0,0-6 0 0 0,0-6 0 0 0,0-2 0 0 0,0-2 0 0 0,-4 1 0 0 0,-2 3 0 0 0,1 0 0 0 0,1 2 0 0 0,1 1 0 0 0,1 4 0 0 0,1 1 0 0 0,5 6 0 0 0,5 7 0 0 0,7 6 0 0 0,3 4 0 0 0,8 3 0 0 0,3 2 0 0 0,1 6 0 0 0,-1 1 0 0 0,-6 3 0 0 0,-2 1 0 0 0,-2-2 0 0 0,1 2 0 0 0,-3 3 0 0 0,-1 3 0 0 0,-3 8 0 0 0,-4 3 0 0 0,-4 1 0 0 0,-3 0 0 0 0,-1-1 0 0 0,-2-1 0 0 0,-1 3 0 0 0,1 1 0 0 0,3 4 0 0 0,6-5 0 0 0,6-7 0 0 0,8-8 0 0 0,9-10 0 0 0,7-6 0 0 0,6-7 0 0 0,7-11 0 0 0,-1-6 0 0 0,0-7 0 0 0,-1 2 0 0 0,-5-3 0 0 0,3 5 0 0 0,-3-6 0 0 0,-4 4 0 0 0,-6-2 0 0 0,-4-4 0 0 0,-4 4 0 0 0,-1 3 0 0 0,-2 7 0 0 0,0 8 0 0 0,-5 9 0 0 0,-5 10 0 0 0,-9 5 0 0 0,-10 4 0 0 0,-8 4 0 0 0,-6 3 0 0 0,-4 3 0 0 0,2 1 0 0 0,4 0 0 0 0,6 1 0 0 0,4-1 0 0 0,3-1 0 0 0,3 1 0 0 0,1 0 0 0 0,1 0 0 0 0,0 0 0 0 0,4-1 0 0 0,5 1 0 0 0,10-5 0 0 0,5-5 0 0 0,3-5 0 0 0,1 3 0 0 0,3 1 0 0 0,1-3 0 0 0,4-5 0 0 0,-2-1 0 0 0,3-2 0 0 0,-1-6 0 0 0,1-2 0 0 0,-7-4 0 0 0,-3-6 0 0 0,-6-4 0 0 0,-4-2 0 0 0,0-3 0 0 0,-3-1 0 0 0,-4 0 0 0 0,-5-1 0 0 0,-2 1 0 0 0,-2-5 0 0 0,-2-5 0 0 0,-1 1 0 0 0,0-1 0 0 0,1 3 0 0 0,-1 3 0 0 0,1 1 0 0 0,-1 2 0 0 0,-7-3 0 0 0,-8-1 0 0 0,0 2 0 0 0,-2 4 0 0 0,-2 6 0 0 0,-2 7 0 0 0,-1 5 0 0 0,0 3 0 0 0,-2 3 0 0 0,0 1 0 0 0,0 0 0 0 0,0 1 0 0 0,0-1 0 0 0,1-1 0 0 0,3 9 0 0 0,6 7 0 0 0,5 4 0 0 0,5 3 0 0 0,3 2 0 0 0,2 6 0 0 0,4 0 0 0 0,7-3 0 0 0,5-8 0 0 0,13-7 0 0 0,14-1 0 0 0,11-3 0 0 0,10-3 0 0 0,10-3 0 0 0,2-1 0 0 0,-4-1 0 0 0,-2-1 0 0 0,-1-1 0 0 0,-7-4 0 0 0,-10-5 0 0 0,-14-5 0 0 0,-13-1 0 0 0</inkml:trace>
        </inkml:traceGroup>
        <inkml:traceGroup>
          <inkml:annotationXML>
            <emma:emma xmlns:emma="http://www.w3.org/2003/04/emma" version="1.0">
              <emma:interpretation id="{34F364B2-6E07-488B-B723-8AEC2CA69505}" emma:medium="tactile" emma:mode="ink">
                <msink:context xmlns:msink="http://schemas.microsoft.com/ink/2010/main" type="inkWord" rotatedBoundingBox="9817,2739 12953,2729 12956,3845 9821,3854"/>
              </emma:interpretation>
              <emma:one-of disjunction-type="recognition" id="oneOf15">
                <emma:interpretation id="interp51" emma:lang="" emma:confidence="1">
                  <emma:literal/>
                </emma:interpretation>
              </emma:one-of>
            </emma:emma>
          </inkml:annotationXML>
          <inkml:trace contextRef="#ctx0" brushRef="#br1" timeOffset="26">14206 4307 16383 0 0,'0'4'0'0'0,"4"1"0"0"0,6 1 0 0 0,5-3 0 0 0,4 0 0 0 0,4-1 0 0 0,1-1 0 0 0,1-1 0 0 0,1 0 0 0 0,0 0 0 0 0,-1-4 0 0 0,-4-5 0 0 0,-1-6 0 0 0,-1-5 0 0 0,-3-2 0 0 0,-4-3 0 0 0,-4-4 0 0 0,-4-2 0 0 0,-2 0 0 0 0,-2 1 0 0 0,0 2 0 0 0,-1 1 0 0 0,0 2 0 0 0,0 0 0 0 0,1 0 0 0 0,-5 5 0 0 0,-5 5 0 0 0,4 10 0 0 0,6 6 0 0 0,12 2 0 0 0,8 1 0 0 0,4 0 0 0 0,8-1 0 0 0,1-1 0 0 0,5-1 0 0 0,3 0 0 0 0,3-1 0 0 0,-1 0 0 0 0,0 0 0 0 0,-3 0 0 0 0,4-1 0 0 0,-1 1 0 0 0,-3 0 0 0 0,-6 0 0 0 0,-3 4 0 0 0,-7 6 0 0 0,-8 5 0 0 0,-6 9 0 0 0,-6 3 0 0 0,-2 6 0 0 0,2-2 0 0 0,4 2 0 0 0,6-5 0 0 0,8-7 0 0 0,5-8 0 0 0,1-5 0 0 0,2-4 0 0 0,-2-3 0 0 0,0-2 0 0 0,-2 0 0 0 0,0-1 0 0 0,3 1 0 0 0,1 0 0 0 0,5 1 0 0 0,-1-1 0 0 0,3 1 0 0 0,3-4 0 0 0,4-6 0 0 0,-2-9 0 0 0,-8-6 0 0 0,-6-3 0 0 0,-7 0 0 0 0,-8 0 0 0 0,-5 1 0 0 0,-5 0 0 0 0,-2-3 0 0 0,-6 4 0 0 0,-6 1 0 0 0,-10 6 0 0 0,-5 5 0 0 0,-7 6 0 0 0,-6 4 0 0 0,-1 2 0 0 0,7 6 0 0 0,9 7 0 0 0,8 10 0 0 0,7 5 0 0 0,6 2 0 0 0,2 5 0 0 0,2 2 0 0 0,1-3 0 0 0,-1-1 0 0 0,1-2 0 0 0,-1-2 0 0 0,4 3 0 0 0,5-4 0 0 0,9 3 0 0 0,6-5 0 0 0,3-5 0 0 0,0-7 0 0 0,1-5 0 0 0,2-4 0 0 0,2-2 0 0 0,-2-1 0 0 0,2-1 0 0 0,0-1 0 0 0,-1-3 0 0 0,-3-1 0 0 0,-1-4 0 0 0,-1-9 0 0 0,-2-9 0 0 0,0-4 0 0 0,-5-1 0 0 0,-1 5 0 0 0,-1 4 0 0 0,2 1 0 0 0,-2 0 0 0 0,-6 1 0 0 0,-3 0 0 0 0,-4-2 0 0 0,-3 0 0 0 0,-1 0 0 0 0,-2 8 0 0 0,0 15 0 0 0,0 12 0 0 0,1 8 0 0 0,-1 10 0 0 0,5 3 0 0 0,1 4 0 0 0,0 2 0 0 0,4 2 0 0 0,0 2 0 0 0,-2-1 0 0 0,-2-4 0 0 0,-1-4 0 0 0,-3 0 0 0 0,0 0 0 0 0,-1-2 0 0 0,0 1 0 0 0,0 9 0 0 0,0 2 0 0 0,-1 1 0 0 0,1-3 0 0 0,0-4 0 0 0,0-4 0 0 0,0-3 0 0 0,4-7 0 0 0,6-12 0 0 0,1-16 0 0 0,-2-11 0 0 0,-2-11 0 0 0,-2-6 0 0 0,-2-9 0 0 0,-1-5 0 0 0,6-9 0 0 0,3-2 0 0 0,0 0 0 0 0,-3 2 0 0 0,-3 6 0 0 0,-1 4 0 0 0,-2 4 0 0 0,-2 2 0 0 0,0 3 0 0 0,0 4 0 0 0,-1 3 0 0 0,5 4 0 0 0,6 5 0 0 0,4 6 0 0 0,6 6 0 0 0,2 5 0 0 0,2 2 0 0 0,1 2 0 0 0,1 1 0 0 0,0 1 0 0 0,-1-1 0 0 0,1 0 0 0 0,-1-1 0 0 0,-1 1 0 0 0,1-1 0 0 0,0 4 0 0 0,-5 6 0 0 0,-5 5 0 0 0,-5 4 0 0 0,-5 3 0 0 0,-3 2 0 0 0,-2 1 0 0 0,0 1 0 0 0,-1-1 0 0 0,0 1 0 0 0,-5-1 0 0 0,0 0 0 0 0,-4-4 0 0 0,-4-2 0 0 0,-8 0 0 0 0,-5-3 0 0 0,2-1 0 0 0,2 3 0 0 0,0-3 0 0 0,0-8 0 0 0,8-5 0 0 0,11-3 0 0 0,10-1 0 0 0,12 0 0 0 0,8-1 0 0 0,3 2 0 0 0,1-5 0 0 0,0 0 0 0 0,3-4 0 0 0,0 0 0 0 0,3-1 0 0 0,-1-1 0 0 0,-2 3 0 0 0,-6-2 0 0 0,0 2 0 0 0,0 1 0 0 0,-1 3 0 0 0,0 2 0 0 0,0-2 0 0 0,-1-1 0 0 0,-1-4 0 0 0,-3-8 0 0 0,-7-5 0 0 0,-4-7 0 0 0,-5-3 0 0 0,-3-4 0 0 0,-1 0 0 0 0,-6 8 0 0 0,-6 6 0 0 0,-5 9 0 0 0,-5 6 0 0 0,-2 5 0 0 0,3 7 0 0 0,4 6 0 0 0,5 7 0 0 0,5 4 0 0 0,3 2 0 0 0,2 2 0 0 0,1 5 0 0 0,5 2 0 0 0,6-1 0 0 0,9-6 0 0 0,6-6 0 0 0,2-7 0 0 0,1-6 0 0 0,-1-3 0 0 0,0-3 0 0 0,-1-1 0 0 0,-2 0 0 0 0,1 0 0 0 0,-1-1 0 0 0,-1-3 0 0 0,1-5 0 0 0,-1-1 0 0 0,-4-3 0 0 0,3-3 0 0 0,-2-3 0 0 0,-5-2 0 0 0,-5-2 0 0 0,-5-1 0 0 0,-3-4 0 0 0,-2-5 0 0 0,-1-2 0 0 0,-1-7 0 0 0,0 0 0 0 0,0-2 0 0 0,0 3 0 0 0,1 5 0 0 0,0 1 0 0 0,-1 1 0 0 0,1 3 0 0 0,0 2 0 0 0,0 11 0 0 0,0 13 0 0 0,0 11 0 0 0,1 14 0 0 0,-1 11 0 0 0,0 14 0 0 0,4 6 0 0 0,1 1 0 0 0,1-5 0 0 0,-2-2 0 0 0,3-4 0 0 0,1-5 0 0 0,-2-4 0 0 0,-1-4 0 0 0,2-2 0 0 0,0-5 0 0 0</inkml:trace>
        </inkml:traceGroup>
        <inkml:traceGroup>
          <inkml:annotationXML>
            <emma:emma xmlns:emma="http://www.w3.org/2003/04/emma" version="1.0">
              <emma:interpretation id="{F08DEC5A-30C5-4B2E-AED0-DD85A5E933AE}" emma:medium="tactile" emma:mode="ink">
                <msink:context xmlns:msink="http://schemas.microsoft.com/ink/2010/main" type="inkWord" rotatedBoundingBox="12794,2452 16464,2441 16467,3608 12797,3619"/>
              </emma:interpretation>
              <emma:one-of disjunction-type="recognition" id="oneOf16">
                <emma:interpretation id="interp52" emma:lang="" emma:confidence="0">
                  <emma:literal>ateados</emma:literal>
                </emma:interpretation>
                <emma:interpretation id="interp53" emma:lang="" emma:confidence="0">
                  <emma:literal>atador</emma:literal>
                </emma:interpretation>
                <emma:interpretation id="interp54" emma:lang="" emma:confidence="0">
                  <emma:literal>detidos</emma:literal>
                </emma:interpretation>
                <emma:interpretation id="interp55" emma:lang="" emma:confidence="0">
                  <emma:literal>ateado</emma:literal>
                </emma:interpretation>
                <emma:interpretation id="interp56" emma:lang="" emma:confidence="0">
                  <emma:literal>citador</emma:literal>
                </emma:interpretation>
              </emma:one-of>
            </emma:emma>
          </inkml:annotationXML>
          <inkml:trace contextRef="#ctx0" brushRef="#br1" timeOffset="27">17234 4135 16383 0 0,'-5'0'0'0'0,"-4"0"0"0"0,-2-8 0 0 0,1-7 0 0 0,3-10 0 0 0,2-4 0 0 0,2-2 0 0 0,2 1 0 0 0,0 1 0 0 0,1 1 0 0 0,1 1 0 0 0,3 1 0 0 0,2 1 0 0 0,4 1 0 0 0,0-1 0 0 0,-1 2 0 0 0,-3-2 0 0 0,-2 1 0 0 0,3 0 0 0 0,3 3 0 0 0,6 6 0 0 0,7 6 0 0 0,4 4 0 0 0,2 2 0 0 0,-4 7 0 0 0,-10 2 0 0 0,-8 5 0 0 0,-10 0 0 0 0,-7 2 0 0 0,-12 4 0 0 0,-5 2 0 0 0,1 3 0 0 0,1 6 0 0 0,1-3 0 0 0,4 8 0 0 0,6 6 0 0 0,5 2 0 0 0,4 1 0 0 0,3-2 0 0 0,2-4 0 0 0,1-3 0 0 0,0-4 0 0 0,0-2 0 0 0,4-6 0 0 0,5-2 0 0 0,10-2 0 0 0,9 3 0 0 0,5-3 0 0 0,4-5 0 0 0,0-4 0 0 0,2-3 0 0 0,-2-3 0 0 0,-3-2 0 0 0,-7-4 0 0 0,-5-3 0 0 0,-5-3 0 0 0,-7-5 0 0 0,-1-3 0 0 0,-1-4 0 0 0,-3 0 0 0 0,-3-3 0 0 0,-1-1 0 0 0,-1 1 0 0 0,-1-9 0 0 0,-1-2 0 0 0,1-4 0 0 0,0 1 0 0 0,-1 3 0 0 0,1 3 0 0 0,0 3 0 0 0,0 3 0 0 0,-5 3 0 0 0,0-1 0 0 0,-5 5 0 0 0,-8 2 0 0 0,-10 3 0 0 0,-4 1 0 0 0,-1 2 0 0 0,6 8 0 0 0,14 4 0 0 0,11 7 0 0 0,10 5 0 0 0,7 6 0 0 0,5 4 0 0 0,0 2 0 0 0,-4 1 0 0 0,-5 8 0 0 0,1 9 0 0 0,-3 0 0 0 0,-2 1 0 0 0,-3-2 0 0 0,3-4 0 0 0,-1-4 0 0 0,4-4 0 0 0,4-6 0 0 0,-1-3 0 0 0,2-5 0 0 0,3-5 0 0 0,6-5 0 0 0,4-2 0 0 0,1-2 0 0 0,-1-2 0 0 0,0 0 0 0 0,-1-4 0 0 0,-5-6 0 0 0,-6-8 0 0 0,-6-7 0 0 0,-5-6 0 0 0,-3-10 0 0 0,-2-7 0 0 0,-1-4 0 0 0,0 4 0 0 0,0 2 0 0 0,0 5 0 0 0,0 0 0 0 0,1 4 0 0 0,0 4 0 0 0,0 3 0 0 0,0 0 0 0 0,0-9 0 0 0,0-5 0 0 0,-4-4 0 0 0,-2 0 0 0 0,-3 2 0 0 0,-1 14 0 0 0,1 25 0 0 0,3 26 0 0 0,2 15 0 0 0,2 10 0 0 0,1 0 0 0 0,1 8 0 0 0,0 2 0 0 0,4 1 0 0 0,7-5 0 0 0,0-2 0 0 0,7 8 0 0 0,5-3 0 0 0,-2 0 0 0 0,0-5 0 0 0,1-7 0 0 0,-4-6 0 0 0,3-4 0 0 0,8-8 0 0 0,6-7 0 0 0,5-2 0 0 0,6-3 0 0 0,-3-4 0 0 0,2-2 0 0 0,-5-3 0 0 0,-3-9 0 0 0,-1-7 0 0 0,-1-6 0 0 0,-3-3 0 0 0,-3-11 0 0 0,2-2 0 0 0,-4-5 0 0 0,2-2 0 0 0,-4 1 0 0 0,-3 1 0 0 0,-4-2 0 0 0,-1 7 0 0 0,-4 5 0 0 0,-4 5 0 0 0,-4 1 0 0 0,-6 7 0 0 0,-8 5 0 0 0,-10 6 0 0 0,-7 4 0 0 0,2 7 0 0 0,5 7 0 0 0,5 6 0 0 0,5 4 0 0 0,5 8 0 0 0,2 3 0 0 0,2 4 0 0 0,1 1 0 0 0,0 2 0 0 0,0-1 0 0 0,0 2 0 0 0,-1-2 0 0 0,1-3 0 0 0,3-7 0 0 0,14 0 0 0 0,13-5 0 0 0,4-1 0 0 0,6-5 0 0 0,-1-5 0 0 0,-3-4 0 0 0,-3-4 0 0 0,-4-1 0 0 0,2-3 0 0 0,0 1 0 0 0,-2-1 0 0 0,3 0 0 0 0,3-4 0 0 0,5-10 0 0 0,-1-1 0 0 0,-2-8 0 0 0,-5 2 0 0 0,-3-1 0 0 0,-2 4 0 0 0,-2 5 0 0 0,-1 5 0 0 0,-14 4 0 0 0,-12 3 0 0 0,-11 2 0 0 0,-11 5 0 0 0,-2 6 0 0 0,0 5 0 0 0,-2 4 0 0 0,6 3 0 0 0,5 1 0 0 0,6 6 0 0 0,4 10 0 0 0,3 6 0 0 0,7-1 0 0 0,7-3 0 0 0,5-9 0 0 0,4-10 0 0 0,4-9 0 0 0,1-7 0 0 0,0-4 0 0 0,1-4 0 0 0,4 0 0 0 0,-3-5 0 0 0,-2-2 0 0 0,-5-7 0 0 0,-6-6 0 0 0,3-15 0 0 0,-2-14 0 0 0,-3-8 0 0 0,-3-2 0 0 0,-4-3 0 0 0,-2-3 0 0 0,-3 4 0 0 0,0 3 0 0 0,0 0 0 0 0,-1 3 0 0 0,0 7 0 0 0,1 8 0 0 0,-5 6 0 0 0,-1 13 0 0 0,1 19 0 0 0,1 23 0 0 0,1 16 0 0 0,1 18 0 0 0,1 14 0 0 0,0 2 0 0 0,6 2 0 0 0,9-2 0 0 0,11-10 0 0 0,14-14 0 0 0,8-15 0 0 0,9-14 0 0 0,4-8 0 0 0,-5-7 0 0 0,-7-3 0 0 0,-4-2 0 0 0,-5-4 0 0 0,-4-6 0 0 0,-5 1 0 0 0,-7-4 0 0 0,-8-1 0 0 0,-6-4 0 0 0,-9-1 0 0 0,-4 2 0 0 0</inkml:trace>
          <inkml:trace contextRef="#ctx0" brushRef="#br1" timeOffset="28">17775 3535 16383 0 0,'13'0'0'0'0,"20"0"0"0"0,22 0 0 0 0,18 0 0 0 0,14 0 0 0 0,-1 0 0 0 0,-6 0 0 0 0,-12-9 0 0 0,-18-5 0 0 0</inkml:trace>
          <inkml:trace contextRef="#ctx0" brushRef="#br1" timeOffset="29">20409 3939 16383 0 0,'0'4'0'0'0,"0"6"0"0"0,0 5 0 0 0,0 4 0 0 0,4 7 0 0 0,1 4 0 0 0,1 9 0 0 0,-2 2 0 0 0,-1 3 0 0 0,-1 1 0 0 0,-1 6 0 0 0,-1 3 0 0 0,0 1 0 0 0,0-5 0 0 0,0-7 0 0 0,0-11 0 0 0</inkml:trace>
          <inkml:trace contextRef="#ctx0" brushRef="#br1" timeOffset="35">20187 4429 16383 0 0,'0'-4'0'0'0,"0"-6"0"0"0,5-5 0 0 0,0-4 0 0 0,5 1 0 0 0,4-1 0 0 0,0-1 0 0 0,-3-2 0 0 0,2 5 0 0 0,-3-1 0 0 0,-1-1 0 0 0,-4-1 0 0 0,-2-2 0 0 0,-1-1 0 0 0,-2-1 0 0 0,0 0 0 0 0,0-1 0 0 0,3 4 0 0 0,2 2 0 0 0,0 0 0 0 0,-1-1 0 0 0,3 2 0 0 0,5 5 0 0 0,4 5 0 0 0,3 3 0 0 0,-5 2 0 0 0,-10 3 0 0 0,-9 5 0 0 0,-12 5 0 0 0,-7 10 0 0 0,-4 6 0 0 0,2 5 0 0 0,7 4 0 0 0,1-1 0 0 0,4-2 0 0 0,5-3 0 0 0,4-1 0 0 0,2-1 0 0 0,2-3 0 0 0,1 0 0 0 0,5-4 0 0 0,2-1 0 0 0,3-4 0 0 0,5-5 0 0 0,3 1 0 0 0,4-3 0 0 0,1-1 0 0 0,2-3 0 0 0,-1-2 0 0 0,2-1 0 0 0,-1 0 0 0 0,0-2 0 0 0,4 1 0 0 0,2-1 0 0 0,-1-7 0 0 0,-1-12 0 0 0,-6-6 0 0 0,-6-3 0 0 0,-6-1 0 0 0,-6 2 0 0 0,-3 0 0 0 0,-1 1 0 0 0,-2 0 0 0 0,-1 2 0 0 0,1 0 0 0 0,0 1 0 0 0,0-1 0 0 0,-3 6 0 0 0,-6 4 0 0 0,-5 6 0 0 0,-9 4 0 0 0,-4 3 0 0 0,-1 1 0 0 0,-1 2 0 0 0,1 0 0 0 0,6 4 0 0 0,6 6 0 0 0,11 8 0 0 0,14 6 0 0 0,10-1 0 0 0,7-5 0 0 0,2-6 0 0 0,2-5 0 0 0,-1-3 0 0 0,4-4 0 0 0,1-5 0 0 0,-2-7 0 0 0,-6-5 0 0 0,-6-4 0 0 0,-8-3 0 0 0,-5-1 0 0 0,-3-2 0 0 0,-3 0 0 0 0,-1 1 0 0 0,0-1 0 0 0,-1 1 0 0 0,5 4 0 0 0,9 10 0 0 0,13 7 0 0 0,5 4 0 0 0,1 2 0 0 0,-3 5 0 0 0,-8 10 0 0 0,-6 5 0 0 0,-6 9 0 0 0,-9 2 0 0 0,-8 4 0 0 0,-2-1 0 0 0,-4-5 0 0 0,0 0 0 0 0,4-6 0 0 0</inkml:trace>
        </inkml:traceGroup>
        <inkml:traceGroup>
          <inkml:annotationXML>
            <emma:emma xmlns:emma="http://www.w3.org/2003/04/emma" version="1.0">
              <emma:interpretation id="{77D73E99-BCDC-489D-B35F-CF5D3B0A53E2}" emma:medium="tactile" emma:mode="ink">
                <msink:context xmlns:msink="http://schemas.microsoft.com/ink/2010/main" type="inkWord" rotatedBoundingBox="16561,2621 22127,2604 22129,3369 16564,3386"/>
              </emma:interpretation>
              <emma:one-of disjunction-type="recognition" id="oneOf17">
                <emma:interpretation id="interp57" emma:lang="" emma:confidence="0">
                  <emma:literal>incorreu</emma:literal>
                </emma:interpretation>
                <emma:interpretation id="interp58" emma:lang="" emma:confidence="0">
                  <emma:literal>incorra</emma:literal>
                </emma:interpretation>
                <emma:interpretation id="interp59" emma:lang="" emma:confidence="0">
                  <emma:literal>incorrem</emma:literal>
                </emma:interpretation>
                <emma:interpretation id="interp60" emma:lang="" emma:confidence="0">
                  <emma:literal>incorreto</emma:literal>
                </emma:interpretation>
                <emma:interpretation id="interp61" emma:lang="" emma:confidence="0">
                  <emma:literal>incorreis</emma:literal>
                </emma:interpretation>
              </emma:one-of>
            </emma:emma>
          </inkml:annotationXML>
          <inkml:trace contextRef="#ctx0" brushRef="#br1" timeOffset="30">20950 4184 16383 0 0,'0'4'0'0'0,"0"6"0"0"0,4 5 0 0 0,6 0 0 0 0,9-2 0 0 0,6-4 0 0 0,2-3 0 0 0,2-3 0 0 0,-1-1 0 0 0,0-2 0 0 0,-2 0 0 0 0,0-5 0 0 0,-5-6 0 0 0,-1-4 0 0 0,-1-5 0 0 0,-3-3 0 0 0,-4 0 0 0 0,-5-7 0 0 0,-3-1 0 0 0,-2-4 0 0 0,-2 8 0 0 0,0 13 0 0 0,-1 13 0 0 0,0 11 0 0 0,5 7 0 0 0,5 10 0 0 0,1 5 0 0 0,4 0 0 0 0,3-5 0 0 0,7-7 0 0 0,4-7 0 0 0,1-6 0 0 0,0-8 0 0 0,-1-4 0 0 0,-1-5 0 0 0,-4-4 0 0 0,1-6 0 0 0,1-6 0 0 0,1-4 0 0 0,-1-1 0 0 0,1-3 0 0 0,-1 4 0 0 0,0 7 0 0 0,0 8 0 0 0,0 6 0 0 0,-1 4 0 0 0,1 4 0 0 0,0 1 0 0 0,-1 2 0 0 0,1-1 0 0 0,-5 5 0 0 0,-5 4 0 0 0,-5 10 0 0 0,-5 6 0 0 0,-3 2 0 0 0,3-4 0 0 0,4-10 0 0 0,5-7 0 0 0,4-5 0 0 0,3-11 0 0 0,7-8 0 0 0,7-2 0 0 0,5 3 0 0 0,1 4 0 0 0,-3 4 0 0 0,-3 4 0 0 0,-4 2 0 0 0,-3 1 0 0 0,2 6 0 0 0,-4 5 0 0 0,-6 10 0 0 0,-7 10 0 0 0,-1 4 0 0 0,1 0 0 0 0,-1-5 0 0 0</inkml:trace>
          <inkml:trace contextRef="#ctx0" brushRef="#br1" timeOffset="31">21152 3756 16383 0 0,'0'0'0'0'0</inkml:trace>
          <inkml:trace contextRef="#ctx0" brushRef="#br1" timeOffset="32">22427 4184 16383 0 0,'0'-3'0'0'0,"4"-3"0"0"0,6 1 0 0 0,5-4 0 0 0,9 1 0 0 0,-1-4 0 0 0,1-3 0 0 0,5-3 0 0 0,-3-3 0 0 0,-2-7 0 0 0,-5-2 0 0 0,-5-4 0 0 0,-1 3 0 0 0,-3 3 0 0 0,-3 1 0 0 0,1 7 0 0 0,0 1 0 0 0,2 1 0 0 0,4 2 0 0 0,4 5 0 0 0,2 4 0 0 0,3 3 0 0 0,1 2 0 0 0,-3 6 0 0 0,-14 2 0 0 0,-12 4 0 0 0,-9 1 0 0 0,-7 2 0 0 0,0 4 0 0 0,0-2 0 0 0,4 5 0 0 0,3 4 0 0 0,6 2 0 0 0,3 0 0 0 0,3 0 0 0 0,2 0 0 0 0,4 0 0 0 0,11-1 0 0 0,7-4 0 0 0,7-6 0 0 0,4-5 0 0 0,0-5 0 0 0,-1-3 0 0 0,-2-1 0 0 0,2-2 0 0 0,0 0 0 0 0,7 0 0 0 0,-3-4 0 0 0,-4-6 0 0 0,-2-4 0 0 0,-3-1 0 0 0,-2-1 0 0 0,0-6 0 0 0,-1 1 0 0 0,0 0 0 0 0,4-1 0 0 0,2 4 0 0 0,-1 5 0 0 0,-8 5 0 0 0,-13 4 0 0 0,-12 3 0 0 0,-13 1 0 0 0,-4 6 0 0 0,-3 1 0 0 0,3 5 0 0 0,5 8 0 0 0,5 5 0 0 0,5 3 0 0 0,3 1 0 0 0,2 0 0 0 0,1-1 0 0 0,1 0 0 0 0,4-2 0 0 0,6-4 0 0 0,1-2 0 0 0,2-4 0 0 0,3-5 0 0 0,8-3 0 0 0,3-4 0 0 0,5-2 0 0 0,1-1 0 0 0,4-1 0 0 0,-1 0 0 0 0,-3-4 0 0 0,-6-5 0 0 0,-5-1 0 0 0,-1-4 0 0 0,-5-1 0 0 0,-5-4 0 0 0,-5-2 0 0 0,1-6 0 0 0,-1-2 0 0 0,-2-1 0 0 0,-2 2 0 0 0,-1 1 0 0 0,-1 1 0 0 0,-5 5 0 0 0,-1 2 0 0 0,-5 5 0 0 0,-4 5 0 0 0,-5 3 0 0 0,-2 4 0 0 0,-3 2 0 0 0,-1 1 0 0 0,0 1 0 0 0,0 4 0 0 0,-1 6 0 0 0,5 5 0 0 0,6 3 0 0 0,13 4 0 0 0,12-3 0 0 0,8 0 0 0 0,6-4 0 0 0,2-4 0 0 0,1-1 0 0 0,0-1 0 0 0,0-3 0 0 0,0-3 0 0 0,3-1 0 0 0,0-2 0 0 0,5-1 0 0 0,-1 0 0 0 0,-1-5 0 0 0,-6-5 0 0 0,-4-2 0 0 0,-6-2 0 0 0,-5-3 0 0 0,-3-7 0 0 0,0-4 0 0 0,-3-1 0 0 0,-6 0 0 0 0,-4 1 0 0 0,-4 5 0 0 0,-5 2 0 0 0,-2 2 0 0 0,3 7 0 0 0,12 14 0 0 0,9 7 0 0 0,9 1 0 0 0,3 0 0 0 0,4-3 0 0 0,6-1 0 0 0,1-3 0 0 0,0-1 0 0 0,-1-2 0 0 0,-3 0 0 0 0,-5 4 0 0 0,-6 5 0 0 0,-7 10 0 0 0,-5 6 0 0 0,-3 2 0 0 0,-6 6 0 0 0,-3 1 0 0 0,1 3 0 0 0,0 3 0 0 0,2 0 0 0 0,1-3 0 0 0,2 0 0 0 0,4-6 0 0 0,11-8 0 0 0,7-9 0 0 0,4-5 0 0 0,10-6 0 0 0,4-6 0 0 0,-1-12 0 0 0,-7-7 0 0 0,-8-9 0 0 0,-5-1 0 0 0,-5-2 0 0 0,-4-2 0 0 0,-4-4 0 0 0,-3 1 0 0 0,-2-1 0 0 0,-1 1 0 0 0,0 4 0 0 0,0 12 0 0 0,5 10 0 0 0,9 7 0 0 0,11 4 0 0 0,6 3 0 0 0,6 1 0 0 0,6 1 0 0 0,3-1 0 0 0,-1-1 0 0 0,-9 9 0 0 0,-9 10 0 0 0,-10 6 0 0 0,-8 3 0 0 0,-4 1 0 0 0,0-1 0 0 0,5-5 0 0 0,8-3 0 0 0,6-4 0 0 0,3-6 0 0 0,6-4 0 0 0,1-4 0 0 0,8-2 0 0 0,1-1 0 0 0,5-14 0 0 0,0-8 0 0 0,-4-4 0 0 0,3-7 0 0 0,-2-2 0 0 0,-5 6 0 0 0,-8 3 0 0 0,-10 2 0 0 0,-9-4 0 0 0,-5-1 0 0 0,-5-2 0 0 0,-3-3 0 0 0,-4 6 0 0 0,-7 8 0 0 0,-5 6 0 0 0,-12 7 0 0 0,-5 4 0 0 0,2 6 0 0 0,8 12 0 0 0,7 7 0 0 0,7 8 0 0 0,5 8 0 0 0,3 8 0 0 0,3 7 0 0 0,4-3 0 0 0,10-9 0 0 0,7-7 0 0 0,8-11 0 0 0,3-8 0 0 0,0-7 0 0 0,-1-4 0 0 0,-6-12 0 0 0,-8-5 0 0 0</inkml:trace>
          <inkml:trace contextRef="#ctx0" brushRef="#br1" timeOffset="33">25233 4086 16383 0 0,'5'0'0'0'0,"8"0"0"0"0,8 0 0 0 0,4 0 0 0 0,6 0 0 0 0,1-4 0 0 0,1-6 0 0 0,-2-1 0 0 0,-2-3 0 0 0,-6-3 0 0 0,-2-3 0 0 0,-1-2 0 0 0,0-2 0 0 0,0 5 0 0 0,3-1 0 0 0,-4 0 0 0 0,3 3 0 0 0,7 1 0 0 0,2 2 0 0 0,1 5 0 0 0,-10 2 0 0 0,-13 4 0 0 0,-12 6 0 0 0,-10 6 0 0 0,-6 3 0 0 0,-1 2 0 0 0,0 0 0 0 0,2 1 0 0 0,1 2 0 0 0,3 3 0 0 0,4 1 0 0 0,7 6 0 0 0,5 3 0 0 0,11 0 0 0 0,2-1 0 0 0,3-5 0 0 0,-1-2 0 0 0,0-6 0 0 0,2 0 0 0 0,6 0 0 0 0,3-2 0 0 0,0-4 0 0 0,1-3 0 0 0,-2-3 0 0 0,4-2 0 0 0,5-2 0 0 0,0 0 0 0 0,-1-5 0 0 0,-8-5 0 0 0,-3-1 0 0 0,-2 1 0 0 0,0-2 0 0 0,0-3 0 0 0,-4-3 0 0 0,-5-3 0 0 0,-4-1 0 0 0,-4-2 0 0 0,-3-5 0 0 0,-2-2 0 0 0,0 0 0 0 0,-1 3 0 0 0,0-4 0 0 0,0-5 0 0 0,1-8 0 0 0,-1-1 0 0 0,1-1 0 0 0,0 1 0 0 0,0-3 0 0 0,0 5 0 0 0,0 4 0 0 0,0 6 0 0 0,0 12 0 0 0,0 15 0 0 0,0 16 0 0 0,0 11 0 0 0,0 7 0 0 0,0 6 0 0 0,0 11 0 0 0,0 6 0 0 0,4 2 0 0 0,6 1 0 0 0,5-8 0 0 0,4-8 0 0 0,7-5 0 0 0,8-1 0 0 0,6-6 0 0 0,9 2 0 0 0,5 0 0 0 0,-3 0 0 0 0,-10-9 0 0 0,-12-7 0 0 0</inkml:trace>
          <inkml:trace contextRef="#ctx0" brushRef="#br1" timeOffset="34">26070 3756 16383 0 0,'4'0'0'0'0,"10"0"0"0"0,11 0 0 0 0,9 0 0 0 0,12 0 0 0 0,1 0 0 0 0,-2 0 0 0 0,-9 0 0 0 0</inkml:trace>
        </inkml:traceGroup>
        <inkml:traceGroup>
          <inkml:annotationXML>
            <emma:emma xmlns:emma="http://www.w3.org/2003/04/emma" version="1.0">
              <emma:interpretation id="{B7FB631A-4A77-4BDE-9EED-B273EDC4E656}" emma:medium="tactile" emma:mode="ink">
                <msink:context xmlns:msink="http://schemas.microsoft.com/ink/2010/main" type="inkWord" rotatedBoundingBox="22912,2482 26353,2472 26356,3502 22915,3512"/>
              </emma:interpretation>
              <emma:one-of disjunction-type="recognition" id="oneOf18">
                <emma:interpretation id="interp62" emma:lang="" emma:confidence="0">
                  <emma:literal>valeres</emma:literal>
                </emma:interpretation>
                <emma:interpretation id="interp63" emma:lang="" emma:confidence="0">
                  <emma:literal>valores</emma:literal>
                </emma:interpretation>
                <emma:interpretation id="interp64" emma:lang="" emma:confidence="0">
                  <emma:literal>vaques</emma:literal>
                </emma:interpretation>
                <emma:interpretation id="interp65" emma:lang="" emma:confidence="0">
                  <emma:literal>valises</emma:literal>
                </emma:interpretation>
                <emma:interpretation id="interp66" emma:lang="" emma:confidence="0">
                  <emma:literal>valares</emma:literal>
                </emma:interpretation>
              </emma:one-of>
            </emma:emma>
          </inkml:annotationXML>
          <inkml:trace contextRef="#ctx0" brushRef="#br1" timeOffset="36">27300 3988 16383 0 0,'0'-4'0'0'0,"4"-6"0"0"0,2-5 0 0 0,3 0 0 0 0,5-2 0 0 0,0-6 0 0 0,2 0 0 0 0,2 1 0 0 0,6-1 0 0 0,4 4 0 0 0,1 6 0 0 0,0 4 0 0 0,-1 4 0 0 0,-1 3 0 0 0,-1 1 0 0 0,-1 2 0 0 0,-4 4 0 0 0,-6 6 0 0 0,-6 8 0 0 0,-4 11 0 0 0,-3 7 0 0 0,-1 3 0 0 0,-2 2 0 0 0,0-1 0 0 0,0-4 0 0 0,0-4 0 0 0,0-4 0 0 0,1-1 0 0 0,3-7 0 0 0,7-6 0 0 0,5-7 0 0 0,5-4 0 0 0,2-3 0 0 0,6-1 0 0 0,8-1 0 0 0,0-3 0 0 0,-1-3 0 0 0,-6-3 0 0 0,-4-1 0 0 0,-3 2 0 0 0,0-1 0 0 0,0-4 0 0 0,1-3 0 0 0,0-4 0 0 0,-3-1 0 0 0,-6-2 0 0 0,-5-1 0 0 0,-3 0 0 0 0,-4-1 0 0 0,-2-3 0 0 0,0-2 0 0 0,-1 1 0 0 0,0 1 0 0 0,0-3 0 0 0,0 1 0 0 0,-3 4 0 0 0,-6 8 0 0 0,-1 10 0 0 0,-3 8 0 0 0,1 7 0 0 0,3 8 0 0 0,3 5 0 0 0,2 4 0 0 0,3 1 0 0 0,1 1 0 0 0,6 1 0 0 0,5-4 0 0 0,5-6 0 0 0,5-5 0 0 0,3-6 0 0 0,2-2 0 0 0,-4 1 0 0 0,-1 1 0 0 0,1 0 0 0 0,0-2 0 0 0,1-1 0 0 0,1-1 0 0 0,5-1 0 0 0,-2-4 0 0 0,-2-5 0 0 0,0-3 0 0 0,4-2 0 0 0,5 1 0 0 0,2 3 0 0 0,-1-1 0 0 0,-3 1 0 0 0,-1 2 0 0 0,-3 3 0 0 0,-9 2 0 0 0,-17 1 0 0 0,-12 2 0 0 0,-13 0 0 0 0,-6 1 0 0 0,-3 3 0 0 0,5 6 0 0 0,6 6 0 0 0,8 3 0 0 0,6 4 0 0 0,4 1 0 0 0,3 2 0 0 0,6-5 0 0 0,10 3 0 0 0,7-2 0 0 0,4-6 0 0 0,2-4 0 0 0,0-6 0 0 0,-1-3 0 0 0,0-2 0 0 0,-1-1 0 0 0,0-1 0 0 0,-5-4 0 0 0,2-6 0 0 0,-2-5 0 0 0,-6-3 0 0 0,-4-4 0 0 0,-5-1 0 0 0,-3 7 0 0 0,-2 15 0 0 0,-1 16 0 0 0,-1 10 0 0 0,0 5 0 0 0,4-2 0 0 0,6 2 0 0 0,6-3 0 0 0,4-7 0 0 0,12-6 0 0 0,8-5 0 0 0,3-5 0 0 0,-3-2 0 0 0,2-1 0 0 0,-4-6 0 0 0,-6-5 0 0 0,-1-9 0 0 0,-6-6 0 0 0,-6-2 0 0 0,-3-5 0 0 0,-4-1 0 0 0,-3 1 0 0 0,-3-2 0 0 0,-3-4 0 0 0,-1-7 0 0 0,-2-4 0 0 0,1-2 0 0 0,-1-2 0 0 0,0 2 0 0 0,-4 4 0 0 0,-9 3 0 0 0,-2 0 0 0 0,-4 8 0 0 0,-1 7 0 0 0,-2 7 0 0 0,-1 9 0 0 0,-1 5 0 0 0,-4 6 0 0 0,2 11 0 0 0,7 8 0 0 0,6 6 0 0 0,5 6 0 0 0,5 4 0 0 0,2 1 0 0 0,3 2 0 0 0,0 0 0 0 0,0 3 0 0 0,0-2 0 0 0,0 2 0 0 0,0-2 0 0 0,-1 2 0 0 0,4-1 0 0 0,6-1 0 0 0,5 1 0 0 0,5 0 0 0 0,2 8 0 0 0,2-5 0 0 0,-3-4 0 0 0,3 0 0 0 0,2-7 0 0 0,1-7 0 0 0,-5-4 0 0 0,-1-1 0 0 0,-1-3 0 0 0,1-4 0 0 0,5-4 0 0 0,3-6 0 0 0,0-13 0 0 0,-5-12 0 0 0,-2-10 0 0 0,-5-7 0 0 0,-5-1 0 0 0,-5-2 0 0 0,-3 12 0 0 0,-3 19 0 0 0,-1 20 0 0 0,-1 14 0 0 0,0 12 0 0 0,4 0 0 0 0,2-1 0 0 0,4-2 0 0 0,4-1 0 0 0,5-6 0 0 0,8-6 0 0 0,3-6 0 0 0,5-5 0 0 0,1-3 0 0 0,-1-6 0 0 0,-3-7 0 0 0,-5-5 0 0 0,-9-9 0 0 0,-2-4 0 0 0,-3-6 0 0 0,-5 0 0 0 0,-3 9 0 0 0,-2 18 0 0 0,3 18 0 0 0,0 16 0 0 0,8 12 0 0 0,6 4 0 0 0,8-6 0 0 0,3-8 0 0 0,10-9 0 0 0,6-10 0 0 0,-1-3 0 0 0,1-5 0 0 0,-3-6 0 0 0,-6-5 0 0 0,-8-7 0 0 0,-1-8 0 0 0,-1-4 0 0 0,-5-2 0 0 0,-2 1 0 0 0,-1-3 0 0 0,-3 0 0 0 0,-4-3 0 0 0,-5 0 0 0 0,-7 7 0 0 0,-8 8 0 0 0,-7 8 0 0 0,-4 5 0 0 0,-5 5 0 0 0,-1 7 0 0 0,3 7 0 0 0,6 6 0 0 0,5 4 0 0 0,5 2 0 0 0,3 2 0 0 0,2 1 0 0 0,5 0 0 0 0,7 4 0 0 0,5-3 0 0 0,5-6 0 0 0,6-7 0 0 0,3-5 0 0 0,5-5 0 0 0,-3-7 0 0 0,-4-3 0 0 0,-6-5 0 0 0,2-4 0 0 0,-4-4 0 0 0,0 1 0 0 0,-5-1 0 0 0,1 0 0 0 0,0-7 0 0 0,-1-6 0 0 0,-4-2 0 0 0,1 4 0 0 0,2 8 0 0 0,-1 11 0 0 0,1 13 0 0 0,3 9 0 0 0,2 11 0 0 0,3 15 0 0 0,-4 10 0 0 0,1 8 0 0 0,-4 4 0 0 0,-4 5 0 0 0,-4-5 0 0 0,-3-9 0 0 0,-2-4 0 0 0,-2-5 0 0 0,-5-10 0 0 0,-5-11 0 0 0,-6-7 0 0 0,-4-8 0 0 0,5-3 0 0 0,19-7 0 0 0,11-3 0 0 0,9-3 0 0 0,8-1 0 0 0,2-2 0 0 0,1-2 0 0 0,-2-4 0 0 0,-3 2 0 0 0,-6 5 0 0 0</inkml:trace>
        </inkml:traceGroup>
        <inkml:traceGroup>
          <inkml:annotationXML>
            <emma:emma xmlns:emma="http://www.w3.org/2003/04/emma" version="1.0">
              <emma:interpretation id="{B4B9ED28-82F5-433E-895E-F928D49870D4}" emma:medium="tactile" emma:mode="ink">
                <msink:context xmlns:msink="http://schemas.microsoft.com/ink/2010/main" type="inkWord" rotatedBoundingBox="27244,2722 29554,2715 29556,3371 27246,3378"/>
              </emma:interpretation>
              <emma:one-of disjunction-type="recognition" id="oneOf19">
                <emma:interpretation id="interp67" emma:lang="" emma:confidence="0">
                  <emma:literal>nos</emma:literal>
                </emma:interpretation>
                <emma:interpretation id="interp68" emma:lang="" emma:confidence="0">
                  <emma:literal>nor</emma:literal>
                </emma:interpretation>
                <emma:interpretation id="interp69" emma:lang="" emma:confidence="0">
                  <emma:literal>mor</emma:literal>
                </emma:interpretation>
                <emma:interpretation id="interp70" emma:lang="" emma:confidence="0">
                  <emma:literal>noz</emma:literal>
                </emma:interpretation>
                <emma:interpretation id="interp71" emma:lang="" emma:confidence="0">
                  <emma:literal>ror</emma:literal>
                </emma:interpretation>
              </emma:one-of>
            </emma:emma>
          </inkml:annotationXML>
          <inkml:trace contextRef="#ctx0" brushRef="#br1" timeOffset="37">31632 4159 16383 0 0,'0'-8'0'0'0,"0"-8"0"0"0,0-8 0 0 0,0-5 0 0 0,0-2 0 0 0,0 0 0 0 0,0 2 0 0 0,0 2 0 0 0,0 1 0 0 0,0 0 0 0 0,4 1 0 0 0,1 0 0 0 0,5 1 0 0 0,4 4 0 0 0,4 5 0 0 0,7 6 0 0 0,4 3 0 0 0,10 4 0 0 0,1 2 0 0 0,4 1 0 0 0,-3 0 0 0 0,-3 0 0 0 0,-5 0 0 0 0,-3-1 0 0 0,-2 1 0 0 0,1 7 0 0 0,-3 8 0 0 0,-2 8 0 0 0,-6 14 0 0 0,-1 4 0 0 0,1 3 0 0 0,-3-3 0 0 0,-4-2 0 0 0,-4-6 0 0 0,-3-3 0 0 0,-2-3 0 0 0,-2-2 0 0 0,-5-2 0 0 0,-5-4 0 0 0,-2-12 0 0 0,2-13 0 0 0,2-10 0 0 0,7-16 0 0 0,8-11 0 0 0,6-6 0 0 0,2 0 0 0 0,2 9 0 0 0,-2 7 0 0 0,-3 4 0 0 0,0 4 0 0 0,7 4 0 0 0,4 7 0 0 0,3 5 0 0 0,0 5 0 0 0,1 1 0 0 0,3 3 0 0 0,2 0 0 0 0,-1 0 0 0 0,-6 4 0 0 0,-7 10 0 0 0,-6 10 0 0 0,-6 6 0 0 0,1 5 0 0 0,3 0 0 0 0,4-4 0 0 0,4-9 0 0 0,7-8 0 0 0,4-7 0 0 0,9-4 0 0 0,7-8 0 0 0,3-6 0 0 0,2-11 0 0 0,2-10 0 0 0,4-7 0 0 0,-4-6 0 0 0,-5 4 0 0 0,-8 1 0 0 0,-6 7 0 0 0,-8 4 0 0 0,-17 8 0 0 0,-22 11 0 0 0,-18 15 0 0 0,-3 11 0 0 0,5 11 0 0 0,3 5 0 0 0,6 1 0 0 0,6-1 0 0 0,7 2 0 0 0,3 3 0 0 0,4 0 0 0 0,1 2 0 0 0,1-3 0 0 0,5-6 0 0 0,1-5 0 0 0,7-3 0 0 0,11-2 0 0 0,4-3 0 0 0,2-5 0 0 0,0-5 0 0 0,3-4 0 0 0,-1-2 0 0 0,-5-6 0 0 0,-3-11 0 0 0,-2-2 0 0 0,-5-2 0 0 0,-1-3 0 0 0,-4-6 0 0 0,-4-6 0 0 0,1-7 0 0 0,-1-3 0 0 0,-3 1 0 0 0,-2 0 0 0 0,-1 2 0 0 0,-2 5 0 0 0,-1 3 0 0 0,0 5 0 0 0,0 1 0 0 0,-1 2 0 0 0,-3 5 0 0 0,-7 7 0 0 0,-4 4 0 0 0,-4 5 0 0 0,-4 2 0 0 0,-1 2 0 0 0,3 5 0 0 0,5 6 0 0 0,5 8 0 0 0,5 7 0 0 0,3 2 0 0 0,3 1 0 0 0,0 0 0 0 0,5-6 0 0 0,6-6 0 0 0,5-6 0 0 0,8-5 0 0 0,5-4 0 0 0,1-1 0 0 0,-1-2 0 0 0,0 0 0 0 0,-1-1 0 0 0,-2 1 0 0 0,0 1 0 0 0,-1-1 0 0 0,-1-3 0 0 0,1-6 0 0 0,-5-5 0 0 0,-1-9 0 0 0,0-4 0 0 0,-3-1 0 0 0,-4-1 0 0 0,-5-3 0 0 0,-2 1 0 0 0,-4 1 0 0 0,0 1 0 0 0,-6 6 0 0 0,-1 11 0 0 0,4 8 0 0 0,11 5 0 0 0,12 2 0 0 0,7 1 0 0 0,3 0 0 0 0,0 0 0 0 0,-1-2 0 0 0,-1 5 0 0 0,-6 8 0 0 0,-7 15 0 0 0,-5 15 0 0 0,-6 16 0 0 0,-7 20 0 0 0,-4 4 0 0 0,0-9 0 0 0,5-16 0 0 0,6-18 0 0 0,12-16 0 0 0,2-17 0 0 0,-2-18 0 0 0,4-28 0 0 0,8-12 0 0 0,-2-2 0 0 0,-5 10 0 0 0</inkml:trace>
        </inkml:traceGroup>
      </inkml:traceGroup>
      <inkml:traceGroup>
        <inkml:annotationXML>
          <emma:emma xmlns:emma="http://www.w3.org/2003/04/emma" version="1.0">
            <emma:interpretation id="{7EEFF4C3-F4CD-4194-A902-E63F075457AE}" emma:medium="tactile" emma:mode="ink">
              <msink:context xmlns:msink="http://schemas.microsoft.com/ink/2010/main" type="line" rotatedBoundingBox="2019,3836 16261,3713 16276,5353 2033,5476"/>
            </emma:interpretation>
          </emma:emma>
        </inkml:annotationXML>
        <inkml:traceGroup>
          <inkml:annotationXML>
            <emma:emma xmlns:emma="http://www.w3.org/2003/04/emma" version="1.0">
              <emma:interpretation id="{33B1A3F5-1E84-4907-AC10-805AB08D5CCE}" emma:medium="tactile" emma:mode="ink">
                <msink:context xmlns:msink="http://schemas.microsoft.com/ink/2010/main" type="inkWord" rotatedBoundingBox="2021,4031 5780,3998 5788,4903 2029,4935"/>
              </emma:interpretation>
              <emma:one-of disjunction-type="recognition" id="oneOf20">
                <emma:interpretation id="interp72" emma:lang="" emma:confidence="1">
                  <emma:literal/>
                </emma:interpretation>
              </emma:one-of>
            </emma:emma>
          </inkml:annotationXML>
          <inkml:trace contextRef="#ctx0" brushRef="#br1" timeOffset="38">6429 5633 16383 0 0,'-4'9'0'0'0,"-2"6"0"0"0,1 4 0 0 0,5 1 0 0 0,7-5 0 0 0,10-4 0 0 0,7-4 0 0 0,7-3 0 0 0,3-3 0 0 0,4 0 0 0 0,0-2 0 0 0,-3 0 0 0 0,2 0 0 0 0,-6-4 0 0 0,-4-1 0 0 0,-3-4 0 0 0,0-4 0 0 0,-1-4 0 0 0,4-6 0 0 0,2-9 0 0 0,-4-7 0 0 0,-2-5 0 0 0,-5-3 0 0 0,-6-1 0 0 0,-4 2 0 0 0,-5 2 0 0 0,-1 4 0 0 0,-2 2 0 0 0,-1 1 0 0 0,0 0 0 0 0,0-2 0 0 0,0 2 0 0 0,-4-2 0 0 0,-1 3 0 0 0,-3 2 0 0 0,-6 4 0 0 0,-3 7 0 0 0,-3 7 0 0 0,-2 8 0 0 0,-2 4 0 0 0,0 4 0 0 0,-1 1 0 0 0,1 5 0 0 0,4 10 0 0 0,6 11 0 0 0,5 5 0 0 0,4 6 0 0 0,4 1 0 0 0,2-2 0 0 0,0-3 0 0 0,1 1 0 0 0,1-1 0 0 0,-1 3 0 0 0,-1-2 0 0 0,1 2 0 0 0,-1 0 0 0 0,0 6 0 0 0,4 0 0 0 0,6 1 0 0 0,1-3 0 0 0,-2-3 0 0 0,3-4 0 0 0,-2-4 0 0 0,3-2 0 0 0,2-2 0 0 0,3-6 0 0 0,4-1 0 0 0,1 1 0 0 0,1-4 0 0 0,1-3 0 0 0,0-5 0 0 0,4-3 0 0 0,6-2 0 0 0,1-2 0 0 0,3-1 0 0 0,-2 1 0 0 0,-2-5 0 0 0,-3-2 0 0 0,-3-3 0 0 0,-2-8 0 0 0,-2-2 0 0 0,-4-1 0 0 0,-7 0 0 0 0,-5-3 0 0 0,-4 0 0 0 0,-3 0 0 0 0,-2-1 0 0 0,-1 0 0 0 0,-5 4 0 0 0,-4 6 0 0 0,-2 10 0 0 0,2 9 0 0 0,2 9 0 0 0,7 2 0 0 0,8-2 0 0 0,6-3 0 0 0,6-3 0 0 0,4-3 0 0 0,2-1 0 0 0,5-3 0 0 0,1 0 0 0 0,5-9 0 0 0,-5-7 0 0 0,-3-5 0 0 0,-6-3 0 0 0,-7-2 0 0 0,-6 0 0 0 0,-5 0 0 0 0,-2 0 0 0 0,2 4 0 0 0,4 7 0 0 0,10 9 0 0 0,2 14 0 0 0,-4 11 0 0 0,-3 5 0 0 0,-4 3 0 0 0,-4 2 0 0 0,-3 3 0 0 0,-1 2 0 0 0,3-2 0 0 0,5-6 0 0 0,5-8 0 0 0,9-6 0 0 0,8-6 0 0 0,4-3 0 0 0,4-3 0 0 0,8-5 0 0 0,4-6 0 0 0,-2-6 0 0 0,-6 1 0 0 0,-9-2 0 0 0,-7 3 0 0 0,-4-1 0 0 0,-1-1 0 0 0,-1 1 0 0 0,1 5 0 0 0,-8 3 0 0 0,-6 7 0 0 0,-9 5 0 0 0,-8 5 0 0 0,-3 5 0 0 0,1 9 0 0 0,2 5 0 0 0,3 1 0 0 0,2 0 0 0 0,2 0 0 0 0,1-1 0 0 0,6-7 0 0 0,5-1 0 0 0,9-4 0 0 0,11-6 0 0 0,4-3 0 0 0,0-4 0 0 0,-1-2 0 0 0,-3-1 0 0 0,3-1 0 0 0,0 0 0 0 0,2 0 0 0 0,-5-4 0 0 0,-3-5 0 0 0,-6-5 0 0 0,-6-5 0 0 0,-7-5 0 0 0,-4-5 0 0 0,-11-1 0 0 0,-9-3 0 0 0,-14 4 0 0 0,-6 7 0 0 0,-5 8 0 0 0,0 5 0 0 0,7 14 0 0 0,9 11 0 0 0,13 5 0 0 0,13 1 0 0 0,15 0 0 0 0,8-3 0 0 0,9-4 0 0 0,3-6 0 0 0,4-3 0 0 0,3-3 0 0 0,-2-1 0 0 0,2-2 0 0 0,-4 0 0 0 0,-3 0 0 0 0,0 1 0 0 0,-2-5 0 0 0,-2-5 0 0 0,-3-5 0 0 0,-1-13 0 0 0,-7-10 0 0 0,-2-11 0 0 0,-4-9 0 0 0,-5-4 0 0 0,-4 5 0 0 0,-3 4 0 0 0,-2 6 0 0 0,-1 8 0 0 0,-5 18 0 0 0,-1 21 0 0 0,-1 19 0 0 0,2 15 0 0 0,2 14 0 0 0,1 11 0 0 0,1 0 0 0 0,0 2 0 0 0,1-4 0 0 0,0-5 0 0 0,1-1 0 0 0,-1-7 0 0 0,0-5 0 0 0,9-12 0 0 0,2-7 0 0 0</inkml:trace>
          <inkml:trace contextRef="#ctx0" brushRef="#br1" timeOffset="39">9136 5240 16383 0 0,'8'-4'0'0'0,"11"-2"0"0"0,7 1 0 0 0,3 1 0 0 0,1 1 0 0 0,-1 1 0 0 0,-5 9 0 0 0,-6 8 0 0 0,-7 10 0 0 0,-10 4 0 0 0,-12 5 0 0 0,-9-2 0 0 0,-6-3 0 0 0,-2-2 0 0 0,0-5 0 0 0,-5-7 0 0 0,0-6 0 0 0,-7-4 0 0 0,-5-4 0 0 0,0-1 0 0 0,5-1 0 0 0,4 0 0 0 0,4 0 0 0 0,4 0 0 0 0,1 0 0 0 0,11 1 0 0 0,16 4 0 0 0,16 5 0 0 0,10 2 0 0 0,0 3 0 0 0,0 7 0 0 0,-4 5 0 0 0,-6 1 0 0 0,-2 6 0 0 0,1-4 0 0 0,-1 2 0 0 0,0-1 0 0 0,2-1 0 0 0,3-5 0 0 0,10-7 0 0 0,10-6 0 0 0,1-5 0 0 0,-2-4 0 0 0,-2-1 0 0 0,-4-2 0 0 0,-3-9 0 0 0,-3-7 0 0 0,4-8 0 0 0,-4-9 0 0 0,-7-2 0 0 0,-1-4 0 0 0,-5 0 0 0 0,-4 4 0 0 0,-4 3 0 0 0,-2 3 0 0 0,-3 3 0 0 0,-4 6 0 0 0,-2 10 0 0 0,-5 8 0 0 0,-3 3 0 0 0,-5 7 0 0 0,1 6 0 0 0,0 5 0 0 0,3 8 0 0 0,4 3 0 0 0,3 6 0 0 0,4 1 0 0 0,2-2 0 0 0,6-6 0 0 0,10-9 0 0 0,8-7 0 0 0,7-6 0 0 0,4-3 0 0 0,5-3 0 0 0,-1-5 0 0 0,2-2 0 0 0,-5-3 0 0 0,-5-6 0 0 0,6-3 0 0 0,1 2 0 0 0,-2 3 0 0 0,-2 4 0 0 0,-7 17 0 0 0,-7 11 0 0 0,-7 6 0 0 0,-5 4 0 0 0,8-8 0 0 0,7-7 0 0 0,8-13 0 0 0,3-8 0 0 0,4-6 0 0 0,1 0 0 0 0,-2 1 0 0 0,-3 4 0 0 0,-2 3 0 0 0,-3 2 0 0 0,-5 11 0 0 0,-7 12 0 0 0,-6 6 0 0 0,-4 5 0 0 0,1 0 0 0 0,3-5 0 0 0,1-6 0 0 0</inkml:trace>
        </inkml:traceGroup>
        <inkml:traceGroup>
          <inkml:annotationXML>
            <emma:emma xmlns:emma="http://www.w3.org/2003/04/emma" version="1.0">
              <emma:interpretation id="{210BD51F-3847-4719-8957-B73515472143}" emma:medium="tactile" emma:mode="ink">
                <msink:context xmlns:msink="http://schemas.microsoft.com/ink/2010/main" type="inkWord" rotatedBoundingBox="6390,3864 8761,3844 8771,4985 6400,5005"/>
              </emma:interpretation>
              <emma:one-of disjunction-type="recognition" id="oneOf21">
                <emma:interpretation id="interp73" emma:lang="" emma:confidence="1">
                  <emma:literal/>
                </emma:interpretation>
              </emma:one-of>
            </emma:emma>
          </inkml:annotationXML>
          <inkml:trace contextRef="#ctx0" brushRef="#br1" timeOffset="40">10785 5706 16383 0 0,'4'0'0'0'0,"10"0"0"0"0,7 0 0 0 0,4 0 0 0 0,1 0 0 0 0,2-8 0 0 0,-5-16 0 0 0,-2-8 0 0 0,0-10 0 0 0,-4-12 0 0 0,-1-8 0 0 0,-3-6 0 0 0,-3 0 0 0 0,0 2 0 0 0,-1 10 0 0 0,-2 9 0 0 0,-3 22 0 0 0,-1 18 0 0 0,2 23 0 0 0,1 14 0 0 0,-1 14 0 0 0,-1 7 0 0 0,-2 4 0 0 0,4-3 0 0 0,0 1 0 0 0,4 1 0 0 0,4-5 0 0 0,0 2 0 0 0,-3-4 0 0 0,1-9 0 0 0,3 0 0 0 0,3-6 0 0 0,2 1 0 0 0,7-2 0 0 0,3-6 0 0 0,4-7 0 0 0,1-7 0 0 0,2-9 0 0 0,4-9 0 0 0,4-13 0 0 0,-3-10 0 0 0,-4-4 0 0 0,-3-2 0 0 0,-5 4 0 0 0,-3 0 0 0 0,-1 3 0 0 0,-6 2 0 0 0,-10 5 0 0 0,-11 7 0 0 0,-9 6 0 0 0,-8 4 0 0 0,-9 3 0 0 0,-8 2 0 0 0,-2 1 0 0 0,1 5 0 0 0,2 5 0 0 0,3 13 0 0 0,2 7 0 0 0,7 3 0 0 0,6 3 0 0 0,7-1 0 0 0,4 3 0 0 0,7-6 0 0 0,8-8 0 0 0,6-9 0 0 0,5-6 0 0 0,7-6 0 0 0,3-7 0 0 0,0-4 0 0 0,-5-8 0 0 0,2-10 0 0 0,-5-6 0 0 0,-1-1 0 0 0,-5 1 0 0 0,-1 6 0 0 0,-3 11 0 0 0,-4 11 0 0 0,1 16 0 0 0,2 8 0 0 0,5 7 0 0 0,2-3 0 0 0,3-5 0 0 0,5-6 0 0 0,4-6 0 0 0,-1-3 0 0 0,0-8 0 0 0,-6-7 0 0 0,-3-2 0 0 0,-4-7 0 0 0,-6-4 0 0 0,-4-8 0 0 0,4-5 0 0 0,1-2 0 0 0,2-2 0 0 0,-1 1 0 0 0,-3-6 0 0 0,-3-2 0 0 0,-2-2 0 0 0,-3-2 0 0 0,3-4 0 0 0,9-13 0 0 0,6-9 0 0 0,0 2 0 0 0,-4 0 0 0 0,-4 5 0 0 0,-5 10 0 0 0,-3 12 0 0 0,-2 9 0 0 0,-2 7 0 0 0,-4 9 0 0 0,-7 8 0 0 0,-5 8 0 0 0,-4 3 0 0 0,-3 4 0 0 0,-2 6 0 0 0,4 5 0 0 0,1 6 0 0 0,5 8 0 0 0,3 8 0 0 0,5 7 0 0 0,3 4 0 0 0,3 4 0 0 0,1-2 0 0 0,1 3 0 0 0,0-2 0 0 0,-1-1 0 0 0,1-5 0 0 0,0 5 0 0 0,-1-3 0 0 0,0-3 0 0 0,0-1 0 0 0,0-3 0 0 0,4 1 0 0 0,2 2 0 0 0,3-1 0 0 0,9 2 0 0 0,5-7 0 0 0,0-4 0 0 0,-1-7 0 0 0,0-4 0 0 0,5-4 0 0 0,2-5 0 0 0,0-3 0 0 0,4-4 0 0 0,-4-6 0 0 0,-3-6 0 0 0,-1-1 0 0 0,-5-4 0 0 0,-6-3 0 0 0,-2-3 0 0 0,-2-1 0 0 0,-3-2 0 0 0,-2-5 0 0 0,-3-2 0 0 0,-1 0 0 0 0,-2 3 0 0 0,1 0 0 0 0,-5 5 0 0 0,-5 7 0 0 0,-1 10 0 0 0,1 11 0 0 0,2 8 0 0 0,3 10 0 0 0,2 6 0 0 0,2 1 0 0 0,9 1 0 0 0,7-6 0 0 0,10-6 0 0 0,5-7 0 0 0,5-6 0 0 0,2-3 0 0 0,2-3 0 0 0,-1 0 0 0 0,-3-6 0 0 0,-3-5 0 0 0,1-9 0 0 0,-5-6 0 0 0,-3-2 0 0 0,-1-8 0 0 0,-1-4 0 0 0,-5-2 0 0 0,-4 1 0 0 0,-6 4 0 0 0,-3-1 0 0 0,-3-2 0 0 0,-2-1 0 0 0,-1-4 0 0 0,0-2 0 0 0,0-1 0 0 0,0 3 0 0 0,1 5 0 0 0,-1 6 0 0 0,-3 4 0 0 0,-2 3 0 0 0,-3 6 0 0 0,-5 7 0 0 0,-4 9 0 0 0,1 11 0 0 0,3 16 0 0 0,5 9 0 0 0,3 6 0 0 0,3 11 0 0 0,1 5 0 0 0,2 6 0 0 0,1 6 0 0 0,0 3 0 0 0,-1 4 0 0 0,1 2 0 0 0,0 1 0 0 0,-1-10 0 0 0,0-5 0 0 0,0-6 0 0 0,0-7 0 0 0,4-8 0 0 0,6-6 0 0 0,5-10 0 0 0,4-7 0 0 0,8-8 0 0 0,7-4 0 0 0,2-3 0 0 0,3-2 0 0 0,-4-5 0 0 0,-5-5 0 0 0,-7-9 0 0 0,-8-6 0 0 0,3-11 0 0 0,-3-11 0 0 0,-3-7 0 0 0,-4-5 0 0 0,-3-1 0 0 0,-3 5 0 0 0,-1 8 0 0 0,-6 12 0 0 0,-5 17 0 0 0,-6 19 0 0 0,-4 19 0 0 0,1 14 0 0 0,5 10 0 0 0,3 6 0 0 0,5-2 0 0 0,2-4 0 0 0,7-5 0 0 0,3-5 0 0 0,8-8 0 0 0,7-9 0 0 0,7-6 0 0 0,4-6 0 0 0,8-2 0 0 0,3-3 0 0 0,-7-5 0 0 0,-14-1 0 0 0,-10 0 0 0 0</inkml:trace>
          <inkml:trace contextRef="#ctx0" brushRef="#br1" timeOffset="41">10908 5190 16383 0 0,'8'0'0'0'0,"11"-4"0"0"0,7-2 0 0 0,7 1 0 0 0,15-3 0 0 0,12 0 0 0 0,8 1 0 0 0,5 2 0 0 0,6 1 0 0 0,-1 2 0 0 0,-1 1 0 0 0,-11 1 0 0 0,-11 0 0 0 0,-11 1 0 0 0,-13-1 0 0 0</inkml:trace>
        </inkml:traceGroup>
        <inkml:traceGroup>
          <inkml:annotationXML>
            <emma:emma xmlns:emma="http://www.w3.org/2003/04/emma" version="1.0">
              <emma:interpretation id="{E8F197FB-479D-420D-BA1E-415406BD9ACD}" emma:medium="tactile" emma:mode="ink">
                <msink:context xmlns:msink="http://schemas.microsoft.com/ink/2010/main" type="inkWord" rotatedBoundingBox="9319,3773 15807,3717 15822,5357 9333,5413"/>
              </emma:interpretation>
              <emma:one-of disjunction-type="recognition" id="oneOf22">
                <emma:interpretation id="interp74" emma:lang="" emma:confidence="1">
                  <emma:literal/>
                </emma:interpretation>
              </emma:one-of>
            </emma:emma>
          </inkml:annotationXML>
          <inkml:trace contextRef="#ctx0" brushRef="#br1" timeOffset="42">13714 5631 16383 0 0,'4'0'0'0'0,"6"0"0"0"0,5 0 0 0 0,8 0 0 0 0,5 0 0 0 0,2 0 0 0 0,-1 0 0 0 0,0 0 0 0 0,-1 0 0 0 0,-2-4 0 0 0,0-6 0 0 0,-5-8 0 0 0,-2-11 0 0 0,-4-8 0 0 0,-5-7 0 0 0,-3 1 0 0 0,-4-2 0 0 0,-2 4 0 0 0,-5 5 0 0 0,-7 7 0 0 0,-5 9 0 0 0,-4 9 0 0 0,-3 5 0 0 0,-2 4 0 0 0,0 3 0 0 0,3 4 0 0 0,14 7 0 0 0,17 0 0 0 0,16-1 0 0 0,6-3 0 0 0,8-2 0 0 0,9-3 0 0 0,9 3 0 0 0,-1 0 0 0 0,-1-1 0 0 0,-7-2 0 0 0,-6 4 0 0 0,-11 3 0 0 0,-11 6 0 0 0,-8 4 0 0 0,-7 2 0 0 0,-4 2 0 0 0,-2 1 0 0 0,-1 0 0 0 0,4 1 0 0 0,6-1 0 0 0,10-4 0 0 0,6-1 0 0 0,8-5 0 0 0,1-5 0 0 0,1-4 0 0 0,2-2 0 0 0,4-3 0 0 0,-2-1 0 0 0,-2-1 0 0 0,1 0 0 0 0,-2 0 0 0 0,2 1 0 0 0,-1-5 0 0 0,-8-8 0 0 0,-7-8 0 0 0,-8-8 0 0 0,-6-3 0 0 0,-4-1 0 0 0,-7 6 0 0 0,-7 7 0 0 0,-6 7 0 0 0,-4 6 0 0 0,2 8 0 0 0,3 8 0 0 0,5 16 0 0 0,5 6 0 0 0,2 4 0 0 0,3-1 0 0 0,1-2 0 0 0,5-3 0 0 0,6-1 0 0 0,9-6 0 0 0,14-6 0 0 0,5-6 0 0 0,5-5 0 0 0,-2-4 0 0 0,-3-1 0 0 0,4-1 0 0 0,4-4 0 0 0,-3-10 0 0 0,-4-20 0 0 0,-1-14 0 0 0,1-13 0 0 0,-5-9 0 0 0,3-8 0 0 0,-5-7 0 0 0,-8-3 0 0 0,-3-1 0 0 0,-7 5 0 0 0,-5 9 0 0 0,-4 9 0 0 0,-4 9 0 0 0,-5 12 0 0 0,-8 15 0 0 0,-9 17 0 0 0,-2 19 0 0 0,3 18 0 0 0,1 16 0 0 0,3 14 0 0 0,4 12 0 0 0,0 2 0 0 0,2 3 0 0 0,2 0 0 0 0,3 8 0 0 0,1-7 0 0 0,2-3 0 0 0,1-1 0 0 0,0-7 0 0 0,1-5 0 0 0,-1-8 0 0 0,0-9 0 0 0,5-9 0 0 0,5-11 0 0 0,5-8 0 0 0,4-5 0 0 0,4-5 0 0 0,5-1 0 0 0,7-5 0 0 0,2-6 0 0 0,2-5 0 0 0,8-7 0 0 0,0-4 0 0 0,-5 2 0 0 0,-4 2 0 0 0,-5 0 0 0 0,-8 1 0 0 0,-8 0 0 0 0,-7-1 0 0 0,-14 4 0 0 0,-10 10 0 0 0,-7 10 0 0 0,-4 10 0 0 0,2 11 0 0 0,6 7 0 0 0,4 6 0 0 0,6 2 0 0 0,7-5 0 0 0,9-8 0 0 0,6-9 0 0 0,5-5 0 0 0,4-5 0 0 0,5-3 0 0 0,7-10 0 0 0,-3-7 0 0 0,-7-6 0 0 0,-8-3 0 0 0,-7-1 0 0 0,-6-1 0 0 0,-3 0 0 0 0,-2 1 0 0 0,-1 8 0 0 0,-1 17 0 0 0,1 16 0 0 0,-1 10 0 0 0,2 4 0 0 0,-1 3 0 0 0,9 3 0 0 0,7 0 0 0 0,2-2 0 0 0,1-6 0 0 0,6-8 0 0 0,4-7 0 0 0,4-6 0 0 0,2-12 0 0 0,0-14 0 0 0,-3-15 0 0 0,-2-14 0 0 0,-2-16 0 0 0,-1-14 0 0 0,-1-13 0 0 0,-5-13 0 0 0,-1-6 0 0 0,-4 2 0 0 0,-1 4 0 0 0,-2 14 0 0 0,-4 12 0 0 0,-2 16 0 0 0,-3 28 0 0 0,-2 31 0 0 0,-1 26 0 0 0,0 25 0 0 0,-1 17 0 0 0,0 14 0 0 0,1 3 0 0 0,-1 13 0 0 0,1-3 0 0 0,0-3 0 0 0,0-8 0 0 0,0-15 0 0 0,4-8 0 0 0,6-11 0 0 0,5-9 0 0 0,4-10 0 0 0,8-15 0 0 0,-1-12 0 0 0,-5-16 0 0 0,2-17 0 0 0,1-16 0 0 0,-2-7 0 0 0,-6 1 0 0 0,-6 6 0 0 0,-4 16 0 0 0,-3 21 0 0 0,2 21 0 0 0,8 18 0 0 0,3 8 0 0 0,-3 3 0 0 0,2-2 0 0 0,2-2 0 0 0,3-8 0 0 0,10-7 0 0 0,8-7 0 0 0,11-6 0 0 0,4-4 0 0 0,3-2 0 0 0,4-5 0 0 0,-1-11 0 0 0,3-6 0 0 0,-5-4 0 0 0,-8-1 0 0 0,-8 3 0 0 0,-15 7 0 0 0,-17 6 0 0 0,-13 4 0 0 0,-11 4 0 0 0,-11 2 0 0 0,-5 1 0 0 0,-6 14 0 0 0,4 11 0 0 0,3 12 0 0 0,6 2 0 0 0,8 8 0 0 0,6 9 0 0 0,5-2 0 0 0,4-7 0 0 0,1-5 0 0 0,5-7 0 0 0,3-4 0 0 0,2-9 0 0 0,5-7 0 0 0,8-6 0 0 0,5-5 0 0 0,1-3 0 0 0,4-2 0 0 0,5-4 0 0 0,0-7 0 0 0,-2-4 0 0 0,5-9 0 0 0,0-7 0 0 0,-2-4 0 0 0,-5-3 0 0 0,-3 1 0 0 0,-7 2 0 0 0,-8 0 0 0 0,-6 0 0 0 0,-5 0 0 0 0,-4 0 0 0 0,-5 7 0 0 0,-12 9 0 0 0,-6 8 0 0 0,-4 5 0 0 0,-6 4 0 0 0,3 7 0 0 0,2 10 0 0 0,-3 12 0 0 0,3 10 0 0 0,7 3 0 0 0,7-1 0 0 0,5 1 0 0 0,9-5 0 0 0,7-10 0 0 0,8-9 0 0 0,9-5 0 0 0,4-6 0 0 0,6-3 0 0 0,5-11 0 0 0,0-6 0 0 0,-2-10 0 0 0,-4-9 0 0 0,-4-2 0 0 0,-6 0 0 0 0,1 3 0 0 0,-4 12 0 0 0,-6 12 0 0 0,-5 22 0 0 0,-4 13 0 0 0,-3 10 0 0 0,-3 3 0 0 0,0 0 0 0 0,-1-3 0 0 0,8-7 0 0 0,7-13 0 0 0,10-17 0 0 0,9-11 0 0 0,3-10 0 0 0,0 1 0 0 0,-7 7 0 0 0,-8 15 0 0 0,-7 16 0 0 0,-7 9 0 0 0,-4 8 0 0 0,-2 4 0 0 0,-2-1 0 0 0,-5-2 0 0 0,3-7 0 0 0,6-8 0 0 0,11-7 0 0 0,12-10 0 0 0,5-10 0 0 0,2-7 0 0 0,3-6 0 0 0,4-11 0 0 0,0-1 0 0 0,-7 2 0 0 0,-6 1 0 0 0,-2-1 0 0 0,-6-1 0 0 0,-2-3 0 0 0,-4 0 0 0 0,-3 2 0 0 0,-5 3 0 0 0,-2 2 0 0 0,-2 1 0 0 0,-2 3 0 0 0,5 3 0 0 0,5 7 0 0 0,5 4 0 0 0,9 6 0 0 0,9 6 0 0 0,3 8 0 0 0,-5 5 0 0 0,-2 6 0 0 0,-7 10 0 0 0,-3 5 0 0 0,-3 5 0 0 0,-6-1 0 0 0,-3-3 0 0 0,-4-3 0 0 0,-1-4 0 0 0,-5-7 0 0 0,-7-7 0 0 0,-5-2 0 0 0,-4-4 0 0 0,5-3 0 0 0,19-3 0 0 0,11-6 0 0 0,13-12 0 0 0,9-7 0 0 0,3-7 0 0 0,7-10 0 0 0,4-4 0 0 0,-2-10 0 0 0,-6-11 0 0 0,-2-3 0 0 0,-7 0 0 0 0,-10 0 0 0 0,-9 2 0 0 0,-7 5 0 0 0,-5-2 0 0 0,-2 6 0 0 0,-3 9 0 0 0,0 7 0 0 0,-4 10 0 0 0,-5 12 0 0 0,-5 7 0 0 0,-8 6 0 0 0,-4 11 0 0 0,-2 9 0 0 0,4 6 0 0 0,8 8 0 0 0,5 11 0 0 0,6 7 0 0 0,4 8 0 0 0,2 6 0 0 0,2-2 0 0 0,0 1 0 0 0,0 2 0 0 0,0-5 0 0 0,0-9 0 0 0,0-8 0 0 0,3-19 0 0 0,10-22 0 0 0,3-15 0 0 0,2-14 0 0 0,6-10 0 0 0,4-1 0 0 0,0 4 0 0 0,0 9 0 0 0,-1 10 0 0 0,-5 10 0 0 0,-7 17 0 0 0,-5 13 0 0 0,-6 17 0 0 0,-2 8 0 0 0,-3 1 0 0 0,-1-3 0 0 0,0-6 0 0 0,4-10 0 0 0,1-5 0 0 0,5-7 0 0 0,4-7 0 0 0,5-14 0 0 0,8-14 0 0 0,-2-17 0 0 0,1-7 0 0 0,-1-9 0 0 0,0-4 0 0 0,1 3 0 0 0,-5 6 0 0 0,-5 14 0 0 0,-6 21 0 0 0,-4 21 0 0 0,-2 17 0 0 0,-3 16 0 0 0,-1 4 0 0 0,0-1 0 0 0,4-9 0 0 0,6-2 0 0 0,6-8 0 0 0,8-8 0 0 0,5-8 0 0 0,5-5 0 0 0,6-9 0 0 0,-3-17 0 0 0,0-21 0 0 0,-6-12 0 0 0,-8-15 0 0 0,-8-2 0 0 0,-2-4 0 0 0,-3 2 0 0 0,-3 6 0 0 0,-3 10 0 0 0,-1 9 0 0 0,-2 21 0 0 0,0 24 0 0 0,-1 23 0 0 0,0 22 0 0 0,1 6 0 0 0,0 8 0 0 0,-1 7 0 0 0,1 9 0 0 0,0 7 0 0 0,0 13 0 0 0,0 2 0 0 0,0 0 0 0 0,0-2 0 0 0,0-5 0 0 0,0-6 0 0 0,0-7 0 0 0,0-9 0 0 0,0-9 0 0 0,0-8 0 0 0,0-9 0 0 0,0-16 0 0 0,0-20 0 0 0,0-20 0 0 0,4-20 0 0 0,2-20 0 0 0,3-8 0 0 0,1-12 0 0 0,3-14 0 0 0,-2-7 0 0 0,3 3 0 0 0,-2 6 0 0 0,2 9 0 0 0,-2 13 0 0 0,-3 14 0 0 0,-3 11 0 0 0,2 5 0 0 0,3 4 0 0 0,5 7 0 0 0,7 7 0 0 0,5 7 0 0 0,1 5 0 0 0,0 4 0 0 0,-1 1 0 0 0,-5 10 0 0 0,-6 11 0 0 0,-7 14 0 0 0,-4 14 0 0 0,-4 8 0 0 0,-2 1 0 0 0,0-4 0 0 0,-6-8 0 0 0,-5-7 0 0 0,-5-10 0 0 0,-4-11 0 0 0,-7-7 0 0 0,-3-6 0 0 0,3-9 0 0 0,16-2 0 0 0,12-2 0 0 0,12-2 0 0 0,10-5 0 0 0,12 1 0 0 0,6-6 0 0 0,2-3 0 0 0,1-10 0 0 0,-2-4 0 0 0,-9-9 0 0 0,-5-8 0 0 0,-4-4 0 0 0,-6-3 0 0 0,-5-2 0 0 0,-6-1 0 0 0,-3 1 0 0 0,-3 17 0 0 0,-2 19 0 0 0,0 19 0 0 0,4 14 0 0 0,6 16 0 0 0,5 6 0 0 0,1 9 0 0 0,5 5 0 0 0,1 1 0 0 0,-5-4 0 0 0,-4-4 0 0 0,-5-4 0 0 0,-2-3 0 0 0,-4-2 0 0 0,-1-1 0 0 0,-9-1 0 0 0,-7-4 0 0 0,-5-6 0 0 0,-3-5 0 0 0,10-5 0 0 0,17-2 0 0 0,11-1 0 0 0,9-2 0 0 0,3 0 0 0 0,-2-9 0 0 0,-5-6 0 0 0,-11-1 0 0 0,-5 3 0 0 0</inkml:trace>
          <inkml:trace contextRef="#ctx0" brushRef="#br1" timeOffset="44">15855 5018 16383 0 0,'8'0'0'0'0,"12"0"0"0"0,10 0 0 0 0,13 0 0 0 0,7 0 0 0 0,4-4 0 0 0,5-2 0 0 0,-5-2 0 0 0,4-2 0 0 0,-6 2 0 0 0,-7 1 0 0 0,-7 3 0 0 0,-9 2 0 0 0</inkml:trace>
          <inkml:trace contextRef="#ctx0" brushRef="#br1" timeOffset="45">16682 4760 16383 0 0,'-10'0'0'0'0,"-4"0"0"0"0</inkml:trace>
        </inkml:traceGroup>
        <inkml:traceGroup>
          <inkml:annotationXML>
            <emma:emma xmlns:emma="http://www.w3.org/2003/04/emma" version="1.0">
              <emma:interpretation id="{BAF00883-8FB6-4C4D-BB2B-B795CDAA411D}" emma:medium="tactile" emma:mode="ink">
                <msink:context xmlns:msink="http://schemas.microsoft.com/ink/2010/main" type="inkWord" rotatedBoundingBox="14772,3911 16263,3898 16269,4544 14778,4557"/>
              </emma:interpretation>
              <emma:one-of disjunction-type="recognition" id="oneOf23">
                <emma:interpretation id="interp75" emma:lang="" emma:confidence="0">
                  <emma:literal>.</emma:literal>
                </emma:interpretation>
                <emma:interpretation id="interp76" emma:lang="" emma:confidence="0">
                  <emma:literal>, .</emma:literal>
                </emma:interpretation>
                <emma:interpretation id="interp77" emma:lang="" emma:confidence="0">
                  <emma:literal>/ .</emma:literal>
                </emma:interpretation>
                <emma:interpretation id="interp78" emma:lang="" emma:confidence="0">
                  <emma:literal>, -</emma:literal>
                </emma:interpretation>
                <emma:interpretation id="interp79" emma:lang="" emma:confidence="0">
                  <emma:literal>' .</emma:literal>
                </emma:interpretation>
              </emma:one-of>
            </emma:emma>
          </inkml:annotationXML>
          <inkml:trace contextRef="#ctx0" brushRef="#br1" timeOffset="46">20640 5408 16383 0 0,'0'0'0'0'0</inkml:trace>
          <inkml:trace contextRef="#ctx0" brushRef="#br1" timeOffset="43">19183 4798 16383 0 0,'0'4'0'0'0,"-10"10"0"0"0,-4 2 0 0 0</inkml:trace>
        </inkml:traceGroup>
      </inkml:traceGroup>
    </inkml:traceGroup>
    <inkml:traceGroup>
      <inkml:annotationXML>
        <emma:emma xmlns:emma="http://www.w3.org/2003/04/emma" version="1.0">
          <emma:interpretation id="{88E17E50-830A-4332-AC25-0DFAF86B627C}" emma:medium="tactile" emma:mode="ink">
            <msink:context xmlns:msink="http://schemas.microsoft.com/ink/2010/main" type="paragraph" rotatedBoundingBox="4379,6822 28422,6666 28433,8475 4391,863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5448F44-E99D-4D25-8682-A925DA04A2D7}" emma:medium="tactile" emma:mode="ink">
              <msink:context xmlns:msink="http://schemas.microsoft.com/ink/2010/main" type="inkBullet" rotatedBoundingBox="4382,7186 4396,7185 4397,7200 4382,7201"/>
            </emma:interpretation>
            <emma:one-of disjunction-type="recognition" id="oneOf24">
              <emma:interpretation id="interp80" emma:lang="" emma:confidence="0">
                <emma:literal>-</emma:literal>
              </emma:interpretation>
            </emma:one-of>
          </emma:emma>
        </inkml:annotationXML>
        <inkml:trace contextRef="#ctx0" brushRef="#br0" timeOffset="914040">8768 8064 16383 0 0,'0'0'0'0'0</inkml:trace>
      </inkml:traceGroup>
      <inkml:traceGroup>
        <inkml:annotationXML>
          <emma:emma xmlns:emma="http://www.w3.org/2003/04/emma" version="1.0">
            <emma:interpretation id="{B1A38055-BDB8-4F30-93AC-00DCE52A0B4E}" emma:medium="tactile" emma:mode="ink">
              <msink:context xmlns:msink="http://schemas.microsoft.com/ink/2010/main" type="line" rotatedBoundingBox="4886,6818 28422,6666 28433,8475 4898,8628"/>
            </emma:interpretation>
          </emma:emma>
        </inkml:annotationXML>
        <inkml:traceGroup>
          <inkml:annotationXML>
            <emma:emma xmlns:emma="http://www.w3.org/2003/04/emma" version="1.0">
              <emma:interpretation id="{6FA5F84B-8B6D-43D3-B90F-F8F8E41FE437}" emma:medium="tactile" emma:mode="ink">
                <msink:context xmlns:msink="http://schemas.microsoft.com/ink/2010/main" type="inkWord" rotatedBoundingBox="4886,6907 8127,6886 8136,8296 4896,8317"/>
              </emma:interpretation>
              <emma:one-of disjunction-type="recognition" id="oneOf25">
                <emma:interpretation id="interp81" emma:lang="" emma:confidence="1">
                  <emma:literal/>
                </emma:interpretation>
              </emma:one-of>
            </emma:emma>
          </inkml:annotationXML>
          <inkml:trace contextRef="#ctx0" brushRef="#br0" timeOffset="914041">9751 7940 16383 0 0,'0'-4'0'0'0,"0"-6"0"0"0,0-5 0 0 0,-5 1 0 0 0,-4 1 0 0 0,-6 4 0 0 0,-5 3 0 0 0,-2 3 0 0 0,-2 1 0 0 0,-2 2 0 0 0,1 0 0 0 0,-1 1 0 0 0,0 0 0 0 0,-3-1 0 0 0,-2 5 0 0 0,1 1 0 0 0,1-1 0 0 0,6 4 0 0 0,2 3 0 0 0,1 4 0 0 0,3 5 0 0 0,5 1 0 0 0,1 3 0 0 0,1 0 0 0 0,3 0 0 0 0,3 1 0 0 0,1-1 0 0 0,2 0 0 0 0,1 4 0 0 0,1 2 0 0 0,-1 3 0 0 0,1 0 0 0 0,-1 3 0 0 0,4-1 0 0 0,6-7 0 0 0,6-3 0 0 0,3-7 0 0 0,3-2 0 0 0,3-4 0 0 0,0-5 0 0 0,1-2 0 0 0,-1-4 0 0 0,1-1 0 0 0,-1-2 0 0 0,-8 1 0 0 0,-12-1 0 0 0,-15 0 0 0 0,-9 1 0 0 0,-7-1 0 0 0,-2 1 0 0 0,-1 0 0 0 0,0 0 0 0 0,2 0 0 0 0,0 4 0 0 0,1 2 0 0 0,5 7 0 0 0,6 7 0 0 0,5 3 0 0 0,5 3 0 0 0,3 0 0 0 0,2 1 0 0 0,1-1 0 0 0,4 0 0 0 0,6-1 0 0 0,9 4 0 0 0,5 1 0 0 0,4-4 0 0 0,-1-7 0 0 0,1-6 0 0 0,3-6 0 0 0,4-4 0 0 0,5 2 0 0 0,-1 0 0 0 0,2-1 0 0 0,1-1 0 0 0,-1-1 0 0 0,-1-1 0 0 0,2-1 0 0 0,-2-8 0 0 0,-5-3 0 0 0,-3-4 0 0 0,-4 0 0 0 0,-6-1 0 0 0,-8-2 0 0 0,-6-2 0 0 0,-4-2 0 0 0,1-1 0 0 0,-1-1 0 0 0,-1 0 0 0 0,3-1 0 0 0,4-5 0 0 0,5 0 0 0 0,4 0 0 0 0,7-4 0 0 0,6 1 0 0 0,3 5 0 0 0,-1 8 0 0 0,-6 11 0 0 0,-4 8 0 0 0,-2 7 0 0 0,-5 8 0 0 0,-6 5 0 0 0,-4 3 0 0 0,-5 7 0 0 0,-1 3 0 0 0,-2-1 0 0 0,-1 0 0 0 0,0-2 0 0 0,4-2 0 0 0,6-9 0 0 0,1-17 0 0 0,4-8 0 0 0,-2-7 0 0 0,-1-5 0 0 0,-4-4 0 0 0,1-2 0 0 0,0-1 0 0 0,-1 0 0 0 0,-3 0 0 0 0,-2 0 0 0 0,4 0 0 0 0,0 1 0 0 0,3 5 0 0 0,5 5 0 0 0,4 5 0 0 0,7 9 0 0 0,-1 9 0 0 0,-4 6 0 0 0,-5 7 0 0 0,-6 2 0 0 0,-4 2 0 0 0,-3 2 0 0 0,-2-1 0 0 0,-1 0 0 0 0,0 0 0 0 0,0-1 0 0 0,9 4 0 0 0,11-2 0 0 0,6-7 0 0 0,4-6 0 0 0,0-7 0 0 0,1-3 0 0 0,-2-3 0 0 0,-1-1 0 0 0,-1-5 0 0 0,-5-5 0 0 0,-6-7 0 0 0,-5-7 0 0 0,-5-5 0 0 0,-3-5 0 0 0,-2-1 0 0 0,-1-7 0 0 0,0-1 0 0 0,0-6 0 0 0,0 2 0 0 0,0 1 0 0 0,1-1 0 0 0,0 3 0 0 0,0 6 0 0 0,0 5 0 0 0,0 3 0 0 0,0 3 0 0 0,0 2 0 0 0,4 5 0 0 0,2 11 0 0 0,-1 10 0 0 0,-1 9 0 0 0,-1 8 0 0 0,-1 5 0 0 0,-1 6 0 0 0,0 7 0 0 0,3 6 0 0 0,1 0 0 0 0,0-4 0 0 0,3 0 0 0 0,5 3 0 0 0,0-2 0 0 0,-3-3 0 0 0,6 1 0 0 0,4-3 0 0 0,8 2 0 0 0,2-5 0 0 0,1-8 0 0 0,-1-8 0 0 0,-1-10 0 0 0,-6-15 0 0 0,-6-10 0 0 0,-7-10 0 0 0,4-7 0 0 0,-1-3 0 0 0,-2 10 0 0 0,-4 15 0 0 0,-2 17 0 0 0,-2 14 0 0 0,-2 7 0 0 0,3 5 0 0 0,5-3 0 0 0,6-6 0 0 0,3-6 0 0 0,0-9 0 0 0,-4-14 0 0 0,-4-13 0 0 0,1-12 0 0 0,2-7 0 0 0,-1-10 0 0 0,2-5 0 0 0,-2-3 0 0 0,-3-6 0 0 0,-2 5 0 0 0,-3 0 0 0 0,-2 2 0 0 0,2 7 0 0 0,2 0 0 0 0,-2 5 0 0 0,0 1 0 0 0,-1 17 0 0 0,-2 31 0 0 0,0 27 0 0 0,-1 25 0 0 0,0 12 0 0 0,0 12 0 0 0,0 4 0 0 0,8 6 0 0 0,3 0 0 0 0,-1-7 0 0 0,3-4 0 0 0,3-7 0 0 0,-2-11 0 0 0,2-12 0 0 0,2-9 0 0 0,6-12 0 0 0,8-10 0 0 0,6-12 0 0 0,-3-14 0 0 0,-3-14 0 0 0,-3-12 0 0 0,-6-8 0 0 0,-8-1 0 0 0,-6 0 0 0 0,-4 2 0 0 0,-3 5 0 0 0,-3 4 0 0 0,0 17 0 0 0,0 20 0 0 0,0 17 0 0 0,0 18 0 0 0,0 11 0 0 0,1 5 0 0 0,-1 7 0 0 0,1 0 0 0 0,4-10 0 0 0,6-9 0 0 0,5-12 0 0 0,5-11 0 0 0,6-13 0 0 0,4-11 0 0 0,1-14 0 0 0,-1-8 0 0 0,-6-11 0 0 0,2-11 0 0 0,1-7 0 0 0,-5-6 0 0 0,-1 7 0 0 0,-5 5 0 0 0,-1 3 0 0 0,2 9 0 0 0,2 24 0 0 0,-3 30 0 0 0,-4 22 0 0 0,9 20 0 0 0,1 14 0 0 0,-4 6 0 0 0,-4-2 0 0 0,-5 0 0 0 0,-4-1 0 0 0,-3-1 0 0 0,-1-9 0 0 0,-10-7 0 0 0,-12-10 0 0 0,-6-7 0 0 0,2-8 0 0 0,0-9 0 0 0,-3-9 0 0 0,-2-7 0 0 0,0-4 0 0 0,2-4 0 0 0,5-5 0 0 0,6-6 0 0 0,7-10 0 0 0,8-10 0 0 0,18-12 0 0 0,14-1 0 0 0,15 4 0 0 0,25 2 0 0 0,8 8 0 0 0,4 3 0 0 0,-3 4 0 0 0,-12 5 0 0 0,-12 5 0 0 0,-16 1 0 0 0,-15-1 0 0 0,-11-3 0 0 0,-8 1 0 0 0</inkml:trace>
          <inkml:trace contextRef="#ctx0" brushRef="#br0" timeOffset="914042">10711 8112 16383 0 0,'8'0'0'0'0,"12"-4"0"0"0,6-2 0 0 0,11 1 0 0 0,8-4 0 0 0,5-3 0 0 0,-7-1 0 0 0</inkml:trace>
          <inkml:trace contextRef="#ctx0" brushRef="#br0" timeOffset="914044">11228 7891 16383 0 0,'4'0'0'0'0,"5"0"0"0"0,7 0 0 0 0,11 0 0 0 0,7 0 0 0 0,9 0 0 0 0,2 0 0 0 0,10-4 0 0 0,4-2 0 0 0,-4-3 0 0 0,-7-5 0 0 0,-12 0 0 0 0</inkml:trace>
          <inkml:trace contextRef="#ctx0" brushRef="#br0" timeOffset="914043">11248 8008 16383 0 0,'0'0'0'0'0</inkml:trace>
        </inkml:traceGroup>
        <inkml:traceGroup>
          <inkml:annotationXML>
            <emma:emma xmlns:emma="http://www.w3.org/2003/04/emma" version="1.0">
              <emma:interpretation id="{B44331BD-B91D-440D-9A56-C84829DFE6CE}" emma:medium="tactile" emma:mode="ink">
                <msink:context xmlns:msink="http://schemas.microsoft.com/ink/2010/main" type="inkWord" rotatedBoundingBox="8990,6850 13882,6818 13890,8071 8998,8103"/>
              </emma:interpretation>
              <emma:one-of disjunction-type="recognition" id="oneOf26">
                <emma:interpretation id="interp82" emma:lang="" emma:confidence="1">
                  <emma:literal/>
                </emma:interpretation>
              </emma:one-of>
            </emma:emma>
          </inkml:annotationXML>
          <inkml:trace contextRef="#ctx0" brushRef="#br0" timeOffset="914049">13376 7728 16383 0 0,'0'0'0'0'0</inkml:trace>
          <inkml:trace contextRef="#ctx0" brushRef="#br0" timeOffset="914045">13419 8529 16383 0 0,'0'4'0'0'0,"5"6"0"0"0,8 1 0 0 0,8-2 0 0 0,4 3 0 0 0,1-2 0 0 0,2-2 0 0 0,-1-2 0 0 0,0-2 0 0 0,-1-3 0 0 0,-1 0 0 0 0,0-5 0 0 0,-4-11 0 0 0,-6-6 0 0 0,-6-8 0 0 0,-4-4 0 0 0,-3-4 0 0 0,-1 1 0 0 0,-2 13 0 0 0,0 16 0 0 0,0 13 0 0 0,0 10 0 0 0,0 6 0 0 0,1 2 0 0 0,0 4 0 0 0,4 3 0 0 0,1 2 0 0 0,5-1 0 0 0,4-6 0 0 0,4-7 0 0 0,3-7 0 0 0,3-6 0 0 0,5-7 0 0 0,1-13 0 0 0,1-12 0 0 0,-5-5 0 0 0,-8-3 0 0 0,-6 2 0 0 0,-5 1 0 0 0,0 6 0 0 0,-1 4 0 0 0,2 4 0 0 0,5 2 0 0 0,4 3 0 0 0,3 4 0 0 0,2 3 0 0 0,3 2 0 0 0,0 2 0 0 0,0 1 0 0 0,-4 5 0 0 0,-5 5 0 0 0,-6 10 0 0 0,-4 6 0 0 0,0 1 0 0 0,0 1 0 0 0,3-8 0 0 0,0-11 0 0 0,-2-13 0 0 0,-2-9 0 0 0,3-6 0 0 0,-1-5 0 0 0,3 3 0 0 0,5 4 0 0 0,2 5 0 0 0,4 9 0 0 0,2 9 0 0 0,-3 8 0 0 0,-4 6 0 0 0,-6 2 0 0 0,-4 3 0 0 0,-3 1 0 0 0,-2 1 0 0 0,-2-1 0 0 0,5 0 0 0 0,4-5 0 0 0,7-6 0 0 0,3-9 0 0 0,8-10 0 0 0,0-13 0 0 0,-1-8 0 0 0,-1-8 0 0 0,-4-6 0 0 0,-5-6 0 0 0,-1-1 0 0 0,1 0 0 0 0,-2 1 0 0 0,-4-1 0 0 0,-2 4 0 0 0,-3 5 0 0 0,-2 1 0 0 0,-2 1 0 0 0,0 3 0 0 0,-1 2 0 0 0,1 3 0 0 0,-1 2 0 0 0,1 0 0 0 0,-1 9 0 0 0,1 12 0 0 0,0 14 0 0 0,0 10 0 0 0,0 10 0 0 0,0 8 0 0 0,0 6 0 0 0,0 0 0 0 0,0 0 0 0 0,0 1 0 0 0,0 2 0 0 0,0-3 0 0 0,0-5 0 0 0,0-1 0 0 0,0-3 0 0 0,0 1 0 0 0,0-1 0 0 0,5 2 0 0 0,4-6 0 0 0,6-8 0 0 0,9-7 0 0 0,4-8 0 0 0,1-4 0 0 0,5-3 0 0 0,-4-6 0 0 0,2-2 0 0 0,3-12 0 0 0,0-4 0 0 0,-1-1 0 0 0,-3-1 0 0 0,-2-1 0 0 0,2-3 0 0 0,0-2 0 0 0,-1-3 0 0 0,-1 3 0 0 0,-6 4 0 0 0,-3-7 0 0 0,-4-2 0 0 0,-5 2 0 0 0,-5 1 0 0 0,-3 3 0 0 0,-2 4 0 0 0,-1 0 0 0 0,-1 0 0 0 0,-4 6 0 0 0,-6 6 0 0 0,-5 5 0 0 0,-4 4 0 0 0,-2 3 0 0 0,1 6 0 0 0,-2 6 0 0 0,1 7 0 0 0,5 3 0 0 0,5 8 0 0 0,5 1 0 0 0,4 2 0 0 0,2-1 0 0 0,1-1 0 0 0,1 3 0 0 0,0-1 0 0 0,4-4 0 0 0,5-4 0 0 0,6-5 0 0 0,3-5 0 0 0,4-6 0 0 0,1-4 0 0 0,6-1 0 0 0,1-3 0 0 0,0 0 0 0 0,-1-4 0 0 0,-2-2 0 0 0,-5-3 0 0 0,-3 0 0 0 0,4-7 0 0 0,2-5 0 0 0,1 2 0 0 0,-1-1 0 0 0,1 0 0 0 0,-1 3 0 0 0,-5 1 0 0 0,-2 3 0 0 0,1 3 0 0 0,0 5 0 0 0,-15 2 0 0 0,-17 3 0 0 0,-15 5 0 0 0,-7 6 0 0 0,-2 2 0 0 0,1 3 0 0 0,7 2 0 0 0,7 4 0 0 0,8 1 0 0 0,6 2 0 0 0,4 1 0 0 0,3 0 0 0 0,1 0 0 0 0,1 0 0 0 0,3-5 0 0 0,11-4 0 0 0,5-7 0 0 0,9-3 0 0 0,2-4 0 0 0,5-2 0 0 0,0 0 0 0 0,-6-6 0 0 0,-5-5 0 0 0,-6-5 0 0 0,-2-7 0 0 0,-5-5 0 0 0,-4-2 0 0 0,-4 0 0 0 0,-2 2 0 0 0,-3 0 0 0 0,0 2 0 0 0,-1-4 0 0 0,0 12 0 0 0,1 13 0 0 0,-1 16 0 0 0,1 14 0 0 0,-1 7 0 0 0,1 7 0 0 0,0 1 0 0 0,0-3 0 0 0,0-3 0 0 0,0 1 0 0 0,0-2 0 0 0,0 3 0 0 0,0-1 0 0 0,-4-7 0 0 0,-1-3 0 0 0,-5-2 0 0 0,0-1 0 0 0,-2-4 0 0 0,-4 3 0 0 0,-3-3 0 0 0,-3-3 0 0 0,-1-4 0 0 0,-2-5 0 0 0,-4-3 0 0 0,-2-2 0 0 0,5-5 0 0 0,6-7 0 0 0,7-5 0 0 0,6-3 0 0 0,3-4 0 0 0,4-2 0 0 0,0-5 0 0 0,2-1 0 0 0,-1 0 0 0 0,4 5 0 0 0,6 8 0 0 0,4 6 0 0 0,9 6 0 0 0,4 3 0 0 0,2 3 0 0 0,4 0 0 0 0,-4 6 0 0 0,-3 1 0 0 0,-2-1 0 0 0,0-1 0 0 0,-1-1 0 0 0,4-2 0 0 0,5-5 0 0 0,2-6 0 0 0,3-10 0 0 0,-1-2 0 0 0,-6-2 0 0 0,-2 1 0 0 0,-4-3 0 0 0,-2 5 0 0 0,7-4 0 0 0,-2-1 0 0 0,-1 3 0 0 0,-5 2 0 0 0,-7-1 0 0 0,4 0 0 0 0,-3-1 0 0 0,-4-1 0 0 0,-3-1 0 0 0,-4 1 0 0 0,-2-2 0 0 0,-2 0 0 0 0,-10 5 0 0 0,-7 5 0 0 0,-1 9 0 0 0,3 15 0 0 0,7 5 0 0 0,5 4 0 0 0,8 0 0 0 0,6-3 0 0 0,5-5 0 0 0,5 0 0 0 0,2-2 0 0 0,1-1 0 0 0,5-3 0 0 0,2-1 0 0 0,3-2 0 0 0,5-1 0 0 0,7 0 0 0 0,5-1 0 0 0,-3 1 0 0 0,-5-1 0 0 0,-10 5 0 0 0,-11 6 0 0 0,-14 5 0 0 0,-8 4 0 0 0,-4 3 0 0 0,-2 3 0 0 0,0 0 0 0 0,1 1 0 0 0,1 4 0 0 0,1 1 0 0 0,1-1 0 0 0,9-6 0 0 0,7-5 0 0 0,10-8 0 0 0,4-5 0 0 0,6-3 0 0 0,2-7 0 0 0,-3-6 0 0 0,-1-3 0 0 0,-8-2 0 0 0,-3 2 0 0 0,-5-6 0 0 0,-2 0 0 0 0,1-5 0 0 0,2-2 0 0 0,2-6 0 0 0,-2 0 0 0 0,-5 12 0 0 0,-3 14 0 0 0,-5 21 0 0 0,6 12 0 0 0,1 6 0 0 0,6 1 0 0 0,6-5 0 0 0,1-8 0 0 0,2-7 0 0 0,0-6 0 0 0,-1-8 0 0 0,-4-9 0 0 0,-6-7 0 0 0,-2-13 0 0 0,-3-6 0 0 0,1-1 0 0 0,-2 1 0 0 0,2 3 0 0 0,-1-2 0 0 0,-3 0 0 0 0,-3 4 0 0 0,-1 1 0 0 0,-3 1 0 0 0,0 2 0 0 0,-1 1 0 0 0,-1 0 0 0 0,1 1 0 0 0,-1 0 0 0 0,1 0 0 0 0,0 12 0 0 0,-5 17 0 0 0,0 11 0 0 0,-1 8 0 0 0,2 8 0 0 0,1 6 0 0 0,1 2 0 0 0,1-2 0 0 0,1-4 0 0 0,0 0 0 0 0,0 5 0 0 0,0-2 0 0 0,1-3 0 0 0,-1-2 0 0 0,4-7 0 0 0,6-4 0 0 0,5-5 0 0 0,4-5 0 0 0,4-5 0 0 0,1-3 0 0 0,5-3 0 0 0,-1-4 0 0 0,-3-7 0 0 0,-5-5 0 0 0,-5-5 0 0 0,-2-2 0 0 0,1 3 0 0 0,-1 0 0 0 0,-4-1 0 0 0,2 4 0 0 0,-2-4 0 0 0,-2-3 0 0 0,2 4 0 0 0,-1-5 0 0 0,-1 9 0 0 0,-2 8 0 0 0,-2 12 0 0 0,-2 8 0 0 0,0 10 0 0 0,-1 7 0 0 0,4 6 0 0 0,1 1 0 0 0,4-1 0 0 0,5-2 0 0 0,4-7 0 0 0,3-8 0 0 0,2-7 0 0 0,2-5 0 0 0,0-4 0 0 0,0-2 0 0 0,-3-5 0 0 0,2-7 0 0 0,-3-4 0 0 0,-5-5 0 0 0,3-6 0 0 0,-1-3 0 0 0,0-5 0 0 0,-3-1 0 0 0,0 2 0 0 0,-2 2 0 0 0,-4 4 0 0 0,-3 9 0 0 0,-2 17 0 0 0,-3 13 0 0 0,-1 13 0 0 0,0 5 0 0 0,-1 8 0 0 0,1 1 0 0 0,-1 3 0 0 0,1 2 0 0 0,-1 7 0 0 0,1 2 0 0 0,0-2 0 0 0,0-2 0 0 0,0-1 0 0 0,0 5 0 0 0,0-3 0 0 0,-4-7 0 0 0,-2-4 0 0 0,-3-5 0 0 0,-5-5 0 0 0,-4 2 0 0 0,-3-4 0 0 0,-3-7 0 0 0,0-6 0 0 0,-6-6 0 0 0,-1-4 0 0 0,-4-2 0 0 0,0-1 0 0 0,-3-2 0 0 0,2 1 0 0 0,6-4 0 0 0,8-10 0 0 0,13-10 0 0 0,7-10 0 0 0,13-3 0 0 0,8-3 0 0 0,14-3 0 0 0,9 2 0 0 0,11 4 0 0 0,0 4 0 0 0,8 3 0 0 0,6 8 0 0 0,0-1 0 0 0,-8 3 0 0 0,-4 2 0 0 0,-4 3 0 0 0,-11 1 0 0 0,-3 3 0 0 0,-4 3 0 0 0,-4 0 0 0 0,-2 1 0 0 0,-2-3 0 0 0,-5-3 0 0 0,-14-8 0 0 0,-8 0 0 0 0</inkml:trace>
          <inkml:trace contextRef="#ctx0" brushRef="#br0" timeOffset="914048">14157 8096 16383 0 0,'4'0'0'0'0,"6"0"0"0"0,5 0 0 0 0,4 0 0 0 0,12 0 0 0 0,13 0 0 0 0,7 0 0 0 0,8 0 0 0 0,6 0 0 0 0,-4 0 0 0 0,0 0 0 0 0,3 0 0 0 0,3 0 0 0 0,-6 0 0 0 0,-1 0 0 0 0,-6 0 0 0 0,-13 0 0 0 0</inkml:trace>
        </inkml:traceGroup>
        <inkml:traceGroup>
          <inkml:annotationXML>
            <emma:emma xmlns:emma="http://www.w3.org/2003/04/emma" version="1.0">
              <emma:interpretation id="{62A0CF35-682C-495A-928A-B77C19704CB0}" emma:medium="tactile" emma:mode="ink">
                <msink:context xmlns:msink="http://schemas.microsoft.com/ink/2010/main" type="inkWord" rotatedBoundingBox="12478,6850 12938,6847 12941,7192 12480,7195"/>
              </emma:interpretation>
              <emma:one-of disjunction-type="recognition" id="oneOf27">
                <emma:interpretation id="interp83" emma:lang="" emma:confidence="0">
                  <emma:literal>:</emma:literal>
                </emma:interpretation>
                <emma:interpretation id="interp84" emma:lang="" emma:confidence="0">
                  <emma:literal>t</emma:literal>
                </emma:interpretation>
                <emma:interpretation id="interp85" emma:lang="" emma:confidence="0">
                  <emma:literal>;</emma:literal>
                </emma:interpretation>
                <emma:interpretation id="interp86" emma:lang="" emma:confidence="0">
                  <emma:literal>í</emma:literal>
                </emma:interpretation>
                <emma:interpretation id="interp87" emma:lang="" emma:confidence="0">
                  <emma:literal>i</emma:literal>
                </emma:interpretation>
              </emma:one-of>
            </emma:emma>
          </inkml:annotationXML>
          <inkml:trace contextRef="#ctx0" brushRef="#br0" timeOffset="914047">16864 7728 16383 0 0,'0'0'0'0'0</inkml:trace>
          <inkml:trace contextRef="#ctx0" brushRef="#br0" timeOffset="914046">16988 8071 16383 0 0,'8'0'0'0'0,"12"0"0"0"0,14 0 0 0 0,14 0 0 0 0,8 0 0 0 0,-3 0 0 0 0,-5-6 0 0 0,-7-2 0 0 0,-10-1 0 0 0</inkml:trace>
        </inkml:traceGroup>
        <inkml:traceGroup>
          <inkml:annotationXML>
            <emma:emma xmlns:emma="http://www.w3.org/2003/04/emma" version="1.0">
              <emma:interpretation id="{E7FD6AA8-118A-4A61-B10B-99FED119886B}" emma:medium="tactile" emma:mode="ink">
                <msink:context xmlns:msink="http://schemas.microsoft.com/ink/2010/main" type="inkWord" rotatedBoundingBox="14246,6983 18227,6958 18232,7754 14252,7780"/>
              </emma:interpretation>
              <emma:one-of disjunction-type="recognition" id="oneOf28">
                <emma:interpretation id="interp88" emma:lang="" emma:confidence="0">
                  <emma:literal>Fuxique</emma:literal>
                </emma:interpretation>
                <emma:interpretation id="interp89" emma:lang="" emma:confidence="0">
                  <emma:literal>= enrique</emma:literal>
                </emma:interpretation>
                <emma:interpretation id="interp90" emma:lang="" emma:confidence="0">
                  <emma:literal>= uniu</emma:literal>
                </emma:interpretation>
                <emma:interpretation id="interp91" emma:lang="" emma:confidence="0">
                  <emma:literal>= unicaule</emma:literal>
                </emma:interpretation>
                <emma:interpretation id="interp92" emma:lang="" emma:confidence="0">
                  <emma:literal>= inique</emma:literal>
                </emma:interpretation>
              </emma:one-of>
            </emma:emma>
          </inkml:annotationXML>
          <inkml:trace contextRef="#ctx0" brushRef="#br2" timeOffset="914127">18637 8496 16383 0 0,'4'0'0'0'0,"5"0"0"0"0,11 0 0 0 0,5 0 0 0 0,2 0 0 0 0,2 0 0 0 0,-1 0 0 0 0,0 0 0 0 0,-2 0 0 0 0,0 0 0 0 0,0 0 0 0 0,-2 0 0 0 0,1 0 0 0 0,-5 0 0 0 0</inkml:trace>
          <inkml:trace contextRef="#ctx0" brushRef="#br2" timeOffset="914126">18661 8272 16383 0 0,'4'0'0'0'0,"6"0"0"0"0,5 0 0 0 0,4 0 0 0 0,4 0 0 0 0,1 0 0 0 0,1 0 0 0 0,0 0 0 0 0,1 0 0 0 0,-1 0 0 0 0,0 0 0 0 0,-4 0 0 0 0</inkml:trace>
          <inkml:trace contextRef="#ctx0" brushRef="#br2" timeOffset="914128">19277 8455 16383 0 0,'0'8'0'0'0,"0"7"0"0"0,5 1 0 0 0,4-3 0 0 0,6-2 0 0 0,5-4 0 0 0,2-3 0 0 0,7-3 0 0 0,1 0 0 0 0,-3-6 0 0 0,-2-5 0 0 0,-2-2 0 0 0,-4-1 0 0 0,-6-5 0 0 0,-5-2 0 0 0,-4-2 0 0 0,-2-2 0 0 0,-2-1 0 0 0,-1 0 0 0 0,0 1 0 0 0,0-1 0 0 0,1 0 0 0 0,-5 4 0 0 0,-1 2 0 0 0,-4 3 0 0 0,0 2 0 0 0,2-3 0 0 0,2 0 0 0 0,2 5 0 0 0,2 9 0 0 0,1 9 0 0 0,0 9 0 0 0,2 4 0 0 0,-1 4 0 0 0,0 3 0 0 0,1 0 0 0 0,-1 1 0 0 0,0-1 0 0 0,0-1 0 0 0,5 4 0 0 0,4-2 0 0 0,6-7 0 0 0,5-6 0 0 0,2-2 0 0 0,2-2 0 0 0,2-3 0 0 0,-1-3 0 0 0,1-3 0 0 0,-1 0 0 0 0,1-9 0 0 0,-1-8 0 0 0,-5-5 0 0 0,-5-3 0 0 0,-5-2 0 0 0,-1 3 0 0 0,-1 3 0 0 0,-2-4 0 0 0,-3-3 0 0 0,-1-5 0 0 0,-1-1 0 0 0,-5 1 0 0 0,-2 11 0 0 0,0 12 0 0 0,2 12 0 0 0,0 10 0 0 0,2 5 0 0 0,1 6 0 0 0,1 3 0 0 0,0 0 0 0 0,0 0 0 0 0,0 4 0 0 0,4-5 0 0 0,2-1 0 0 0,4-5 0 0 0,4-2 0 0 0,4-4 0 0 0,3-4 0 0 0,3-4 0 0 0,0-8 0 0 0,-3-6 0 0 0,4-8 0 0 0,-4-4 0 0 0,-4-3 0 0 0,-2-2 0 0 0,-3 0 0 0 0,-3-1 0 0 0,0 0 0 0 0,4 1 0 0 0,3 3 0 0 0,3 7 0 0 0,3 5 0 0 0,2 5 0 0 0,0 7 0 0 0,-3 7 0 0 0,-1 3 0 0 0,-4 3 0 0 0,-5 3 0 0 0,-4 3 0 0 0,-4 2 0 0 0,-1 1 0 0 0,-2 0 0 0 0,-1 1 0 0 0,4 1 0 0 0,2-10 0 0 0,0-14 0 0 0,-2-13 0 0 0,0-8 0 0 0,-1-6 0 0 0,-1-5 0 0 0,-1-3 0 0 0,4 0 0 0 0,6 6 0 0 0,5 7 0 0 0,4 7 0 0 0,3 6 0 0 0,2 4 0 0 0,6 7 0 0 0,1 7 0 0 0,-5 5 0 0 0,-6 5 0 0 0,-7 3 0 0 0,-5 1 0 0 0,-5 1 0 0 0,-2-1 0 0 0,3 0 0 0 0,4-3 0 0 0,6-7 0 0 0,4-5 0 0 0,3-4 0 0 0,3-4 0 0 0,5-2 0 0 0,2 0 0 0 0,-4-6 0 0 0,-3-5 0 0 0,-1-5 0 0 0,-4-4 0 0 0,-6-2 0 0 0,-5-2 0 0 0,-3 7 0 0 0,-4 15 0 0 0,-1 12 0 0 0,-1 12 0 0 0,5 7 0 0 0,4-1 0 0 0,7-6 0 0 0,8-6 0 0 0,4-7 0 0 0,7-4 0 0 0,1-3 0 0 0,-5-6 0 0 0,-8-7 0 0 0,-4-5 0 0 0,0-9 0 0 0,1-4 0 0 0,1-1 0 0 0,-2 1 0 0 0,-1-4 0 0 0,1 4 0 0 0,3 3 0 0 0,0 5 0 0 0,2 7 0 0 0,1 7 0 0 0,1 3 0 0 0,-9 2 0 0 0,-11 3 0 0 0,-10 0 0 0 0,-4 4 0 0 0,-2 5 0 0 0,3 10 0 0 0,1 6 0 0 0,3 2 0 0 0,1 0 0 0 0,2 1 0 0 0,1-3 0 0 0,9 1 0 0 0,6-5 0 0 0,6-7 0 0 0,3-5 0 0 0,2-5 0 0 0,0-3 0 0 0,5-2 0 0 0,0-5 0 0 0,-4-5 0 0 0,-7-7 0 0 0,-3 1 0 0 0,0-1 0 0 0,-3-3 0 0 0,-3 0 0 0 0,-5-3 0 0 0,-2 0 0 0 0,-2-2 0 0 0,-2 0 0 0 0,-1 0 0 0 0,1 1 0 0 0,-10 4 0 0 0,-6 4 0 0 0,-4 7 0 0 0,-4 3 0 0 0,2 8 0 0 0,14 8 0 0 0,12 1 0 0 0,14 0 0 0 0,8-3 0 0 0,0 2 0 0 0,-1-1 0 0 0,0 6 0 0 0,-5 5 0 0 0,-5 4 0 0 0,-6 5 0 0 0,-3 2 0 0 0,-4 4 0 0 0,-2 1 0 0 0,-1 2 0 0 0,0-1 0 0 0,0 1 0 0 0,0-2 0 0 0,1 3 0 0 0,-1-3 0 0 0,1-6 0 0 0</inkml:trace>
          <inkml:trace contextRef="#ctx0" brushRef="#br2" timeOffset="914130">20768 7840 16383 0 0,'0'0'0'0'0</inkml:trace>
          <inkml:trace contextRef="#ctx0" brushRef="#br2" timeOffset="914129">21492 8259 16383 0 0,'0'4'0'0'0,"0"6"0"0"0,0 5 0 0 0,4 4 0 0 0,6-1 0 0 0,5-3 0 0 0,4-6 0 0 0,3-3 0 0 0,7-2 0 0 0,2-3 0 0 0,0-1 0 0 0,-6-5 0 0 0,-6-5 0 0 0,-7-5 0 0 0,-5-5 0 0 0,-4-3 0 0 0,-3-2 0 0 0,0 0 0 0 0,-2-1 0 0 0,1 0 0 0 0,0 13 0 0 0,0 13 0 0 0,0 11 0 0 0,1 7 0 0 0,0 5 0 0 0,0 3 0 0 0,0 1 0 0 0,4-4 0 0 0,2-2 0 0 0,3-4 0 0 0,5-7 0 0 0,5-2 0 0 0,2-5 0 0 0,2-1 0 0 0,2-3 0 0 0,0-4 0 0 0,-4-4 0 0 0,-5-7 0 0 0,-1-8 0 0 0,-4-5 0 0 0,-3-1 0 0 0,-4 0 0 0 0,-1 2 0 0 0,-2 13 0 0 0,7 17 0 0 0,3 18 0 0 0,3 13 0 0 0,3 5 0 0 0,4 1 0 0 0,2-3 0 0 0,4-3 0 0 0,4-7 0 0 0,3-8 0 0 0,2-7 0 0 0,1-6 0 0 0,4-11 0 0 0,3-6 0 0 0,-1-4 0 0 0,-5-4 0 0 0,-4-6 0 0 0,-4 1 0 0 0,-6 0 0 0 0,-4-4 0 0 0,3-1 0 0 0,-2 1 0 0 0,-5-4 0 0 0,0 0 0 0 0,0 2 0 0 0,-2 2 0 0 0,-3-4 0 0 0,-4 1 0 0 0,-7 6 0 0 0,-8 6 0 0 0,-7 12 0 0 0,0 11 0 0 0,-7 14 0 0 0,1 7 0 0 0,4 9 0 0 0,5 2 0 0 0,4 9 0 0 0,4 3 0 0 0,2 0 0 0 0,2-5 0 0 0,1-1 0 0 0,0-3 0 0 0,4-9 0 0 0,5-9 0 0 0,6-7 0 0 0,3-7 0 0 0,4-4 0 0 0,1-2 0 0 0,2-1 0 0 0,-5-1 0 0 0</inkml:trace>
        </inkml:traceGroup>
        <inkml:traceGroup>
          <inkml:annotationXML>
            <emma:emma xmlns:emma="http://www.w3.org/2003/04/emma" version="1.0">
              <emma:interpretation id="{E618FC54-6F1D-4FFF-BFA7-FC6825541EFC}" emma:medium="tactile" emma:mode="ink">
                <msink:context xmlns:msink="http://schemas.microsoft.com/ink/2010/main" type="inkWord" rotatedBoundingBox="18770,6941 21351,6924 21355,7540 18774,7556"/>
              </emma:interpretation>
              <emma:one-of disjunction-type="recognition" id="oneOf29">
                <emma:interpretation id="interp93" emma:lang="" emma:confidence="0">
                  <emma:literal>entibies</emma:literal>
                </emma:interpretation>
                <emma:interpretation id="interp94" emma:lang="" emma:confidence="0">
                  <emma:literal>entibiei</emma:literal>
                </emma:interpretation>
                <emma:interpretation id="interp95" emma:lang="" emma:confidence="0">
                  <emma:literal>entibia</emma:literal>
                </emma:interpretation>
                <emma:interpretation id="interp96" emma:lang="" emma:confidence="0">
                  <emma:literal>entintei</emma:literal>
                </emma:interpretation>
                <emma:interpretation id="interp97" emma:lang="" emma:confidence="0">
                  <emma:literal>enfitei</emma:literal>
                </emma:interpretation>
              </emma:one-of>
            </emma:emma>
          </inkml:annotationXML>
          <inkml:trace contextRef="#ctx0" brushRef="#br2" timeOffset="914131">23165 8332 16383 0 0,'-4'0'0'0'0,"3"4"0"0"0,5 6 0 0 0,7 1 0 0 0,5-2 0 0 0,5-2 0 0 0,2-2 0 0 0,2 2 0 0 0,1 4 0 0 0,4 0 0 0 0,1-1 0 0 0,0-3 0 0 0,-2-3 0 0 0,-1-1 0 0 0,-1-2 0 0 0,-1-5 0 0 0,-1-6 0 0 0,-5-6 0 0 0,3-8 0 0 0,-2-3 0 0 0,-6-3 0 0 0,-4 0 0 0 0,-5 1 0 0 0,-3 2 0 0 0,-2 0 0 0 0,-1 3 0 0 0,-1-6 0 0 0,-4 0 0 0 0,-2 0 0 0 0,-3 2 0 0 0,-5 4 0 0 0,-3 8 0 0 0,-3 6 0 0 0,-3 5 0 0 0,4 7 0 0 0,4 7 0 0 0,2 2 0 0 0,2 4 0 0 0,4 4 0 0 0,3 2 0 0 0,2 2 0 0 0,2 1 0 0 0,5 1 0 0 0,2 0 0 0 0,5-5 0 0 0,3 0 0 0 0,5-1 0 0 0,2-2 0 0 0,3-5 0 0 0,1-4 0 0 0,0-4 0 0 0,1-2 0 0 0,-1-2 0 0 0,0-5 0 0 0,0-1 0 0 0,0 0 0 0 0,0 1 0 0 0,-4-3 0 0 0,-7-4 0 0 0,0 0 0 0 0,1-2 0 0 0,-2-3 0 0 0,1-2 0 0 0,-2-3 0 0 0,2 2 0 0 0,2 6 0 0 0,2 8 0 0 0,-1 10 0 0 0,-4 8 0 0 0,0 7 0 0 0,2 3 0 0 0,-1 3 0 0 0,-4 1 0 0 0,-2 0 0 0 0,-4 1 0 0 0,-2-1 0 0 0,3-5 0 0 0,0-10 0 0 0,0-11 0 0 0,-1-9 0 0 0,-2-9 0 0 0,4 1 0 0 0,0-3 0 0 0,4-1 0 0 0,-1-2 0 0 0,4 4 0 0 0,2 5 0 0 0,4 5 0 0 0,3 8 0 0 0,-3 7 0 0 0,-5 8 0 0 0,-4 6 0 0 0,-4 3 0 0 0,1 2 0 0 0,4-3 0 0 0,4-5 0 0 0,3-6 0 0 0,0-9 0 0 0,-5-9 0 0 0,-3-7 0 0 0,-4-6 0 0 0,-3-3 0 0 0,-2-2 0 0 0,-1-2 0 0 0,-1-2 0 0 0,0-3 0 0 0,1 1 0 0 0,-1 1 0 0 0,1 2 0 0 0,-1 2 0 0 0,1 1 0 0 0,0 0 0 0 0,0-4 0 0 0,0-1 0 0 0,0 1 0 0 0,0 0 0 0 0,0 11 0 0 0,0 11 0 0 0,0 12 0 0 0,0 7 0 0 0,0 8 0 0 0,0 13 0 0 0,0 8 0 0 0,0 7 0 0 0,5 1 0 0 0,0-1 0 0 0,0-1 0 0 0,0-2 0 0 0,2 2 0 0 0,5 1 0 0 0,4-5 0 0 0,3-9 0 0 0,4-10 0 0 0,1-9 0 0 0,5-7 0 0 0,2-6 0 0 0,-5-10 0 0 0,-6-9 0 0 0,-7-10 0 0 0,-6-3 0 0 0,-3-6 0 0 0,-3-2 0 0 0,-2 12 0 0 0,0 17 0 0 0,-1 14 0 0 0,5 8 0 0 0,2 4 0 0 0,4 4 0 0 0,5 3 0 0 0,4 2 0 0 0,3-5 0 0 0,2-2 0 0 0,2-2 0 0 0,0-6 0 0 0,1-8 0 0 0,-5-9 0 0 0,-5-8 0 0 0,-6-8 0 0 0,-5-7 0 0 0,-2-1 0 0 0,-3-5 0 0 0,-1 0 0 0 0,0 2 0 0 0,0 2 0 0 0,0 3 0 0 0,1 1 0 0 0,-1-3 0 0 0,1-5 0 0 0,0 1 0 0 0,0 0 0 0 0,0-2 0 0 0,0-3 0 0 0,0 1 0 0 0,0 4 0 0 0,0 14 0 0 0,0 24 0 0 0,0 20 0 0 0,0 9 0 0 0,0 12 0 0 0,0 7 0 0 0,0 3 0 0 0,0-1 0 0 0,0-4 0 0 0,0-6 0 0 0,4 0 0 0 0,6-2 0 0 0,5-3 0 0 0,4-10 0 0 0,0-5 0 0 0,-1-7 0 0 0,2-6 0 0 0,2-5 0 0 0,0-3 0 0 0,2-7 0 0 0,-4-6 0 0 0,-5-6 0 0 0,-1-9 0 0 0,-3-4 0 0 0,-3-1 0 0 0,-3 0 0 0 0,-3 1 0 0 0,-1 10 0 0 0,-1 13 0 0 0,-1 10 0 0 0,1 9 0 0 0,-1 7 0 0 0,1 4 0 0 0,4 2 0 0 0,5-3 0 0 0,6-6 0 0 0,4-5 0 0 0,4-6 0 0 0,1-2 0 0 0,1-4 0 0 0,1 0 0 0 0,4-1 0 0 0,1-4 0 0 0,0-6 0 0 0,-2-5 0 0 0,-1-4 0 0 0,-2 2 0 0 0,-4-1 0 0 0,-7-1 0 0 0,-5-2 0 0 0,-5 1 0 0 0,-3-3 0 0 0,-2 0 0 0 0,-1-1 0 0 0,-5 5 0 0 0,-4 5 0 0 0,-2 9 0 0 0,1 15 0 0 0,4 9 0 0 0,2 10 0 0 0,2 5 0 0 0,1 1 0 0 0,2-3 0 0 0,0 0 0 0 0,5-7 0 0 0,5-2 0 0 0,1-2 0 0 0,3-3 0 0 0,-1-2 0 0 0,2-3 0 0 0,6-3 0 0 0,4-3 0 0 0,-2-7 0 0 0,-1-3 0 0 0,0-6 0 0 0,0-3 0 0 0,-3-6 0 0 0,-5-3 0 0 0,-5-2 0 0 0,-4-1 0 0 0,-3 0 0 0 0,-1-1 0 0 0,-2 1 0 0 0,4 0 0 0 0,2 0 0 0 0,-1 0 0 0 0,4 5 0 0 0,5 5 0 0 0,3 5 0 0 0,0 13 0 0 0,-3 11 0 0 0,-3 6 0 0 0,-4 8 0 0 0,-3 4 0 0 0,2 0 0 0 0,1-1 0 0 0,3-1 0 0 0,0-2 0 0 0,-2-1 0 0 0,-1-2 0 0 0,-7 0 0 0 0,-6-6 0 0 0,-7-4 0 0 0,11-6 0 0 0,15-8 0 0 0,10-5 0 0 0,5-5 0 0 0,-6-6 0 0 0,-7 1 0 0 0</inkml:trace>
          <inkml:trace contextRef="#ctx0" brushRef="#br2" timeOffset="914132">23977 7892 16383 0 0,'0'4'0'0'0,"4"1"0"0"0,10 0 0 0 0,7 0 0 0 0,8-2 0 0 0,3-1 0 0 0,0-1 0 0 0,4-1 0 0 0,3 0 0 0 0,-1 0 0 0 0,-2 0 0 0 0,1-1 0 0 0,-1 1 0 0 0,-4 0 0 0 0,-2 0 0 0 0,-6 0 0 0 0</inkml:trace>
          <inkml:trace contextRef="#ctx0" brushRef="#br2" timeOffset="914133">24640 7944 16383 0 0,'0'0'0'0'0</inkml:trace>
          <inkml:trace contextRef="#ctx0" brushRef="#br2" timeOffset="914134">24691 8136 16383 0 0,'4'0'0'0'0,"6"0"0"0"0,5 0 0 0 0,5 0 0 0 0,6 0 0 0 0,3-4 0 0 0,2-2 0 0 0,-1-2 0 0 0,-6-2 0 0 0</inkml:trace>
          <inkml:trace contextRef="#ctx0" brushRef="#br2" timeOffset="914135">24928 7968 16383 0 0,'0'0'0'0'0</inkml:trace>
        </inkml:traceGroup>
        <inkml:traceGroup>
          <inkml:annotationXML>
            <emma:emma xmlns:emma="http://www.w3.org/2003/04/emma" version="1.0">
              <emma:interpretation id="{ACA4F48B-75B6-424E-9AFA-B1EDA6CA3A6B}" emma:medium="tactile" emma:mode="ink">
                <msink:context xmlns:msink="http://schemas.microsoft.com/ink/2010/main" type="inkWord" rotatedBoundingBox="22194,6916 26470,6889 26477,7927 22201,7955"/>
              </emma:interpretation>
              <emma:one-of disjunction-type="recognition" id="oneOf30">
                <emma:interpretation id="interp98" emma:lang="" emma:confidence="0">
                  <emma:literal>ceruminoso</emma:literal>
                </emma:interpretation>
                <emma:interpretation id="interp99" emma:lang="" emma:confidence="0">
                  <emma:literal>Ceruminoso</emma:literal>
                </emma:interpretation>
                <emma:interpretation id="interp100" emma:lang="" emma:confidence="0">
                  <emma:literal>ceruminosa</emma:literal>
                </emma:interpretation>
                <emma:interpretation id="interp101" emma:lang="" emma:confidence="0">
                  <emma:literal>Ceruminosa</emma:literal>
                </emma:interpretation>
                <emma:interpretation id="interp102" emma:lang="" emma:confidence="0">
                  <emma:literal>(acarinos</emma:literal>
                </emma:interpretation>
              </emma:one-of>
            </emma:emma>
          </inkml:annotationXML>
          <inkml:trace contextRef="#ctx0" brushRef="#br2" timeOffset="914137">27177 8332 16383 0 0,'4'0'0'0'0,"5"0"0"0"0,7 0 0 0 0,3 0 0 0 0,3 0 0 0 0,3 0 0 0 0,4-4 0 0 0,2-6 0 0 0,0-5 0 0 0,-1 0 0 0 0,-6-1 0 0 0,-3 1 0 0 0,-4 0 0 0 0,-6-3 0 0 0,-5-1 0 0 0,-2-3 0 0 0,-8-1 0 0 0,-6-1 0 0 0,-6 4 0 0 0,-4 5 0 0 0,-3 5 0 0 0,-2 4 0 0 0,-1 4 0 0 0,4 5 0 0 0,6 7 0 0 0,6 6 0 0 0,4 5 0 0 0,3 6 0 0 0,2 4 0 0 0,2 4 0 0 0,0 1 0 0 0,0-3 0 0 0,4-1 0 0 0,6-3 0 0 0,4-6 0 0 0,9-3 0 0 0,4-4 0 0 0,2-6 0 0 0,-1-4 0 0 0,0-3 0 0 0,-1-2 0 0 0,-2-2 0 0 0,-4-4 0 0 0,-3-1 0 0 0,-4-5 0 0 0,0 1 0 0 0,-3-3 0 0 0,0 1 0 0 0,-1-2 0 0 0,-3-2 0 0 0,2-3 0 0 0,3-7 0 0 0,3-1 0 0 0,0-3 0 0 0,0 5 0 0 0,3 7 0 0 0,-3 14 0 0 0,-3 13 0 0 0,-5 12 0 0 0,-3 8 0 0 0,-3 5 0 0 0,-1-5 0 0 0,-1-12 0 0 0,-1-14 0 0 0,4-15 0 0 0,6-11 0 0 0,2-4 0 0 0,2-2 0 0 0,0-1 0 0 0,1 5 0 0 0,3 7 0 0 0,2 6 0 0 0,-1 10 0 0 0,-9 5 0 0 0,-9 6 0 0 0,-10 1 0 0 0,-11 4 0 0 0,-6 8 0 0 0,2 3 0 0 0,4 3 0 0 0,7-1 0 0 0,5 1 0 0 0,4 3 0 0 0,11-3 0 0 0,10-7 0 0 0,9-6 0 0 0,10-7 0 0 0,6-4 0 0 0,2-3 0 0 0,-4-1 0 0 0,-3-1 0 0 0,-9-1 0 0 0</inkml:trace>
          <inkml:trace contextRef="#ctx0" brushRef="#br2" timeOffset="914139">28256 8406 16383 0 0,'0'10'0'0'0,"0"4"0"0"0</inkml:trace>
          <inkml:trace contextRef="#ctx0" brushRef="#br2" timeOffset="914138">28256 8144 16383 0 0,'0'0'0'0'0</inkml:trace>
          <inkml:trace contextRef="#ctx0" brushRef="#br2" timeOffset="914140">28506 8407 16383 0 0,'4'-4'0'0'0,"6"-6"0"0"0,5-1 0 0 0,5-3 0 0 0,2-3 0 0 0,2-3 0 0 0,-3-2 0 0 0,-5-2 0 0 0,-5 0 0 0 0,-5-2 0 0 0,-3 1 0 0 0,-2 1 0 0 0,-2-1 0 0 0,0 13 0 0 0,0 12 0 0 0,0 15 0 0 0,1 9 0 0 0,-1 7 0 0 0,1 5 0 0 0,0-1 0 0 0,4-6 0 0 0,6-8 0 0 0,5-7 0 0 0,4-7 0 0 0,4-4 0 0 0,1-2 0 0 0,1-2 0 0 0,5-1 0 0 0,-3-3 0 0 0,-6-7 0 0 0,-6-4 0 0 0,-7-3 0 0 0,1-4 0 0 0,-2-2 0 0 0,-2 8 0 0 0,-2 11 0 0 0,-1 15 0 0 0,-1 10 0 0 0,-1 6 0 0 0,8 3 0 0 0,7-4 0 0 0,5-5 0 0 0,3-6 0 0 0,-2-10 0 0 0,0-9 0 0 0,-5-8 0 0 0,1-10 0 0 0,0-5 0 0 0,-2-2 0 0 0,-4 0 0 0 0,-3 2 0 0 0,-4 2 0 0 0,-2 0 0 0 0,-2 1 0 0 0,0 1 0 0 0,-1 0 0 0 0,1 13 0 0 0,-1 13 0 0 0,0 14 0 0 0,5 10 0 0 0,6 3 0 0 0,1 2 0 0 0,-2 0 0 0 0,3-2 0 0 0,-2 0 0 0 0,-1-1 0 0 0,-4-1 0 0 0,-1-1 0 0 0,-3-1 0 0 0,-4-4 0 0 0,-7-5 0 0 0,3-6 0 0 0,7-3 0 0 0,7-4 0 0 0,11-2 0 0 0,7-5 0 0 0,3-6 0 0 0,1-5 0 0 0,0-4 0 0 0,-5-3 0 0 0,-7-2 0 0 0,-6 0 0 0 0,-1-1 0 0 0,-2 0 0 0 0,-2 1 0 0 0,-3 0 0 0 0,-1 9 0 0 0,3 19 0 0 0,5 13 0 0 0,0 12 0 0 0,4 7 0 0 0,-2 4 0 0 0,2 1 0 0 0,3-7 0 0 0,6-9 0 0 0,4-9 0 0 0,2-11 0 0 0,-1-10 0 0 0,0-8 0 0 0,-5-7 0 0 0,-7-7 0 0 0,-1-3 0 0 0,0-6 0 0 0,3 5 0 0 0,0 4 0 0 0,4 5 0 0 0,1 8 0 0 0,1 6 0 0 0,1 4 0 0 0,0 8 0 0 0,-4 11 0 0 0,-6 8 0 0 0,-1 3 0 0 0,-3 7 0 0 0,-3 2 0 0 0,-4-1 0 0 0,-1-2 0 0 0,-2-1 0 0 0,-2-11 0 0 0,1-13 0 0 0,-1-11 0 0 0,1-9 0 0 0,-1-6 0 0 0,9-9 0 0 0,7-3 0 0 0,6 4 0 0 0,2 7 0 0 0,3 6 0 0 0,0 7 0 0 0,0 4 0 0 0,0 2 0 0 0,0 7 0 0 0,-5 6 0 0 0,-6 5 0 0 0,-5 5 0 0 0,0 2 0 0 0,6-2 0 0 0,5-5 0 0 0,3-5 0 0 0,1-5 0 0 0,1-3 0 0 0,-4-6 0 0 0,-1-7 0 0 0,-1-10 0 0 0,1-6 0 0 0,5-3 0 0 0,3 0 0 0 0,0 0 0 0 0,-9 7 0 0 0,-12 9 0 0 0,-12 7 0 0 0,-4 10 0 0 0,-6 3 0 0 0,-1 6 0 0 0,3 2 0 0 0,4 6 0 0 0,2 2 0 0 0,3 1 0 0 0,1 5 0 0 0,2 3 0 0 0,0-2 0 0 0,1 4 0 0 0,4-4 0 0 0,5-9 0 0 0,5-6 0 0 0,5-6 0 0 0,3-5 0 0 0,1-3 0 0 0,1-1 0 0 0,5-1 0 0 0,5-5 0 0 0,2-5 0 0 0,-7-4 0 0 0,-3-5 0 0 0,-6-3 0 0 0,-8-1 0 0 0,-5-2 0 0 0,-4 1 0 0 0,-3-1 0 0 0,-2-4 0 0 0,-4 4 0 0 0,-2 1 0 0 0,-4 6 0 0 0,-4 6 0 0 0,-3 4 0 0 0,-4 5 0 0 0,-1 2 0 0 0,-2 2 0 0 0,4 5 0 0 0,13 6 0 0 0,13 1 0 0 0,14-2 0 0 0,8 2 0 0 0,3 3 0 0 0,1 3 0 0 0,-1 7 0 0 0,-1-1 0 0 0,-5 4 0 0 0,-8 2 0 0 0,-5 3 0 0 0,-6 1 0 0 0,-3-2 0 0 0,-2-2 0 0 0,0-1 0 0 0,-2-2 0 0 0,1-2 0 0 0,0 0 0 0 0,0 0 0 0 0,1 3 0 0 0,-5 2 0 0 0,0 2 0 0 0,-5-2 0 0 0,-4-6 0 0 0,-4-9 0 0 0,-3-6 0 0 0,-2-4 0 0 0,-2-4 0 0 0,0-1 0 0 0,3-6 0 0 0,-2-5 0 0 0,3-9 0 0 0,5-6 0 0 0,5-3 0 0 0,4 1 0 0 0,4 0 0 0 0,10 0 0 0 0,9 2 0 0 0,13 0 0 0 0,7 5 0 0 0,1 1 0 0 0,-1-3 0 0 0,1-7 0 0 0,-2-5 0 0 0,-6-7 0 0 0,-4 0 0 0 0,-2-1 0 0 0,-5 3 0 0 0,-6 8 0 0 0</inkml:trace>
          <inkml:trace contextRef="#ctx0" brushRef="#br2" timeOffset="914141">29472 7768 16383 0 0,'0'0'0'0'0</inkml:trace>
          <inkml:trace contextRef="#ctx0" brushRef="#br2" timeOffset="914136">26807 7818 16383 0 0,'-4'0'0'0'0,"-2"4"0"0"0,-3 2 0 0 0,-5-1 0 0 0,-5 4 0 0 0,-2-1 0 0 0,2 4 0 0 0,-3 2 0 0 0,0 4 0 0 0,1-1 0 0 0,4 1 0 0 0,1 1 0 0 0,2 2 0 0 0,5 1 0 0 0,3 1 0 0 0,2 2 0 0 0,3-1 0 0 0,1 1 0 0 0,0 3 0 0 0,1 3 0 0 0,4 3 0 0 0,5 1 0 0 0,2-2 0 0 0,-2-2 0 0 0,-3-3 0 0 0,2-1 0 0 0,0-2 0 0 0,2 0 0 0 0,3-1 0 0 0,4-4 0 0 0,-2-1 0 0 0,1-5 0 0 0,-2-3 0 0 0</inkml:trace>
        </inkml:traceGroup>
        <inkml:traceGroup>
          <inkml:annotationXML>
            <emma:emma xmlns:emma="http://www.w3.org/2003/04/emma" version="1.0">
              <emma:interpretation id="{B92D05C8-E7AA-41DC-8FAE-285135B68712}" emma:medium="tactile" emma:mode="ink">
                <msink:context xmlns:msink="http://schemas.microsoft.com/ink/2010/main" type="inkWord" rotatedBoundingBox="26896,6676 28422,6666 28433,8475 26908,8485"/>
              </emma:interpretation>
              <emma:one-of disjunction-type="recognition" id="oneOf31">
                <emma:interpretation id="interp103" emma:lang="" emma:confidence="0">
                  <emma:literal>ices)</emma:literal>
                </emma:interpretation>
                <emma:interpretation id="interp104" emma:lang="" emma:confidence="0">
                  <emma:literal>ias)</emma:literal>
                </emma:interpretation>
                <emma:interpretation id="interp105" emma:lang="" emma:confidence="0">
                  <emma:literal>ices}</emma:literal>
                </emma:interpretation>
                <emma:interpretation id="interp106" emma:lang="" emma:confidence="0">
                  <emma:literal>ás)</emma:literal>
                </emma:interpretation>
                <emma:interpretation id="interp107" emma:lang="" emma:confidence="0">
                  <emma:literal>e!</emma:literal>
                </emma:interpretation>
              </emma:one-of>
            </emma:emma>
          </inkml:annotationXML>
          <inkml:trace contextRef="#ctx0" brushRef="#br2" timeOffset="914142">31287 8234 16383 0 0,'4'0'0'0'0,"6"0"0"0"0,5 0 0 0 0,4 0 0 0 0,4 0 0 0 0,1 0 0 0 0,-3-4 0 0 0,-1-1 0 0 0,-4-5 0 0 0,-4-4 0 0 0,-5-4 0 0 0,-3-3 0 0 0,-3-2 0 0 0,-1-2 0 0 0,0 0 0 0 0,-1-1 0 0 0,0 9 0 0 0,0 11 0 0 0,1 11 0 0 0,-1 13 0 0 0,1 8 0 0 0,0 3 0 0 0,0 1 0 0 0,0 0 0 0 0,4-6 0 0 0,6-6 0 0 0,5-2 0 0 0,5-5 0 0 0,6-3 0 0 0,4-3 0 0 0,5-3 0 0 0,0-1 0 0 0,-1-6 0 0 0,-2-1 0 0 0,-3-4 0 0 0,-1-9 0 0 0,-2-1 0 0 0,3-6 0 0 0,1 2 0 0 0,3 1 0 0 0,1 4 0 0 0,-9 5 0 0 0,-14 6 0 0 0,-13 3 0 0 0,-10 3 0 0 0,-3 6 0 0 0,-3 3 0 0 0,-3-1 0 0 0,-2-1 0 0 0,3 3 0 0 0,1 5 0 0 0,3 3 0 0 0,5 8 0 0 0,4 4 0 0 0,3 2 0 0 0,3-1 0 0 0,0-2 0 0 0,6-4 0 0 0,6-6 0 0 0,5-6 0 0 0,4-6 0 0 0,3-3 0 0 0,5-1 0 0 0,-1-6 0 0 0,-1-2 0 0 0,-2-8 0 0 0,-4-6 0 0 0,-1-6 0 0 0,-4-5 0 0 0,-5-4 0 0 0,-4 0 0 0 0,-3-3 0 0 0,-2 1 0 0 0,-1-1 0 0 0,0 2 0 0 0,-1-1 0 0 0,0 1 0 0 0,0 5 0 0 0,1 1 0 0 0,-5 7 0 0 0,0 12 0 0 0,-1 15 0 0 0,2 13 0 0 0,-3 11 0 0 0,-1 5 0 0 0,2 1 0 0 0,1 0 0 0 0,2 3 0 0 0,6 2 0 0 0,6 0 0 0 0,6-2 0 0 0,4-8 0 0 0,4-8 0 0 0,2-8 0 0 0,0-6 0 0 0,1-3 0 0 0,0-8 0 0 0,-5-6 0 0 0,-5-5 0 0 0,-6-5 0 0 0,-5-3 0 0 0,-2-1 0 0 0,-3-1 0 0 0,-1 0 0 0 0,4 5 0 0 0,6 5 0 0 0,5 10 0 0 0,0 10 0 0 0,3 9 0 0 0,-3 6 0 0 0,2 4 0 0 0,-3 2 0 0 0,-3 1 0 0 0,0-3 0 0 0,0-2 0 0 0,-3-1 0 0 0,-3 2 0 0 0,-1 0 0 0 0,-2 1 0 0 0,0 0 0 0 0,-6-4 0 0 0,-5-4 0 0 0,-6-5 0 0 0,-3-5 0 0 0,-4-2 0 0 0,3 1 0 0 0,0 1 0 0 0,8 0 0 0 0,10-2 0 0 0,10-1 0 0 0,7-1 0 0 0,6-4 0 0 0,3-3 0 0 0,2-3 0 0 0,4-6 0 0 0,2 1 0 0 0,0-1 0 0 0,-2 1 0 0 0,-2-1 0 0 0,-5 3 0 0 0</inkml:trace>
          <inkml:trace contextRef="#ctx0" brushRef="#br2" timeOffset="914143">31424 7808 16383 0 0,'0'0'0'0'0</inkml:trace>
          <inkml:trace contextRef="#ctx0" brushRef="#br2" timeOffset="914145">31558 8960 16383 0 0,'4'0'0'0'0,"6"0"0"0"0,5 0 0 0 0,13 0 0 0 0,14 0 0 0 0,4 0 0 0 0,11 0 0 0 0,4 0 0 0 0,4 0 0 0 0,4 0 0 0 0,-1 0 0 0 0,-2 0 0 0 0,-5 0 0 0 0,-6 0 0 0 0,-4 0 0 0 0,-2 0 0 0 0,-5 0 0 0 0,-6 0 0 0 0,-5 0 0 0 0,-5 0 0 0 0,-2 0 0 0 0,-1 0 0 0 0,-6 0 0 0 0</inkml:trace>
          <inkml:trace contextRef="#ctx0" brushRef="#br2" timeOffset="914146">31706 9344 16383 0 0,'12'0'0'0'0,"13"0"0"0"0,15 0 0 0 0,13 0 0 0 0,10 0 0 0 0,6 0 0 0 0,5 0 0 0 0,7 0 0 0 0,-8 0 0 0 0,-10 0 0 0 0,-13 0 0 0 0,-15 0 0 0 0</inkml:trace>
          <inkml:trace contextRef="#ctx0" brushRef="#br2" timeOffset="914144">32543 7547 16383 0 0,'5'0'0'0'0,"9"0"0"0"0,6 4 0 0 0,5 6 0 0 0,6 9 0 0 0,2 6 0 0 0,-2 7 0 0 0,-4 6 0 0 0,-4 10 0 0 0,-5 8 0 0 0,-6 8 0 0 0,-5 9 0 0 0,-3 10 0 0 0,1 3 0 0 0,0-6 0 0 0,-1-3 0 0 0,0-2 0 0 0,-2-2 0 0 0,-1-9 0 0 0,-1-6 0 0 0,0-10 0 0 0,-4-8 0 0 0,-6-12 0 0 0,-1-9 0 0 0</inkml:trace>
        </inkml:traceGroup>
      </inkml:traceGroup>
    </inkml:traceGroup>
    <inkml:traceGroup>
      <inkml:annotationXML>
        <emma:emma xmlns:emma="http://www.w3.org/2003/04/emma" version="1.0">
          <emma:interpretation id="{CD80C90E-6466-4E2B-8C42-E3DC42C3D8CA}" emma:medium="tactile" emma:mode="ink">
            <msink:context xmlns:msink="http://schemas.microsoft.com/ink/2010/main" type="paragraph" rotatedBoundingBox="536,9019 32319,8504 32352,10547 569,110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751A9BF-6E32-4E16-BBDE-598134A17D41}" emma:medium="tactile" emma:mode="ink">
              <msink:context xmlns:msink="http://schemas.microsoft.com/ink/2010/main" type="inkBullet" rotatedBoundingBox="4206,9586 4220,9585 4221,9600 4206,9601"/>
            </emma:interpretation>
            <emma:one-of disjunction-type="recognition" id="oneOf32">
              <emma:interpretation id="interp108" emma:lang="" emma:confidence="0">
                <emma:literal>•</emma:literal>
              </emma:interpretation>
            </emma:one-of>
          </emma:emma>
        </inkml:annotationXML>
        <inkml:trace contextRef="#ctx0" brushRef="#br0" timeOffset="914050">8592 10448 16383 0 0,'0'0'0'0'0</inkml:trace>
      </inkml:traceGroup>
      <inkml:traceGroup>
        <inkml:annotationXML>
          <emma:emma xmlns:emma="http://www.w3.org/2003/04/emma" version="1.0">
            <emma:interpretation id="{357E29EB-B9E0-4360-A374-1FF9B8AB6AA5}" emma:medium="tactile" emma:mode="ink">
              <msink:context xmlns:msink="http://schemas.microsoft.com/ink/2010/main" type="line" rotatedBoundingBox="5003,8947 32319,8504 32342,9938 5026,10380"/>
            </emma:interpretation>
          </emma:emma>
        </inkml:annotationXML>
        <inkml:traceGroup>
          <inkml:annotationXML>
            <emma:emma xmlns:emma="http://www.w3.org/2003/04/emma" version="1.0">
              <emma:interpretation id="{4A5F5706-461B-406A-9568-DE3F942C4B49}" emma:medium="tactile" emma:mode="ink">
                <msink:context xmlns:msink="http://schemas.microsoft.com/ink/2010/main" type="inkWord" rotatedBoundingBox="5006,9104 10262,9019 10282,10248 5026,10333"/>
              </emma:interpretation>
              <emma:one-of disjunction-type="recognition" id="oneOf33">
                <emma:interpretation id="interp109" emma:lang="" emma:confidence="1">
                  <emma:literal/>
                </emma:interpretation>
              </emma:one-of>
            </emma:emma>
          </inkml:annotationXML>
          <inkml:trace contextRef="#ctx0" brushRef="#br0" timeOffset="914051">9407 10885 16383 0 0,'4'0'0'0'0,"1"-4"0"0"0,1-6 0 0 0,2-1 0 0 0,1-3 0 0 0,-2-3 0 0 0,-2-3 0 0 0,-1-2 0 0 0,-2-2 0 0 0,-2-1 0 0 0,5 5 0 0 0,0 0 0 0 0,0-4 0 0 0,-1-2 0 0 0,-1-5 0 0 0,-2-2 0 0 0,0 1 0 0 0,-1 2 0 0 0,0 1 0 0 0,0 2 0 0 0,0 1 0 0 0,0 1 0 0 0,0 1 0 0 0,0 0 0 0 0,-5 4 0 0 0,0 1 0 0 0,-1 0 0 0 0,2-1 0 0 0,-3-1 0 0 0,-1-2 0 0 0,2 0 0 0 0,1-2 0 0 0,2 1 0 0 0,2-1 0 0 0,4 4 0 0 0,3 2 0 0 0,3 5 0 0 0,1-5 0 0 0,3 1 0 0 0,3 0 0 0 0,4 2 0 0 0,1 5 0 0 0,3-1 0 0 0,0 3 0 0 0,2 1 0 0 0,-1 4 0 0 0,0 1 0 0 0,0 2 0 0 0,0 1 0 0 0,0 0 0 0 0,0 1 0 0 0,-1-1 0 0 0,1 1 0 0 0,0-1 0 0 0,-1 0 0 0 0,1 0 0 0 0,-1 0 0 0 0,-3 4 0 0 0,-2 2 0 0 0,0 3 0 0 0,1 5 0 0 0,2 5 0 0 0,1 2 0 0 0,0 6 0 0 0,-3 3 0 0 0,-5 4 0 0 0,-5 2 0 0 0,-5 2 0 0 0,-2-1 0 0 0,-3 1 0 0 0,0-1 0 0 0,-1 2 0 0 0,0-4 0 0 0,-4-5 0 0 0,-1-5 0 0 0,-4-6 0 0 0,-5-7 0 0 0,-3-5 0 0 0,-3-4 0 0 0,-2-2 0 0 0,2 2 0 0 0,1 2 0 0 0,0 3 0 0 0,-1 1 0 0 0,-1-2 0 0 0,-1-1 0 0 0,-1-2 0 0 0,0-2 0 0 0,-1-1 0 0 0,0-1 0 0 0,4 4 0 0 0,2 1 0 0 0,0 0 0 0 0,7-1 0 0 0,10-1 0 0 0,9-1 0 0 0,12-6 0 0 0,7-5 0 0 0,4-2 0 0 0,0 1 0 0 0,-1 3 0 0 0,0 2 0 0 0,2 2 0 0 0,1 5 0 0 0,-6 7 0 0 0,-2 7 0 0 0,-6 3 0 0 0,-6 4 0 0 0,0 2 0 0 0,-3 5 0 0 0,1 0 0 0 0,4 1 0 0 0,-1-1 0 0 0,1-2 0 0 0,4-1 0 0 0,1-5 0 0 0,3-2 0 0 0,1-5 0 0 0,0-5 0 0 0,2-4 0 0 0,0-3 0 0 0,0-2 0 0 0,5-1 0 0 0,0-5 0 0 0,4-5 0 0 0,1-6 0 0 0,-2 0 0 0 0,-2-1 0 0 0,-7-3 0 0 0,-2-1 0 0 0,-2-2 0 0 0,-4 0 0 0 0,4-6 0 0 0,-1 0 0 0 0,-5-2 0 0 0,-4 2 0 0 0,-8 1 0 0 0,-4 1 0 0 0,-7 2 0 0 0,-5-1 0 0 0,-5 6 0 0 0,-3 5 0 0 0,-2 6 0 0 0,-1 4 0 0 0,3 11 0 0 0,6 9 0 0 0,6 11 0 0 0,4 4 0 0 0,3 2 0 0 0,2-1 0 0 0,2-1 0 0 0,4-1 0 0 0,2-3 0 0 0,-1-1 0 0 0,-1 0 0 0 0,3 0 0 0 0,-1-1 0 0 0,4 1 0 0 0,4 3 0 0 0,3-2 0 0 0,3-6 0 0 0,2-6 0 0 0,1-6 0 0 0,1-4 0 0 0,1-3 0 0 0,-1-1 0 0 0,4-1 0 0 0,2-4 0 0 0,-1-6 0 0 0,-1-5 0 0 0,-1-4 0 0 0,-2 1 0 0 0,-4 0 0 0 0,-3 4 0 0 0,-4-1 0 0 0,0 3 0 0 0,-3-1 0 0 0,-4-2 0 0 0,-3-2 0 0 0,-2-3 0 0 0,-2-1 0 0 0,0-2 0 0 0,-2 0 0 0 0,0-1 0 0 0,1 0 0 0 0,-1 0 0 0 0,1 0 0 0 0,0 0 0 0 0,0 0 0 0 0,-1 0 0 0 0,1 1 0 0 0,0-1 0 0 0,1 1 0 0 0,-1 0 0 0 0,0-1 0 0 0,0 1 0 0 0,-5-5 0 0 0,-4 3 0 0 0,-6 6 0 0 0,-5 6 0 0 0,2 10 0 0 0,-1 5 0 0 0,4 7 0 0 0,3 11 0 0 0,-4 6 0 0 0,1 2 0 0 0,2 2 0 0 0,4 0 0 0 0,4 3 0 0 0,1-1 0 0 0,-1-4 0 0 0,-1-3 0 0 0,2-1 0 0 0,0-1 0 0 0,2 1 0 0 0,0 0 0 0 0,2 0 0 0 0,0 1 0 0 0,0 0 0 0 0,0 1 0 0 0,0-1 0 0 0,0 0 0 0 0,1 5 0 0 0,-1 1 0 0 0,0 0 0 0 0,0-1 0 0 0,0 3 0 0 0,0 0 0 0 0,0-1 0 0 0,0-2 0 0 0,0-2 0 0 0,0 3 0 0 0,0 1 0 0 0,0-1 0 0 0,0-1 0 0 0,0-1 0 0 0,4 2 0 0 0,6-3 0 0 0,1-7 0 0 0</inkml:trace>
          <inkml:trace contextRef="#ctx0" brushRef="#br0" timeOffset="914052">10760 10763 16383 0 0,'0'4'0'0'0,"0"6"0"0"0,0 5 0 0 0,4 4 0 0 0,6-1 0 0 0,5-3 0 0 0,8-5 0 0 0,5 1 0 0 0,2 2 0 0 0,-1-2 0 0 0,0-2 0 0 0,3-2 0 0 0,0-3 0 0 0,3-2 0 0 0,0-5 0 0 0,-2-7 0 0 0,-2-1 0 0 0,-7-3 0 0 0,-3-3 0 0 0,-1-4 0 0 0,1-1 0 0 0,0-2 0 0 0,-3-1 0 0 0,-5 0 0 0 0,-4 0 0 0 0,-4 0 0 0 0,-3-1 0 0 0,-1-3 0 0 0,-6-1 0 0 0,-1-4 0 0 0,-5 3 0 0 0,-3 8 0 0 0,-5 9 0 0 0,-3 4 0 0 0,3 10 0 0 0,4 8 0 0 0,5 7 0 0 0,-1 1 0 0 0,3 3 0 0 0,1 1 0 0 0,3 2 0 0 0,2 1 0 0 0,1 1 0 0 0,1 5 0 0 0,0 2 0 0 0,1-1 0 0 0,-1-1 0 0 0,5-5 0 0 0,5-7 0 0 0,5-2 0 0 0,9-4 0 0 0,4-3 0 0 0,1-4 0 0 0,1-2 0 0 0,-2-1 0 0 0,-4-5 0 0 0,-3-7 0 0 0,-5-5 0 0 0,-1 1 0 0 0,1-3 0 0 0,-2-1 0 0 0,-3-2 0 0 0,0-2 0 0 0,-1-1 0 0 0,-3 0 0 0 0,-2-1 0 0 0,-2 0 0 0 0,-2 0 0 0 0,-1 0 0 0 0,0 0 0 0 0,0 0 0 0 0,-5 6 0 0 0,3 4 0 0 0,6 5 0 0 0,7 5 0 0 0,5 3 0 0 0,4 2 0 0 0,4 0 0 0 0,5 1 0 0 0,2 0 0 0 0,0 0 0 0 0,3-4 0 0 0,0-2 0 0 0,-1 0 0 0 0,-7 5 0 0 0,-8 6 0 0 0,-6 7 0 0 0,-6 6 0 0 0,-4 2 0 0 0,-1 3 0 0 0,-3 1 0 0 0,1 1 0 0 0,4-4 0 0 0,5-6 0 0 0,7-6 0 0 0,3-4 0 0 0,4-3 0 0 0,3-3 0 0 0,0-1 0 0 0,5 0 0 0 0,-3-4 0 0 0,-6-6 0 0 0,-2 0 0 0 0,-5-4 0 0 0,-4-2 0 0 0,-4-3 0 0 0,-4-2 0 0 0,-1-2 0 0 0,-1 0 0 0 0,-9 3 0 0 0,-3 10 0 0 0,0 11 0 0 0,-1 5 0 0 0,1 6 0 0 0,2 6 0 0 0,4 6 0 0 0,2 6 0 0 0,2 6 0 0 0,2 0 0 0 0,0-1 0 0 0,4-6 0 0 0,7-8 0 0 0,0-4 0 0 0,3 1 0 0 0,4-4 0 0 0,2-3 0 0 0,2-4 0 0 0,2-2 0 0 0,1-7 0 0 0,0-7 0 0 0,-4-9 0 0 0,-2-7 0 0 0,1-2 0 0 0,-3-2 0 0 0,-1 6 0 0 0,-3 2 0 0 0,-3 0 0 0 0,4 0 0 0 0,5 4 0 0 0,3 5 0 0 0,1 5 0 0 0,2 3 0 0 0,-3 7 0 0 0,-6 7 0 0 0,-6 7 0 0 0,-4 4 0 0 0,-3 4 0 0 0,-3 1 0 0 0,0 0 0 0 0,-1 2 0 0 0,0-2 0 0 0,0-7 0 0 0,0-13 0 0 0,0-10 0 0 0,1-13 0 0 0,0-7 0 0 0,4 0 0 0 0,2 0 0 0 0,8 0 0 0 0,1 1 0 0 0,3 4 0 0 0,2 5 0 0 0,6 6 0 0 0,4 3 0 0 0,3 4 0 0 0,2 2 0 0 0,-1 1 0 0 0,-3 0 0 0 0,-2 4 0 0 0,-6 5 0 0 0,-7 6 0 0 0,-6 4 0 0 0,-5 3 0 0 0,-3 1 0 0 0,-2 1 0 0 0,3 5 0 0 0,5-3 0 0 0,6-6 0 0 0,4-6 0 0 0,4-7 0 0 0,2-3 0 0 0,1-4 0 0 0,0-1 0 0 0,1-1 0 0 0,0-1 0 0 0,-1 1 0 0 0,0 0 0 0 0,0 1 0 0 0,0-1 0 0 0,-5-3 0 0 0,-1-6 0 0 0,-4-5 0 0 0,4-8 0 0 0,-1-5 0 0 0,-4-2 0 0 0,-4 1 0 0 0,-4 0 0 0 0,-3 1 0 0 0,-2 2 0 0 0,-1 1 0 0 0,-1 0 0 0 0,0 0 0 0 0,1 1 0 0 0,-1 0 0 0 0,1-1 0 0 0,-1 1 0 0 0,1-1 0 0 0,0 9 0 0 0,0 11 0 0 0,0 15 0 0 0,0 9 0 0 0,0 11 0 0 0,0 4 0 0 0,0 0 0 0 0,0-1 0 0 0,4-2 0 0 0,2-4 0 0 0,-1 0 0 0 0,4-5 0 0 0,4 1 0 0 0,-1 2 0 0 0,3-4 0 0 0,3-5 0 0 0,2-6 0 0 0,2-4 0 0 0,-3-7 0 0 0,-4-9 0 0 0,-5-5 0 0 0,-5-6 0 0 0,6-2 0 0 0,6-6 0 0 0,-2-3 0 0 0,-2 9 0 0 0,-3 13 0 0 0,-4 12 0 0 0,-3 8 0 0 0,3 9 0 0 0,3 0 0 0 0,10-3 0 0 0,5-4 0 0 0,-1-8 0 0 0,4-10 0 0 0,-3-7 0 0 0,-1-6 0 0 0,3-4 0 0 0,-2-1 0 0 0,3 2 0 0 0,-3 1 0 0 0,-1 1 0 0 0,-1 2 0 0 0,0 5 0 0 0,-7 5 0 0 0,-11 4 0 0 0,-10 2 0 0 0,-5 6 0 0 0,-3 2 0 0 0,-5 0 0 0 0,2 3 0 0 0,-1 1 0 0 0,2 2 0 0 0,1 7 0 0 0,2 6 0 0 0,3 1 0 0 0,4 1 0 0 0,3 0 0 0 0,1 0 0 0 0,2-1 0 0 0,1 0 0 0 0,3 3 0 0 0,7-2 0 0 0,4-7 0 0 0,1-2 0 0 0,1-5 0 0 0,2 1 0 0 0,2-3 0 0 0,2-3 0 0 0,1-3 0 0 0,0-2 0 0 0,1-2 0 0 0,0-5 0 0 0,0-6 0 0 0,-4-10 0 0 0,-6-5 0 0 0,-1 1 0 0 0,-3-4 0 0 0,-4-1 0 0 0,-2-4 0 0 0,-3 0 0 0 0,-1-4 0 0 0,-1 1 0 0 0,-5 3 0 0 0,-5 6 0 0 0,-6 9 0 0 0,-4 6 0 0 0,6 10 0 0 0,9 5 0 0 0,6 7 0 0 0,2 9 0 0 0,9 6 0 0 0,3 3 0 0 0,3 0 0 0 0,-2 1 0 0 0,5-2 0 0 0,3 4 0 0 0,6 1 0 0 0,2-2 0 0 0,4 0 0 0 0,4-3 0 0 0,-1-5 0 0 0,-2-6 0 0 0,0-6 0 0 0,3-5 0 0 0,-1-7 0 0 0,-4-4 0 0 0,-7-4 0 0 0,-4-1 0 0 0,-7-3 0 0 0,-6-3 0 0 0,0-7 0 0 0,1-3 0 0 0,0-2 0 0 0,-3-4 0 0 0,1-9 0 0 0,-1-2 0 0 0,-1 4 0 0 0,-4-1 0 0 0,-1-2 0 0 0,-1-2 0 0 0,-2 3 0 0 0,0 0 0 0 0,0 3 0 0 0,-1-4 0 0 0,1 0 0 0 0,0 1 0 0 0,-1 2 0 0 0,1 4 0 0 0,-4-1 0 0 0,-6 3 0 0 0,-5 6 0 0 0,-4 9 0 0 0,-3 6 0 0 0,-3 7 0 0 0,0 4 0 0 0,4 6 0 0 0,0 15 0 0 0,5 9 0 0 0,-3 12 0 0 0,1 3 0 0 0,4 7 0 0 0,4-1 0 0 0,4-1 0 0 0,2-3 0 0 0,3-2 0 0 0,2 0 0 0 0,-1 2 0 0 0,1-3 0 0 0,8-1 0 0 0,7 2 0 0 0,9-8 0 0 0,13 0 0 0 0,8-6 0 0 0,1-9 0 0 0,4-7 0 0 0,-5-2 0 0 0,-8-2 0 0 0,-1-4 0 0 0,-3-1 0 0 0,-7-7 0 0 0,-8-2 0 0 0</inkml:trace>
          <inkml:trace contextRef="#ctx0" brushRef="#br0" timeOffset="914053">12902 10370 16383 0 0,'4'0'0'0'0,"6"-8"0"0"0,5-3 0 0 0,8 0 0 0 0,5 2 0 0 0,2 3 0 0 0,-1 3 0 0 0,0 1 0 0 0,-1 1 0 0 0,-2 1 0 0 0,-4-4 0 0 0,-7-1 0 0 0</inkml:trace>
          <inkml:trace contextRef="#ctx0" brushRef="#br0" timeOffset="914054">13123 10272 16383 0 0,'0'4'0'0'0,"4"2"0"0"0,6-1 0 0 0,5-1 0 0 0,4-1 0 0 0,4-1 0 0 0,1-1 0 0 0,1-5 0 0 0,1-1 0 0 0,-1-1 0 0 0,1 2 0 0 0,-1-4 0 0 0,0-3 0 0 0,-4-1 0 0 0</inkml:trace>
          <inkml:trace contextRef="#ctx0" brushRef="#br0" timeOffset="914055">13221 10271 16383 0 0,'-4'0'0'0'0,"-1"-8"0"0"0,-1-12 0 0 0,2-13 0 0 0,2-7 0 0 0,0-9 0 0 0,-3 0 0 0 0,-1 1 0 0 0,1 3 0 0 0,0 10 0 0 0</inkml:trace>
        </inkml:traceGroup>
        <inkml:traceGroup>
          <inkml:annotationXML>
            <emma:emma xmlns:emma="http://www.w3.org/2003/04/emma" version="1.0">
              <emma:interpretation id="{0366A8DF-DBCA-4364-B1FB-DD184AE8BD7E}" emma:medium="tactile" emma:mode="ink">
                <msink:context xmlns:msink="http://schemas.microsoft.com/ink/2010/main" type="inkWord" rotatedBoundingBox="8984,9123 16427,9003 16446,10195 9004,10316"/>
              </emma:interpretation>
              <emma:one-of disjunction-type="recognition" id="oneOf34">
                <emma:interpretation id="interp110" emma:lang="" emma:confidence="0">
                  <emma:literal>integrante</emma:literal>
                </emma:interpretation>
                <emma:interpretation id="interp111" emma:lang="" emma:confidence="0">
                  <emma:literal>. integralize</emma:literal>
                </emma:interpretation>
                <emma:interpretation id="interp112" emma:lang="" emma:confidence="0">
                  <emma:literal>-integrante</emma:literal>
                </emma:interpretation>
                <emma:interpretation id="interp113" emma:lang="" emma:confidence="0">
                  <emma:literal>. integrante</emma:literal>
                </emma:interpretation>
                <emma:interpretation id="interp114" emma:lang="" emma:confidence="0">
                  <emma:literal>-integrista</emma:literal>
                </emma:interpretation>
              </emma:one-of>
            </emma:emma>
          </inkml:annotationXML>
          <inkml:trace contextRef="#ctx0" brushRef="#br0" timeOffset="914057">15560 10542 16383 0 0,'0'4'0'0'0,"0"10"0"0"0,4 7 0 0 0,6-1 0 0 0,5-3 0 0 0,5-5 0 0 0,2-4 0 0 0,2-4 0 0 0,1-2 0 0 0,1-2 0 0 0,0 0 0 0 0,-1-1 0 0 0,-4-4 0 0 0,-1-6 0 0 0,-5-4 0 0 0,-4-5 0 0 0,-5-2 0 0 0,-2-3 0 0 0,-3 0 0 0 0,3 12 0 0 0,1 12 0 0 0,-1 15 0 0 0,4 5 0 0 0,0 4 0 0 0,-1 6 0 0 0,2-2 0 0 0,8-2 0 0 0,5-5 0 0 0,4-5 0 0 0,1-6 0 0 0,0-4 0 0 0,0-3 0 0 0,-1-2 0 0 0,0-1 0 0 0,-1-4 0 0 0,0-2 0 0 0,-4-4 0 0 0,-7-3 0 0 0,-4-4 0 0 0,-1-7 0 0 0,3-4 0 0 0,4-1 0 0 0,-2 0 0 0 0,2 6 0 0 0,2 2 0 0 0,2 5 0 0 0,2 6 0 0 0,1 4 0 0 0,5 4 0 0 0,3 2 0 0 0,-5 5 0 0 0,-6 11 0 0 0,-8 7 0 0 0,-4-5 0 0 0,0-13 0 0 0,2-12 0 0 0,0-9 0 0 0,3-1 0 0 0,3-2 0 0 0,3 3 0 0 0,6 4 0 0 0,4 8 0 0 0,-4 9 0 0 0,-5 13 0 0 0,-3 7 0 0 0,-3 4 0 0 0,-5 2 0 0 0,-4-1 0 0 0,6-5 0 0 0,5-6 0 0 0,9-7 0 0 0,3-9 0 0 0,2-9 0 0 0,4-12 0 0 0,-4-7 0 0 0,-7-3 0 0 0,-7-1 0 0 0,-7-3 0 0 0,-4-5 0 0 0,-4 0 0 0 0,-2-1 0 0 0,0-4 0 0 0,0 2 0 0 0,-1 4 0 0 0,1 4 0 0 0,1-1 0 0 0,-1 2 0 0 0,1-2 0 0 0,0-1 0 0 0,0 3 0 0 0,0 10 0 0 0,0 14 0 0 0,0 16 0 0 0,0 11 0 0 0,0 11 0 0 0,0 8 0 0 0,0 5 0 0 0,0 10 0 0 0,0 3 0 0 0,0 1 0 0 0,0-6 0 0 0,0 1 0 0 0,0-4 0 0 0,0-5 0 0 0,0-7 0 0 0,13-5 0 0 0,8-7 0 0 0,9-9 0 0 0,3-6 0 0 0,1-5 0 0 0,-2-3 0 0 0,-2-1 0 0 0,-1-2 0 0 0,-7-4 0 0 0,3-5 0 0 0,-5-5 0 0 0,0-8 0 0 0,-4-9 0 0 0,0-6 0 0 0,1 3 0 0 0,-3 3 0 0 0,-3 3 0 0 0,-3 4 0 0 0,-4 1 0 0 0,-2 0 0 0 0,-2 1 0 0 0,0 0 0 0 0,-9 5 0 0 0,-7 4 0 0 0,-9 6 0 0 0,-5 8 0 0 0,3 9 0 0 0,6 7 0 0 0,7 9 0 0 0,5 9 0 0 0,5 3 0 0 0,3 0 0 0 0,1-4 0 0 0,1-1 0 0 0,0-2 0 0 0,0-2 0 0 0,5-6 0 0 0,8-6 0 0 0,7-6 0 0 0,4-4 0 0 0,2-3 0 0 0,0-2 0 0 0,0-1 0 0 0,0 0 0 0 0,-1-1 0 0 0,-1 1 0 0 0,0 1 0 0 0,0-5 0 0 0,-4-5 0 0 0,-7-5 0 0 0,4-8 0 0 0,-2-5 0 0 0,1-6 0 0 0,2-1 0 0 0,1 2 0 0 0,2 1 0 0 0,2 7 0 0 0,-8 7 0 0 0,-11 11 0 0 0,-11 11 0 0 0,-7 5 0 0 0,-3 5 0 0 0,2 4 0 0 0,4 3 0 0 0,2 3 0 0 0,4 0 0 0 0,2 1 0 0 0,1 1 0 0 0,1-1 0 0 0,5-3 0 0 0,6 1 0 0 0,13-2 0 0 0,7-5 0 0 0,2-5 0 0 0,0-4 0 0 0,-2-4 0 0 0,3-2 0 0 0,-1-2 0 0 0,-2-4 0 0 0,-6-6 0 0 0,-7-9 0 0 0,-7-5 0 0 0,-5-4 0 0 0,-4 1 0 0 0,-1-1 0 0 0,-3 2 0 0 0,1 1 0 0 0,0 0 0 0 0,0 1 0 0 0,0 0 0 0 0,-4 0 0 0 0,-5 5 0 0 0,-5 5 0 0 0,-4 6 0 0 0,1 8 0 0 0,4 9 0 0 0,4 6 0 0 0,8 6 0 0 0,8 0 0 0 0,8-5 0 0 0,4 5 0 0 0,1 2 0 0 0,-3 2 0 0 0,3 4 0 0 0,-1 3 0 0 0,-4 0 0 0 0,-4 3 0 0 0,-3 0 0 0 0,-4-2 0 0 0,-2 3 0 0 0,-1-2 0 0 0,-1-1 0 0 0,1-3 0 0 0,-1-1 0 0 0,0-2 0 0 0,1-1 0 0 0,-1 0 0 0 0,-3-5 0 0 0,-6-2 0 0 0,-5-3 0 0 0,-8 0 0 0 0,-5-4 0 0 0,-5-2 0 0 0,-2-4 0 0 0,-3 3 0 0 0,0-2 0 0 0,4 0 0 0 0,6-6 0 0 0,4-8 0 0 0,7-10 0 0 0,5-6 0 0 0,6-8 0 0 0,3-2 0 0 0,2-5 0 0 0,2 2 0 0 0,4 6 0 0 0,6 5 0 0 0,5 6 0 0 0,4 7 0 0 0,3 5 0 0 0,2 5 0 0 0,0 2 0 0 0,1 2 0 0 0,4 0 0 0 0,1 0 0 0 0,4 0 0 0 0,-2 0 0 0 0,1 0 0 0 0,-4-5 0 0 0,-5-6 0 0 0,-4 0 0 0 0,4-4 0 0 0,1-3 0 0 0,0 1 0 0 0,-3-1 0 0 0,-7-6 0 0 0,3-3 0 0 0,-2-1 0 0 0,-3-1 0 0 0,-5 1 0 0 0,-4-3 0 0 0,-11 3 0 0 0,0 6 0 0 0,5 7 0 0 0,7 5 0 0 0,6 5 0 0 0,6 3 0 0 0,4 2 0 0 0,2 0 0 0 0,1 0 0 0 0,1 0 0 0 0,0 0 0 0 0,0 0 0 0 0,0-1 0 0 0,-6 5 0 0 0,0 4 0 0 0,-1 6 0 0 0,-3 9 0 0 0,0 4 0 0 0,2 4 0 0 0,1 4 0 0 0,6-7 0 0 0,4-7 0 0 0,0-7 0 0 0,-1-7 0 0 0,0-4 0 0 0,-1-3 0 0 0,-1-2 0 0 0,-1-5 0 0 0,0-1 0 0 0,-4-4 0 0 0,-7-4 0 0 0,-4-3 0 0 0,-5-4 0 0 0,1-2 0 0 0,0 0 0 0 0,-1-1 0 0 0,-2 8 0 0 0,3 12 0 0 0,5 18 0 0 0,0 12 0 0 0,3 0 0 0 0,2 6 0 0 0,4-3 0 0 0,6-6 0 0 0,3-7 0 0 0,1-6 0 0 0,-5-9 0 0 0,-2-4 0 0 0,-1-6 0 0 0,-4-5 0 0 0,-6-4 0 0 0,-4-4 0 0 0,0 3 0 0 0,0-4 0 0 0,-3-5 0 0 0,3-3 0 0 0,-1-5 0 0 0,4-3 0 0 0,-1 0 0 0 0,-2 3 0 0 0,-2 4 0 0 0,-2-2 0 0 0,-2 3 0 0 0,-2 1 0 0 0,0 2 0 0 0,0 2 0 0 0,0 1 0 0 0,-1 1 0 0 0,1 9 0 0 0,0 11 0 0 0,-1 11 0 0 0,1 9 0 0 0,0 9 0 0 0,0 10 0 0 0,0 3 0 0 0,0 0 0 0 0,5 0 0 0 0,0 4 0 0 0,0-1 0 0 0,0 0 0 0 0,6 3 0 0 0,2-3 0 0 0,3-7 0 0 0,3-10 0 0 0,2-10 0 0 0,2-5 0 0 0,1-5 0 0 0,1-3 0 0 0,-4-6 0 0 0,-6-4 0 0 0,-5-7 0 0 0,-4-4 0 0 0,-4-2 0 0 0,-1-2 0 0 0,-2-1 0 0 0,0 0 0 0 0,0 1 0 0 0,0-1 0 0 0,5 1 0 0 0,1 8 0 0 0,0 12 0 0 0,-1 11 0 0 0,-1 8 0 0 0,-1 10 0 0 0,-1 6 0 0 0,-1 9 0 0 0,1 3 0 0 0,-2-1 0 0 0,1-4 0 0 0,8-5 0 0 0,7 2 0 0 0,10-6 0 0 0,4-7 0 0 0,2-7 0 0 0,3-7 0 0 0,1-7 0 0 0,-6-10 0 0 0,-8-10 0 0 0,-7-6 0 0 0,-6-7 0 0 0,-5-3 0 0 0,-2 3 0 0 0,-2 0 0 0 0,-1 3 0 0 0,1 2 0 0 0,-1 2 0 0 0,6 5 0 0 0,1 10 0 0 0,0 12 0 0 0,-1 13 0 0 0,-1 9 0 0 0,-1 5 0 0 0,-1 2 0 0 0,-1 3 0 0 0,0 6 0 0 0,0-2 0 0 0,0 4 0 0 0,0 1 0 0 0,0 3 0 0 0,-1 2 0 0 0,1 6 0 0 0,0 5 0 0 0,0 6 0 0 0,0-3 0 0 0,0-9 0 0 0,0-4 0 0 0,-4-7 0 0 0,-2-1 0 0 0,-7-4 0 0 0,-11-7 0 0 0,-5-10 0 0 0,-2-7 0 0 0,1-6 0 0 0,0-4 0 0 0,2-2 0 0 0,1-2 0 0 0,5-4 0 0 0,7-9 0 0 0,5-11 0 0 0,5-5 0 0 0,3-6 0 0 0,2-3 0 0 0,1-6 0 0 0,9-2 0 0 0,14-5 0 0 0,13-3 0 0 0,12-4 0 0 0,23-3 0 0 0,7 3 0 0 0,3 4 0 0 0,1 4 0 0 0,-11 6 0 0 0,-13 11 0 0 0,-12 3 0 0 0,-14 3 0 0 0,-13 6 0 0 0</inkml:trace>
          <inkml:trace contextRef="#ctx0" brushRef="#br0" timeOffset="914061">15776 10256 16383 0 0,'0'0'0'0'0</inkml:trace>
          <inkml:trace contextRef="#ctx0" brushRef="#br0" timeOffset="914060">16741 10088 16383 0 0,'4'0'0'0'0,"10"0"0"0"0,7 0 0 0 0,4 0 0 0 0,5 0 0 0 0,6 0 0 0 0,-2-10 0 0 0,-7-2 0 0 0</inkml:trace>
          <inkml:trace contextRef="#ctx0" brushRef="#br0" timeOffset="914059">18592 10064 16383 0 0,'0'0'0'0'0</inkml:trace>
          <inkml:trace contextRef="#ctx0" brushRef="#br0" timeOffset="914058">18907 10035 16383 0 0,'4'0'0'0'0,"5"0"0"0"0,11 0 0 0 0,5 0 0 0 0,6 0 0 0 0,3 0 0 0 0,-1-6 0 0 0,-1-3 0 0 0,-6 1 0 0 0</inkml:trace>
          <inkml:trace contextRef="#ctx0" brushRef="#br0" timeOffset="914056">13376 10320 16383 0 0,'0'0'0'0'0</inkml:trace>
          <inkml:trace contextRef="#ctx0" brushRef="#br2" timeOffset="914147">20458 10344 16383 0 0,'5'0'0'0'0,"4"0"0"0"0,6 0 0 0 0,5 0 0 0 0,2 0 0 0 0,7 0 0 0 0,1 0 0 0 0,1 0 0 0 0,-6-5 0 0 0,-2 1 0 0 0,-1-2 0 0 0,0 2 0 0 0,0 1 0 0 0,1 1 0 0 0,-4-2 0 0 0,-5-2 0 0 0</inkml:trace>
          <inkml:trace contextRef="#ctx0" brushRef="#br2" timeOffset="914148">20409 10542 16383 0 0,'4'4'0'0'0,"5"2"0"0"0,6-1 0 0 0,5-1 0 0 0,6-1 0 0 0,4-2 0 0 0,5 0 0 0 0,1 0 0 0 0,1-1 0 0 0,0-1 0 0 0,-7-2 0 0 0,1-3 0 0 0,-2 1 0 0 0,-1 0 0 0 0,-2 2 0 0 0,-4 1 0 0 0</inkml:trace>
        </inkml:traceGroup>
        <inkml:traceGroup>
          <inkml:annotationXML>
            <emma:emma xmlns:emma="http://www.w3.org/2003/04/emma" version="1.0">
              <emma:interpretation id="{D6AE8563-676E-4DF4-A9FB-07A09BEA81D8}" emma:medium="tactile" emma:mode="ink">
                <msink:context xmlns:msink="http://schemas.microsoft.com/ink/2010/main" type="inkWord" rotatedBoundingBox="17023,9070 20992,9006 21003,9677 17034,9741"/>
              </emma:interpretation>
              <emma:one-of disjunction-type="recognition" id="oneOf35">
                <emma:interpretation id="interp115" emma:lang="" emma:confidence="0">
                  <emma:literal>referente</emma:literal>
                </emma:interpretation>
                <emma:interpretation id="interp116" emma:lang="" emma:confidence="0">
                  <emma:literal>referende</emma:literal>
                </emma:interpretation>
                <emma:interpretation id="interp117" emma:lang="" emma:confidence="0">
                  <emma:literal>referenda</emma:literal>
                </emma:interpretation>
                <emma:interpretation id="interp118" emma:lang="" emma:confidence="0">
                  <emma:literal>realmente</emma:literal>
                </emma:interpretation>
                <emma:interpretation id="interp119" emma:lang="" emma:confidence="0">
                  <emma:literal>reverente</emma:literal>
                </emma:interpretation>
              </emma:one-of>
            </emma:emma>
          </inkml:annotationXML>
          <inkml:trace contextRef="#ctx0" brushRef="#br2" timeOffset="914149">21418 10443 16383 0 0,'0'5'0'0'0,"0"8"0"0"0,4 4 0 0 0,6-2 0 0 0,5-4 0 0 0,5-3 0 0 0,2-3 0 0 0,2-2 0 0 0,2-3 0 0 0,-1 0 0 0 0,-3-5 0 0 0,-2-1 0 0 0,0-4 0 0 0,-4-4 0 0 0,-4-9 0 0 0,-4-4 0 0 0,-4-2 0 0 0,-2 0 0 0 0,-2 1 0 0 0,0 0 0 0 0,-1-1 0 0 0,0-2 0 0 0,0-4 0 0 0,1-4 0 0 0,-5 5 0 0 0,0 4 0 0 0,-5 6 0 0 0,-4 9 0 0 0,-4 6 0 0 0,-3 5 0 0 0,-3 2 0 0 0,8 7 0 0 0,10 1 0 0 0,11 1 0 0 0,8 3 0 0 0,7-1 0 0 0,3-1 0 0 0,3-2 0 0 0,0-3 0 0 0,1-1 0 0 0,4-1 0 0 0,0-1 0 0 0,4 0 0 0 0,0 0 0 0 0,3-1 0 0 0,-2-3 0 0 0,-6 2 0 0 0,-9 6 0 0 0,-7 7 0 0 0,-11 9 0 0 0,-6 7 0 0 0,-2 9 0 0 0,0 5 0 0 0,0 1 0 0 0,2 0 0 0 0,0-4 0 0 0,2-4 0 0 0,0-3 0 0 0,5-8 0 0 0,6-7 0 0 0,5-7 0 0 0,5-4 0 0 0,3-4 0 0 0,1-1 0 0 0,1-1 0 0 0,0-1 0 0 0,5 1 0 0 0,1-4 0 0 0,0-6 0 0 0,-6-4 0 0 0,-3-1 0 0 0,-5-1 0 0 0,-5-6 0 0 0,-5-3 0 0 0,-4-6 0 0 0,-2-2 0 0 0,-5 6 0 0 0,-11 7 0 0 0,-7 7 0 0 0,0 10 0 0 0,5 11 0 0 0,4 7 0 0 0,5 6 0 0 0,3 3 0 0 0,4 2 0 0 0,0 2 0 0 0,2 4 0 0 0,4-4 0 0 0,6-5 0 0 0,5-8 0 0 0,4-5 0 0 0,2-4 0 0 0,3-4 0 0 0,0-1 0 0 0,1-1 0 0 0,-1-1 0 0 0,1 1 0 0 0,3-4 0 0 0,2-1 0 0 0,-1-4 0 0 0,-1-4 0 0 0,3-5 0 0 0,0-2 0 0 0,3-6 0 0 0,-4-4 0 0 0,-4 1 0 0 0,-6 1 0 0 0,-2-3 0 0 0,-5-1 0 0 0,-5-3 0 0 0,-3 1 0 0 0,-3-2 0 0 0,-3 2 0 0 0,0 1 0 0 0,-9 7 0 0 0,-7 8 0 0 0,-1 12 0 0 0,2 11 0 0 0,4 13 0 0 0,4 12 0 0 0,3 10 0 0 0,-2 1 0 0 0,0 8 0 0 0,1 7 0 0 0,2-1 0 0 0,0-2 0 0 0,2-1 0 0 0,1 0 0 0 0,-1-6 0 0 0,2-6 0 0 0,-1-10 0 0 0</inkml:trace>
          <inkml:trace contextRef="#ctx0" brushRef="#br2" timeOffset="914150">22624 10321 16383 0 0,'0'-4'0'0'0,"4"-1"0"0"0,2 3 0 0 0,3 4 0 0 0,5 0 0 0 0,4 0 0 0 0,3 0 0 0 0,3 0 0 0 0,0-1 0 0 0,2 0 0 0 0,3-1 0 0 0,2 0 0 0 0,0 0 0 0 0,-2 0 0 0 0,-1 0 0 0 0,-1-1 0 0 0,-1-3 0 0 0,-1-10 0 0 0,-1-6 0 0 0,-4-5 0 0 0,-1-6 0 0 0,-4-6 0 0 0,-5-1 0 0 0,-3-1 0 0 0,-4 0 0 0 0,-2 3 0 0 0,-5 4 0 0 0,-6 7 0 0 0,-11 7 0 0 0,0 12 0 0 0,2 11 0 0 0,5 8 0 0 0,5 7 0 0 0,0 4 0 0 0,1 1 0 0 0,2 2 0 0 0,2 0 0 0 0,2-1 0 0 0,1-1 0 0 0,0 1 0 0 0,2-1 0 0 0,-1 0 0 0 0,0-1 0 0 0,1 1 0 0 0,-1-1 0 0 0,4 1 0 0 0,6-5 0 0 0,1-1 0 0 0,3-4 0 0 0,3-4 0 0 0,7-5 0 0 0,4-2 0 0 0,5-3 0 0 0,2-1 0 0 0,2-1 0 0 0,0-4 0 0 0,-2-5 0 0 0,-8-6 0 0 0,-7-4 0 0 0,-8-2 0 0 0,-6-7 0 0 0,0-2 0 0 0,4-4 0 0 0,-1-1 0 0 0,-1-2 0 0 0,-2 2 0 0 0,-2 2 0 0 0,-2 11 0 0 0,-1 14 0 0 0,-1 12 0 0 0,8 6 0 0 0,7 2 0 0 0,1 2 0 0 0,2 0 0 0 0,1-3 0 0 0,3-3 0 0 0,-3 2 0 0 0,-5 2 0 0 0,-4 5 0 0 0,-4 3 0 0 0,-4 3 0 0 0,3 2 0 0 0,5-3 0 0 0,4-6 0 0 0,4-5 0 0 0,4-4 0 0 0,1-3 0 0 0,2-2 0 0 0,5-2 0 0 0,1 0 0 0 0,4-4 0 0 0,-4-5 0 0 0,1-6 0 0 0,-1-8 0 0 0,-5-4 0 0 0,-8-6 0 0 0,-2-5 0 0 0,-4 0 0 0 0,-4 2 0 0 0,-3 3 0 0 0,-3 3 0 0 0,-2 3 0 0 0,-4 7 0 0 0,-7 5 0 0 0,-5 7 0 0 0,-4 9 0 0 0,2 8 0 0 0,-1 7 0 0 0,3 10 0 0 0,4 4 0 0 0,4 2 0 0 0,4-1 0 0 0,2 4 0 0 0,2 0 0 0 0,0-3 0 0 0,1-1 0 0 0,0-2 0 0 0,0-2 0 0 0,-1 0 0 0 0,5-6 0 0 0,5-5 0 0 0,5-2 0 0 0,4-2 0 0 0,3-4 0 0 0,3-3 0 0 0,4-2 0 0 0,2-1 0 0 0,0-5 0 0 0,-1-6 0 0 0,-6-10 0 0 0,-3-6 0 0 0,0-2 0 0 0,4-1 0 0 0,-2 1 0 0 0,3 4 0 0 0,7 8 0 0 0,4 1 0 0 0,2 4 0 0 0,-3 3 0 0 0,-3 3 0 0 0,-6 7 0 0 0,-14 7 0 0 0,-7 7 0 0 0,-6 3 0 0 0,2 0 0 0 0,5-4 0 0 0,4-4 0 0 0,6-9 0 0 0,0-8 0 0 0,0-4 0 0 0,7-3 0 0 0,11-1 0 0 0,4 7 0 0 0,-1 5 0 0 0,-6 6 0 0 0,-9 7 0 0 0,-8 10 0 0 0,-7 6 0 0 0,-9-2 0 0 0,0-5 0 0 0,4-6 0 0 0,11-6 0 0 0,6-3 0 0 0,4-4 0 0 0,3-5 0 0 0,4-7 0 0 0,6-5 0 0 0,1-4 0 0 0,2 1 0 0 0,-6-1 0 0 0,-4 4 0 0 0,-4 4 0 0 0,-1 0 0 0 0,-1 4 0 0 0,-5-4 0 0 0,-9 2 0 0 0,-11 2 0 0 0,-14 3 0 0 0,-8 2 0 0 0,-5 1 0 0 0,-5 2 0 0 0,-2 4 0 0 0,1 6 0 0 0,6 6 0 0 0,9 2 0 0 0,6 5 0 0 0,6 2 0 0 0,0 0 0 0 0,2 1 0 0 0,0 0 0 0 0,3-1 0 0 0,0 0 0 0 0,1 0 0 0 0,1 4 0 0 0,5-3 0 0 0,5-5 0 0 0,5-3 0 0 0,9-5 0 0 0,0 1 0 0 0,4-3 0 0 0,2-3 0 0 0,4-3 0 0 0,0-2 0 0 0,3-2 0 0 0,0-1 0 0 0,1 0 0 0 0,7-9 0 0 0,0-3 0 0 0,-3-3 0 0 0,-5 1 0 0 0,-4-6 0 0 0,-9-4 0 0 0,-7-1 0 0 0,-7-2 0 0 0,-5 1 0 0 0,-4 0 0 0 0,-2 0 0 0 0,-4 5 0 0 0,-7 5 0 0 0,-4 7 0 0 0,-4 3 0 0 0,-4 4 0 0 0,4 6 0 0 0,4 6 0 0 0,5 15 0 0 0,5 11 0 0 0,3 3 0 0 0,2 0 0 0 0,1 1 0 0 0,1-1 0 0 0,5-4 0 0 0,4-9 0 0 0,10-7 0 0 0,5-8 0 0 0,3-5 0 0 0,1-4 0 0 0,-5-6 0 0 0,-6-3 0 0 0</inkml:trace>
        </inkml:traceGroup>
        <inkml:traceGroup>
          <inkml:annotationXML>
            <emma:emma xmlns:emma="http://www.w3.org/2003/04/emma" version="1.0">
              <emma:interpretation id="{7A0D9124-31A1-4CE7-9751-A9D8B7098D6E}" emma:medium="tactile" emma:mode="ink">
                <msink:context xmlns:msink="http://schemas.microsoft.com/ink/2010/main" type="inkWord" rotatedBoundingBox="21405,9088 23136,9060 23146,9655 21415,9684"/>
              </emma:interpretation>
              <emma:one-of disjunction-type="recognition" id="oneOf36">
                <emma:interpretation id="interp120" emma:lang="" emma:confidence="0">
                  <emma:literal>teu</emma:literal>
                </emma:interpretation>
                <emma:interpretation id="interp121" emma:lang="" emma:confidence="0">
                  <emma:literal>lhe</emma:literal>
                </emma:interpretation>
                <emma:interpretation id="interp122" emma:lang="" emma:confidence="0">
                  <emma:literal>too</emma:literal>
                </emma:interpretation>
                <emma:interpretation id="interp123" emma:lang="" emma:confidence="0">
                  <emma:literal>terá</emma:literal>
                </emma:interpretation>
                <emma:interpretation id="interp124" emma:lang="" emma:confidence="0">
                  <emma:literal>tão</emma:literal>
                </emma:interpretation>
              </emma:one-of>
            </emma:emma>
          </inkml:annotationXML>
          <inkml:trace contextRef="#ctx0" brushRef="#br2" timeOffset="914151">25799 10419 16383 0 0,'4'0'0'0'0,"6"0"0"0"0,5 0 0 0 0,4 0 0 0 0,4 0 0 0 0,1 0 0 0 0,1 0 0 0 0,1 0 0 0 0,-1 0 0 0 0,1-4 0 0 0,-5-6 0 0 0,-6-5 0 0 0,-5-4 0 0 0,0-8 0 0 0,-2-7 0 0 0,-3-1 0 0 0,-1-4 0 0 0,-2 0 0 0 0,-2-1 0 0 0,1 2 0 0 0,-2 3 0 0 0,1 5 0 0 0,-1 10 0 0 0,1 13 0 0 0,0 12 0 0 0,0 13 0 0 0,0 7 0 0 0,0 10 0 0 0,0 1 0 0 0,8 8 0 0 0,3 0 0 0 0,4-3 0 0 0,-1 0 0 0 0,2-3 0 0 0,1-4 0 0 0,4 1 0 0 0,1-5 0 0 0,1-9 0 0 0,1-3 0 0 0,1 0 0 0 0,0-4 0 0 0,0-5 0 0 0,0-2 0 0 0,0-4 0 0 0,0-1 0 0 0,4-2 0 0 0,1-5 0 0 0,4-10 0 0 0,1-1 0 0 0,-2-4 0 0 0,-3-1 0 0 0,-1-3 0 0 0,-2 0 0 0 0,-6-5 0 0 0,-2-2 0 0 0,-5-3 0 0 0,-3 0 0 0 0,-5-4 0 0 0,-3 2 0 0 0,-2 2 0 0 0,-2-2 0 0 0,1 2 0 0 0,-1 2 0 0 0,0 3 0 0 0,0 2 0 0 0,-3 5 0 0 0,-6 2 0 0 0,-6 5 0 0 0,-2 5 0 0 0,-4 4 0 0 0,-3 3 0 0 0,0 2 0 0 0,4 6 0 0 0,1 9 0 0 0,4 8 0 0 0,4 4 0 0 0,5 1 0 0 0,4 0 0 0 0,2 0 0 0 0,1 0 0 0 0,0-1 0 0 0,1 4 0 0 0,0 5 0 0 0,0 0 0 0 0,-1 4 0 0 0,1-3 0 0 0,-1-1 0 0 0,0-4 0 0 0,4-6 0 0 0,6-12 0 0 0,1-12 0 0 0,2-11 0 0 0,0-8 0 0 0,6-9 0 0 0,-1-8 0 0 0,5-3 0 0 0,-1 3 0 0 0,3 5 0 0 0,3 8 0 0 0,4 1 0 0 0,1 2 0 0 0,0 5 0 0 0,-7 14 0 0 0,-7 10 0 0 0,-8 9 0 0 0,0 4 0 0 0,1 7 0 0 0,4 3 0 0 0,2-2 0 0 0,7 0 0 0 0,4-6 0 0 0,0-7 0 0 0,4-7 0 0 0,1-5 0 0 0,-1-3 0 0 0,1-3 0 0 0,4-1 0 0 0,0-5 0 0 0,1-9 0 0 0,-1-3 0 0 0,-7-1 0 0 0,-6-3 0 0 0,-1-9 0 0 0,-6-4 0 0 0,-1-5 0 0 0,-4 1 0 0 0,-4 2 0 0 0,-4 0 0 0 0,-2 2 0 0 0,-2 3 0 0 0,-10 6 0 0 0,-7 8 0 0 0,-1 15 0 0 0,3 17 0 0 0,3 14 0 0 0,4 7 0 0 0,2 4 0 0 0,4 2 0 0 0,4-3 0 0 0,3-4 0 0 0,4-7 0 0 0,5-9 0 0 0,8-6 0 0 0,4-7 0 0 0,7-3 0 0 0,0-2 0 0 0,-4-2 0 0 0</inkml:trace>
          <inkml:trace contextRef="#ctx0" brushRef="#br2" timeOffset="914152">25946 10026 16383 0 0,'8'0'0'0'0,"7"0"0"0"0,10 0 0 0 0,8 0 0 0 0,8-4 0 0 0,-1-2 0 0 0,-1 1 0 0 0,-4 0 0 0 0,-7-1 0 0 0,-9-1 0 0 0</inkml:trace>
        </inkml:traceGroup>
        <inkml:traceGroup>
          <inkml:annotationXML>
            <emma:emma xmlns:emma="http://www.w3.org/2003/04/emma" version="1.0">
              <emma:interpretation id="{08B00B9D-52F8-4CE2-BA06-3775D801058D}" emma:medium="tactile" emma:mode="ink">
                <msink:context xmlns:msink="http://schemas.microsoft.com/ink/2010/main" type="inkWord" rotatedBoundingBox="23593,8853 24593,8837 24605,9573 23605,9590"/>
              </emma:interpretation>
              <emma:one-of disjunction-type="recognition" id="oneOf37">
                <emma:interpretation id="interp125" emma:lang="" emma:confidence="0">
                  <emma:literal>id</emma:literal>
                </emma:interpretation>
                <emma:interpretation id="interp126" emma:lang="" emma:confidence="0">
                  <emma:literal>ia</emma:literal>
                </emma:interpretation>
                <emma:interpretation id="interp127" emma:lang="" emma:confidence="0">
                  <emma:literal>ice</emma:literal>
                </emma:interpretation>
                <emma:interpretation id="interp128" emma:lang="" emma:confidence="0">
                  <emma:literal>ir</emma:literal>
                </emma:interpretation>
                <emma:interpretation id="interp129" emma:lang="" emma:confidence="0">
                  <emma:literal>ide</emma:literal>
                </emma:interpretation>
              </emma:one-of>
            </emma:emma>
          </inkml:annotationXML>
          <inkml:trace contextRef="#ctx0" brushRef="#br2" timeOffset="914153">27989 10296 16383 0 0,'0'4'0'0'0,"0"6"0"0"0,4 1 0 0 0,6-1 0 0 0,5-3 0 0 0,8-2 0 0 0,9-2 0 0 0,3-2 0 0 0,0 0 0 0 0,-2-2 0 0 0,-2-3 0 0 0,-3-11 0 0 0,-1-10 0 0 0,-6-5 0 0 0,-6-7 0 0 0,-6 8 0 0 0,-4 17 0 0 0,1 24 0 0 0,4 13 0 0 0,4 2 0 0 0,0 6 0 0 0,6-3 0 0 0,3-7 0 0 0,3-8 0 0 0,1-5 0 0 0,-1-5 0 0 0,1-8 0 0 0,3-11 0 0 0,5-8 0 0 0,1-8 0 0 0,-2-4 0 0 0,-6 1 0 0 0,0 5 0 0 0,-4 3 0 0 0,-3 2 0 0 0,-9 5 0 0 0,-10 7 0 0 0,-10 3 0 0 0,-8 8 0 0 0,-5 8 0 0 0,-3 2 0 0 0,2 9 0 0 0,5 9 0 0 0,5 8 0 0 0,5 2 0 0 0,4-1 0 0 0,2-3 0 0 0,1-3 0 0 0,1-2 0 0 0,4-7 0 0 0,6-6 0 0 0,9-7 0 0 0,5-4 0 0 0,3-3 0 0 0,1-2 0 0 0,-1-1 0 0 0,-4-5 0 0 0,-3-1 0 0 0,-5-7 0 0 0,-5-11 0 0 0,5-8 0 0 0,-2-12 0 0 0,-2-3 0 0 0,-4 0 0 0 0,-3 2 0 0 0,-2 3 0 0 0,-2 3 0 0 0,-1 0 0 0 0,0 2 0 0 0,-1 1 0 0 0,0 1 0 0 0,1 3 0 0 0,0 3 0 0 0,-1 2 0 0 0,1 19 0 0 0,0 27 0 0 0,0 23 0 0 0,0 18 0 0 0,0 11 0 0 0,0 1 0 0 0,0-7 0 0 0,4-5 0 0 0,6-13 0 0 0,5-11 0 0 0,5-10 0 0 0,2-15 0 0 0,-2-8 0 0 0</inkml:trace>
          <inkml:trace contextRef="#ctx0" brushRef="#br2" timeOffset="914154">28192 9744 16383 0 0,'0'0'0'0'0</inkml:trace>
        </inkml:traceGroup>
        <inkml:traceGroup>
          <inkml:annotationXML>
            <emma:emma xmlns:emma="http://www.w3.org/2003/04/emma" version="1.0">
              <emma:interpretation id="{FAE00E6F-087C-450B-8081-5D1BD46DABC6}" emma:medium="tactile" emma:mode="ink">
                <msink:context xmlns:msink="http://schemas.microsoft.com/ink/2010/main" type="inkWord" rotatedBoundingBox="25144,8896 26830,8868 26847,9901 25161,9928"/>
              </emma:interpretation>
              <emma:one-of disjunction-type="recognition" id="oneOf38">
                <emma:interpretation id="interp130" emma:lang="" emma:confidence="0">
                  <emma:literal>of</emma:literal>
                </emma:interpretation>
                <emma:interpretation id="interp131" emma:lang="" emma:confidence="0">
                  <emma:literal>ot</emma:literal>
                </emma:interpretation>
                <emma:interpretation id="interp132" emma:lang="" emma:confidence="0">
                  <emma:literal>oe</emma:literal>
                </emma:interpretation>
                <emma:interpretation id="interp133" emma:lang="" emma:confidence="0">
                  <emma:literal>oq</emma:literal>
                </emma:interpretation>
                <emma:interpretation id="interp134" emma:lang="" emma:confidence="0">
                  <emma:literal>ol</emma:literal>
                </emma:interpretation>
              </emma:one-of>
            </emma:emma>
          </inkml:annotationXML>
          <inkml:trace contextRef="#ctx0" brushRef="#br2" timeOffset="914155">29540 10344 16383 0 0,'0'-4'0'0'0,"4"-1"0"0"0,5-5 0 0 0,7 0 0 0 0,7 3 0 0 0,5-3 0 0 0,6-4 0 0 0,1 1 0 0 0,-5-2 0 0 0,0 2 0 0 0,0 3 0 0 0,-1-1 0 0 0,-2 1 0 0 0,-1 3 0 0 0,4-2 0 0 0,0 1 0 0 0,0 1 0 0 0,-10 2 0 0 0,-12 2 0 0 0,-12 2 0 0 0,-9 0 0 0 0,-7 6 0 0 0,-4 5 0 0 0,-2 1 0 0 0,3 3 0 0 0,2 3 0 0 0,4 4 0 0 0,-4 5 0 0 0,3 4 0 0 0,3-1 0 0 0,5 0 0 0 0,4 3 0 0 0,3 5 0 0 0,2 0 0 0 0,1 2 0 0 0,1-1 0 0 0,0-3 0 0 0,8-9 0 0 0,11-7 0 0 0,11-7 0 0 0,8-6 0 0 0,6-4 0 0 0,3-2 0 0 0,-1-1 0 0 0,-2-1 0 0 0,1 0 0 0 0,-3 1 0 0 0,-1 0 0 0 0,-9-3 0 0 0,-4-2 0 0 0,-7-4 0 0 0,-4 0 0 0 0,-5-2 0 0 0,-4-3 0 0 0,-4-4 0 0 0,-3-3 0 0 0,-1-1 0 0 0,-2-1 0 0 0,0-1 0 0 0,0-1 0 0 0,1 1 0 0 0,-1-4 0 0 0,1-2 0 0 0,-9-7 0 0 0,-6-2 0 0 0,-10-2 0 0 0,-4 5 0 0 0,-2 10 0 0 0,2 9 0 0 0,0 8 0 0 0,1 5 0 0 0,1 4 0 0 0,1 2 0 0 0,1 1 0 0 0,5 8 0 0 0,5 7 0 0 0,10 4 0 0 0,14 0 0 0 0,22 3 0 0 0,10-1 0 0 0,7-6 0 0 0,-1-5 0 0 0,-2-4 0 0 0,3 0 0 0 0,-5-2 0 0 0,0-1 0 0 0,1-2 0 0 0,-4-1 0 0 0,-3-1 0 0 0,-5-1 0 0 0,-3 0 0 0 0,2 0 0 0 0,-1 0 0 0 0,0-1 0 0 0,2-3 0 0 0,-4-5 0 0 0,-2-6 0 0 0,-2-9 0 0 0,-5-4 0 0 0,-1-5 0 0 0,0-11 0 0 0,-3-1 0 0 0,-4-2 0 0 0,-3 5 0 0 0,-4-6 0 0 0,-2-1 0 0 0,-2 3 0 0 0,0 0 0 0 0,-5 5 0 0 0,-6 9 0 0 0,-5 15 0 0 0,1 17 0 0 0,-2 13 0 0 0,2 14 0 0 0,-1 14 0 0 0,3 8 0 0 0,3 9 0 0 0,4 3 0 0 0,2 2 0 0 0,3 1 0 0 0,0 5 0 0 0,2 12 0 0 0,-1 4 0 0 0,1 5 0 0 0,-1-4 0 0 0,1-6 0 0 0,-1-11 0 0 0,5-13 0 0 0,0-16 0 0 0</inkml:trace>
          <inkml:trace contextRef="#ctx0" brushRef="#br2" timeOffset="914156">30721 10346 16383 0 0,'0'4'0'0'0,"0"5"0"0"0,4 2 0 0 0,10-1 0 0 0,6-3 0 0 0,9-2 0 0 0,3-2 0 0 0,-3-6 0 0 0,-3-2 0 0 0,-2 0 0 0 0,0 0 0 0 0,-5-3 0 0 0,7 0 0 0 0,3-2 0 0 0,1-5 0 0 0,-4-3 0 0 0,1 2 0 0 0,-3-2 0 0 0,-3-1 0 0 0,1 2 0 0 0,0 1 0 0 0,0 2 0 0 0,-3-1 0 0 0,-5 3 0 0 0</inkml:trace>
        </inkml:traceGroup>
        <inkml:traceGroup>
          <inkml:annotationXML>
            <emma:emma xmlns:emma="http://www.w3.org/2003/04/emma" version="1.0">
              <emma:interpretation id="{1835C1CF-F7FD-41A1-B5A1-13B575FBA006}" emma:medium="tactile" emma:mode="ink">
                <msink:context xmlns:msink="http://schemas.microsoft.com/ink/2010/main" type="inkWord" rotatedBoundingBox="27580,8847 29511,8816 29525,9696 27595,9727"/>
              </emma:interpretation>
              <emma:one-of disjunction-type="recognition" id="oneOf39">
                <emma:interpretation id="interp135" emma:lang="" emma:confidence="0">
                  <emma:literal>onl</emma:literal>
                </emma:interpretation>
                <emma:interpretation id="interp136" emma:lang="" emma:confidence="0">
                  <emma:literal>cone</emma:literal>
                </emma:interpretation>
                <emma:interpretation id="interp137" emma:lang="" emma:confidence="0">
                  <emma:literal>one</emma:literal>
                </emma:interpretation>
                <emma:interpretation id="interp138" emma:lang="" emma:confidence="0">
                  <emma:literal>com</emma:literal>
                </emma:interpretation>
                <emma:interpretation id="interp139" emma:lang="" emma:confidence="0">
                  <emma:literal>cerre</emma:literal>
                </emma:interpretation>
              </emma:one-of>
            </emma:emma>
          </inkml:annotationXML>
          <inkml:trace contextRef="#ctx0" brushRef="#br2" timeOffset="914157">31977 10345 16383 0 0,'0'-4'0'0'0,"0"-6"0"0"0,4-5 0 0 0,6 0 0 0 0,5-2 0 0 0,0-2 0 0 0,2 2 0 0 0,2 4 0 0 0,2 0 0 0 0,1 3 0 0 0,2 2 0 0 0,5 3 0 0 0,-7 2 0 0 0,-11 2 0 0 0,-12 1 0 0 0,-14 4 0 0 0,-8 2 0 0 0,-1 4 0 0 0,0 1 0 0 0,3 2 0 0 0,2 3 0 0 0,4 7 0 0 0,5 4 0 0 0,3 11 0 0 0,4 0 0 0 0,5 1 0 0 0,8-3 0 0 0,6-4 0 0 0,4-7 0 0 0,3-8 0 0 0,6 2 0 0 0,3-3 0 0 0,-1-4 0 0 0,3-4 0 0 0,1-3 0 0 0,1-3 0 0 0,0-1 0 0 0,-2-2 0 0 0,-4-3 0 0 0,3-11 0 0 0,4-7 0 0 0,-5-2 0 0 0,-4 1 0 0 0,-6 1 0 0 0,-7 0 0 0 0,-6-4 0 0 0,-4-3 0 0 0,-4 0 0 0 0,-2 1 0 0 0,0 2 0 0 0,0-1 0 0 0,0 1 0 0 0,0 1 0 0 0,0 1 0 0 0,1-1 0 0 0,-1 1 0 0 0,-3 3 0 0 0,-10 8 0 0 0,-6 3 0 0 0,-5 5 0 0 0,-2 3 0 0 0,0 2 0 0 0,4 4 0 0 0,6 7 0 0 0,2 9 0 0 0,3 5 0 0 0,4 4 0 0 0,4 0 0 0 0,5-1 0 0 0,8-4 0 0 0,7-7 0 0 0,4-7 0 0 0,3 5 0 0 0,2-2 0 0 0,0-3 0 0 0,1-2 0 0 0,0-3 0 0 0,0-3 0 0 0,-1-1 0 0 0,-4-5 0 0 0,-2-6 0 0 0,1-5 0 0 0,0 0 0 0 0,-3-7 0 0 0,5-7 0 0 0,1-7 0 0 0,-2-2 0 0 0,0 6 0 0 0,-1 3 0 0 0,-2 5 0 0 0,-2 4 0 0 0,2 6 0 0 0,2 6 0 0 0,1 4 0 0 0,6 3 0 0 0,-2 5 0 0 0,-6 11 0 0 0,0 15 0 0 0,-5 10 0 0 0,-4 4 0 0 0,-4-2 0 0 0,-3-4 0 0 0,-2-4 0 0 0,3-9 0 0 0,5-21 0 0 0,1-13 0 0 0,-2-16 0 0 0,3-7 0 0 0,-1-2 0 0 0,-2 0 0 0 0,-2 2 0 0 0,1-2 0 0 0,5 2 0 0 0,4 0 0 0 0,3 7 0 0 0,3 7 0 0 0,2 7 0 0 0,5 5 0 0 0,2 4 0 0 0,-5 6 0 0 0,-6 7 0 0 0,-7 9 0 0 0,-5 7 0 0 0,-1 6 0 0 0,0 0 0 0 0,-2 6 0 0 0,-2-2 0 0 0,2-1 0 0 0,6-8 0 0 0,4-1 0 0 0,4-3 0 0 0,3-9 0 0 0,2-4 0 0 0,1-5 0 0 0,1-3 0 0 0,-1-3 0 0 0,1-1 0 0 0,3 0 0 0 0,2-4 0 0 0,-1-2 0 0 0,-1-7 0 0 0,3-5 0 0 0,0-9 0 0 0,-1 1 0 0 0,-6 1 0 0 0,1-8 0 0 0,-4-2 0 0 0,-1-7 0 0 0,-4-1 0 0 0,-6-2 0 0 0,1 4 0 0 0,-3-4 0 0 0,-3-2 0 0 0,-1 2 0 0 0,-3 6 0 0 0,-1 4 0 0 0,-1 1 0 0 0,-5 7 0 0 0,-5 7 0 0 0,-10 11 0 0 0,-9 13 0 0 0,0 13 0 0 0,-4 16 0 0 0,4 12 0 0 0,7 15 0 0 0,7 9 0 0 0,7 6 0 0 0,4-5 0 0 0,2-10 0 0 0,7-12 0 0 0,10-13 0 0 0,11-13 0 0 0,6-9 0 0 0,5-8 0 0 0,1-3 0 0 0,-6-3 0 0 0</inkml:trace>
        </inkml:traceGroup>
        <inkml:traceGroup>
          <inkml:annotationXML>
            <emma:emma xmlns:emma="http://www.w3.org/2003/04/emma" version="1.0">
              <emma:interpretation id="{81FC2E04-D483-497A-BC95-E30D95AAD93E}" emma:medium="tactile" emma:mode="ink">
                <msink:context xmlns:msink="http://schemas.microsoft.com/ink/2010/main" type="inkWord" rotatedBoundingBox="29934,8543 32319,8504 32338,9675 29953,9713"/>
              </emma:interpretation>
              <emma:one-of disjunction-type="recognition" id="oneOf40">
                <emma:interpretation id="interp140" emma:lang="" emma:confidence="0">
                  <emma:literal>tabele</emma:literal>
                </emma:interpretation>
                <emma:interpretation id="interp141" emma:lang="" emma:confidence="0">
                  <emma:literal>table</emma:literal>
                </emma:interpretation>
                <emma:interpretation id="interp142" emma:lang="" emma:confidence="0">
                  <emma:literal>tabla</emma:literal>
                </emma:interpretation>
                <emma:interpretation id="interp143" emma:lang="" emma:confidence="0">
                  <emma:literal>tabule</emma:literal>
                </emma:interpretation>
                <emma:interpretation id="interp144" emma:lang="" emma:confidence="0">
                  <emma:literal>tabela</emma:literal>
                </emma:interpretation>
              </emma:one-of>
            </emma:emma>
          </inkml:annotationXML>
          <inkml:trace contextRef="#ctx0" brushRef="#br2" timeOffset="914158">34339 10541 16383 0 0,'0'4'0'0'0,"4"1"0"0"0,6 1 0 0 0,5-2 0 0 0,4-1 0 0 0,4-1 0 0 0,5-5 0 0 0,3-15 0 0 0,-4-7 0 0 0,-7-10 0 0 0,-2-5 0 0 0,3-19 0 0 0,-1-6 0 0 0,-4-5 0 0 0,-5 2 0 0 0,-4-2 0 0 0,-3 0 0 0 0,-3-6 0 0 0,-1 8 0 0 0,-1 1 0 0 0,4 4 0 0 0,2 8 0 0 0,4 27 0 0 0,0 26 0 0 0,3 26 0 0 0,0 21 0 0 0,1 12 0 0 0,4 4 0 0 0,2 1 0 0 0,2 0 0 0 0,3-4 0 0 0,-4-8 0 0 0,-1-9 0 0 0,1-3 0 0 0,1-3 0 0 0,9-9 0 0 0,4-8 0 0 0,1-7 0 0 0,-2-5 0 0 0,2-5 0 0 0,-1-1 0 0 0,-2-1 0 0 0,-2-1 0 0 0,-2 0 0 0 0,2-7 0 0 0,1-7 0 0 0,-14 0 0 0 0,-13 2 0 0 0,-12 3 0 0 0,-14 5 0 0 0,-1 6 0 0 0,-3 4 0 0 0,0 9 0 0 0,4 7 0 0 0,6 3 0 0 0,6 3 0 0 0,4 1 0 0 0,3 1 0 0 0,2-2 0 0 0,2 0 0 0 0,4-4 0 0 0,6-7 0 0 0,9-5 0 0 0,6-5 0 0 0,6-3 0 0 0,3-6 0 0 0,-1-2 0 0 0,-7-5 0 0 0,-7-4 0 0 0,-7-4 0 0 0,-2-7 0 0 0,-3-3 0 0 0,-2-2 0 0 0,-3 14 0 0 0,-1 22 0 0 0,2 14 0 0 0,6 9 0 0 0,5 3 0 0 0,3-4 0 0 0,8-6 0 0 0,4-7 0 0 0,0-5 0 0 0,0-5 0 0 0,-1-3 0 0 0,2-5 0 0 0,-4-7 0 0 0,2-14 0 0 0,1-7 0 0 0,-2-10 0 0 0,4-11 0 0 0,-4-4 0 0 0,-3-5 0 0 0,-1-6 0 0 0,-4 2 0 0 0,-7-4 0 0 0,-4-5 0 0 0,-5 0 0 0 0,-2 3 0 0 0,-2 7 0 0 0,-1 4 0 0 0,0 6 0 0 0,0 2 0 0 0,0 8 0 0 0,-4 10 0 0 0,-5 12 0 0 0,-1 17 0 0 0,1 23 0 0 0,-5 22 0 0 0,-1 11 0 0 0,2 2 0 0 0,0 5 0 0 0,2 5 0 0 0,3-5 0 0 0,3-2 0 0 0,3-3 0 0 0,2 2 0 0 0,0 1 0 0 0,2-6 0 0 0,-1-2 0 0 0,1-1 0 0 0,-1 1 0 0 0,1 0 0 0 0,-1-4 0 0 0,4-6 0 0 0,10-3 0 0 0,7-9 0 0 0,8-8 0 0 0,3-7 0 0 0,0-5 0 0 0,0-4 0 0 0,-2-1 0 0 0,-2-2 0 0 0,-2 0 0 0 0,0 1 0 0 0,-2-4 0 0 0,1-2 0 0 0,-5-3 0 0 0,3-8 0 0 0,-3-6 0 0 0,-4-2 0 0 0,-6-1 0 0 0,-3-5 0 0 0,-4 0 0 0 0,-2 0 0 0 0,-1 2 0 0 0,-5 6 0 0 0,-6 15 0 0 0,-1 14 0 0 0,2 14 0 0 0,2 12 0 0 0,3 5 0 0 0,6-3 0 0 0,7-8 0 0 0,7-8 0 0 0,4-7 0 0 0,4-5 0 0 0,2-4 0 0 0,1-1 0 0 0,4-1 0 0 0,6-9 0 0 0,4-14 0 0 0,5-9 0 0 0,-2-6 0 0 0,-8-1 0 0 0,-1-2 0 0 0,-7 2 0 0 0,-8-1 0 0 0,-3 0 0 0 0,-4-4 0 0 0,-4-1 0 0 0,-4 3 0 0 0,-2 4 0 0 0,-1 5 0 0 0,-2 3 0 0 0,0 4 0 0 0,1-1 0 0 0,-1-6 0 0 0,-4 3 0 0 0,-5-1 0 0 0,-5 5 0 0 0,-5 11 0 0 0,-2 13 0 0 0,2 10 0 0 0,0 17 0 0 0,0 13 0 0 0,3 13 0 0 0,4 9 0 0 0,0 13 0 0 0,3 5 0 0 0,3 8 0 0 0,2-4 0 0 0,3-2 0 0 0,1 2 0 0 0,0-4 0 0 0,2-13 0 0 0,-1-11 0 0 0,5-15 0 0 0,1-6 0 0 0,4-8 0 0 0,4-8 0 0 0,4-8 0 0 0,4-4 0 0 0,1-3 0 0 0,2-2 0 0 0,4 0 0 0 0,2-5 0 0 0,0-1 0 0 0,-2-3 0 0 0,-5-5 0 0 0,-2-4 0 0 0,-2-2 0 0 0,-3-3 0 0 0,-6 0 0 0 0,1-1 0 0 0,-2-1 0 0 0,-3-3 0 0 0,-3-1 0 0 0,-10 4 0 0 0,-8 6 0 0 0,-7 12 0 0 0,-7 23 0 0 0,1 17 0 0 0,5 8 0 0 0,6 9 0 0 0,6 1 0 0 0,4-4 0 0 0,4-6 0 0 0,10-5 0 0 0,17-9 0 0 0,8-9 0 0 0,2-7 0 0 0,4-6 0 0 0,-5-7 0 0 0,-7-3 0 0 0</inkml:trace>
          <inkml:trace contextRef="#ctx0" brushRef="#br2" timeOffset="914159">34364 10026 16383 0 0,'5'0'0'0'0,"17"-4"0"0"0,26-2 0 0 0,22 1 0 0 0,16 1 0 0 0,6 1 0 0 0,-6-3 0 0 0,-8-5 0 0 0,-8-4 0 0 0,-13 0 0 0 0,-16 3 0 0 0</inkml:trace>
        </inkml:traceGroup>
      </inkml:traceGroup>
      <inkml:traceGroup>
        <inkml:annotationXML>
          <emma:emma xmlns:emma="http://www.w3.org/2003/04/emma" version="1.0">
            <emma:interpretation id="{725BBB9E-1C79-4114-A3A9-03C53D374942}" emma:medium="tactile" emma:mode="ink">
              <msink:context xmlns:msink="http://schemas.microsoft.com/ink/2010/main" type="line" rotatedBoundingBox="505,10168 3943,9863 4032,10866 594,11170"/>
            </emma:interpretation>
          </emma:emma>
        </inkml:annotationXML>
        <inkml:traceGroup>
          <inkml:annotationXML>
            <emma:emma xmlns:emma="http://www.w3.org/2003/04/emma" version="1.0">
              <emma:interpretation id="{74E3516D-759A-4D3C-A050-40A66FC0FDDD}" emma:medium="tactile" emma:mode="ink">
                <msink:context xmlns:msink="http://schemas.microsoft.com/ink/2010/main" type="inkWord" rotatedBoundingBox="505,10168 3943,9863 4032,10866 594,11170"/>
              </emma:interpretation>
              <emma:one-of disjunction-type="recognition" id="oneOf41">
                <emma:interpretation id="interp145" emma:lang="" emma:confidence="0">
                  <emma:literal>receptaste</emma:literal>
                </emma:interpretation>
                <emma:interpretation id="interp146" emma:lang="" emma:confidence="0">
                  <emma:literal>captaste</emma:literal>
                </emma:interpretation>
                <emma:interpretation id="interp147" emma:lang="" emma:confidence="0">
                  <emma:literal>adaptaste</emma:literal>
                </emma:interpretation>
                <emma:interpretation id="interp148" emma:lang="" emma:confidence="0">
                  <emma:literal>adapta-lhe</emma:literal>
                </emma:interpretation>
                <emma:interpretation id="interp149" emma:lang="" emma:confidence="0">
                  <emma:literal>recepta-te</emma:literal>
                </emma:interpretation>
              </emma:one-of>
            </emma:emma>
          </inkml:annotationXML>
          <inkml:trace contextRef="#ctx0" brushRef="#br2" timeOffset="914172">4952 11719 16383 0 0,'8'-4'0'0'0,"7"-6"0"0"0,2-4 0 0 0,-4-5 0 0 0,2-4 0 0 0,2 3 0 0 0,-3 0 0 0 0,2 0 0 0 0,-3-6 0 0 0,5-6 0 0 0,0-2 0 0 0,-4 0 0 0 0,1 3 0 0 0,1-2 0 0 0,3 0 0 0 0,-3 1 0 0 0,1 7 0 0 0,1 3 0 0 0,3 5 0 0 0,1 6 0 0 0,-3 8 0 0 0,-9 6 0 0 0,-6 6 0 0 0,-13 1 0 0 0,-8 3 0 0 0,-5 4 0 0 0,-4-1 0 0 0,-1-3 0 0 0,-1 0 0 0 0,-7 2 0 0 0,-3 3 0 0 0,6 7 0 0 0,7 1 0 0 0,9 8 0 0 0,16-4 0 0 0,11-7 0 0 0,12-6 0 0 0,11-8 0 0 0,4-4 0 0 0,0-7 0 0 0,-3-4 0 0 0,-3-5 0 0 0,-7-4 0 0 0,-4-4 0 0 0,0-8 0 0 0,-1 2 0 0 0,1-4 0 0 0,-3-1 0 0 0,-4-3 0 0 0,-6-1 0 0 0,-3 1 0 0 0,-7 6 0 0 0,-3 13 0 0 0,-1 12 0 0 0,1 15 0 0 0,1 9 0 0 0,2 14 0 0 0,0 9 0 0 0,1 1 0 0 0,1-4 0 0 0,0 5 0 0 0,4-7 0 0 0,6-9 0 0 0,6-11 0 0 0,7-8 0 0 0,5-6 0 0 0,2-9 0 0 0,8-12 0 0 0,2-7 0 0 0,-2-9 0 0 0,-3-3 0 0 0,-7-9 0 0 0,-5 1 0 0 0,-2-3 0 0 0,-4 11 0 0 0,-9 15 0 0 0,-11 12 0 0 0,-4 10 0 0 0,-6 5 0 0 0,-8 6 0 0 0,-1 4 0 0 0,3 3 0 0 0,5 7 0 0 0,5 1 0 0 0,4 2 0 0 0,2-1 0 0 0,3-1 0 0 0,9-6 0 0 0,7-3 0 0 0,5 0 0 0 0,4-3 0 0 0,1-6 0 0 0,0-3 0 0 0,1-4 0 0 0,-1-7 0 0 0,-4-6 0 0 0,-3-7 0 0 0,1-4 0 0 0,-4-4 0 0 0,0-1 0 0 0,2 0 0 0 0,5-1 0 0 0,4 0 0 0 0,1 4 0 0 0,0 8 0 0 0,-9 4 0 0 0,-12 4 0 0 0,-11 4 0 0 0,-9 2 0 0 0,-11 5 0 0 0,-2 6 0 0 0,1 0 0 0 0,-1 7 0 0 0,0 2 0 0 0,5 0 0 0 0,5 1 0 0 0,7 2 0 0 0,3 0 0 0 0,12-3 0 0 0,9-5 0 0 0,6-5 0 0 0,4-4 0 0 0,2 0 0 0 0,4 0 0 0 0,1-1 0 0 0,0-2 0 0 0,-2-1 0 0 0,-1-1 0 0 0,-2-4 0 0 0,-1-7 0 0 0,3-5 0 0 0,1-5 0 0 0,4-7 0 0 0,0-3 0 0 0,-1-5 0 0 0,-3-1 0 0 0,-6 3 0 0 0,-7 2 0 0 0,-6 1 0 0 0,-14 7 0 0 0,-10 11 0 0 0,-3 12 0 0 0,1 10 0 0 0,-1 8 0 0 0,2 4 0 0 0,4 8 0 0 0,3 1 0 0 0,3 5 0 0 0,2 5 0 0 0,2-1 0 0 0,0-2 0 0 0,1-5 0 0 0,-1-3 0 0 0,5-6 0 0 0,9-8 0 0 0,7-6 0 0 0,4-7 0 0 0,-2-9 0 0 0,-6-9 0 0 0,0-7 0 0 0,0-3 0 0 0,-3-2 0 0 0,-3 0 0 0 0,-4-4 0 0 0,-3-1 0 0 0,2-3 0 0 0,0-1 0 0 0,-1 0 0 0 0,-1-1 0 0 0,-2 16 0 0 0,-1 15 0 0 0,0 13 0 0 0,-1 9 0 0 0,0 7 0 0 0,-1 2 0 0 0,1 6 0 0 0,0 2 0 0 0,0 0 0 0 0,0-2 0 0 0,0 2 0 0 0,0 0 0 0 0,0-2 0 0 0,0-1 0 0 0,0 5 0 0 0,0 2 0 0 0,0-1 0 0 0,0-3 0 0 0,0-3 0 0 0,0-2 0 0 0,0-1 0 0 0,0-15 0 0 0,0-12 0 0 0,0-16 0 0 0,0-13 0 0 0,0-9 0 0 0,0-4 0 0 0,0-2 0 0 0,0 3 0 0 0,0 3 0 0 0,0 4 0 0 0,0 4 0 0 0,4 3 0 0 0,1-3 0 0 0,1 0 0 0 0,2 5 0 0 0,1 3 0 0 0,2 4 0 0 0,4 6 0 0 0,-1 10 0 0 0,2 4 0 0 0,-2 6 0 0 0,-4 10 0 0 0,-3 7 0 0 0,-3 3 0 0 0,-2 0 0 0 0,-1 1 0 0 0,-6-6 0 0 0,-5-6 0 0 0,3-6 0 0 0,6-5 0 0 0,8-3 0 0 0,12-3 0 0 0,1-5 0 0 0,-1-6 0 0 0,-5-5 0 0 0,-5-4 0 0 0,-4-12 0 0 0,-2-8 0 0 0,-2-2 0 0 0,-2 3 0 0 0,1-1 0 0 0,-1-2 0 0 0,1-2 0 0 0,-2 2 0 0 0,6 0 0 0 0,1 3 0 0 0,0 4 0 0 0,0 4 0 0 0,-2 16 0 0 0,-1 22 0 0 0,-1 14 0 0 0,-1 12 0 0 0,0 9 0 0 0,0 10 0 0 0,8 9 0 0 0,3-3 0 0 0,0-3 0 0 0,-3-5 0 0 0,2-12 0 0 0,-1-9 0 0 0,3-8 0 0 0,3-8 0 0 0,3-7 0 0 0,3-4 0 0 0,2-2 0 0 0,5-1 0 0 0,7-5 0 0 0,1-2 0 0 0,-1-2 0 0 0,-3-1 0 0 0,2-6 0 0 0,0-5 0 0 0,-11 1 0 0 0,-13 5 0 0 0,-13 5 0 0 0,-5 8 0 0 0,-2 13 0 0 0,1 10 0 0 0,2 9 0 0 0,2 4 0 0 0,2 0 0 0 0,2 0 0 0 0,9-7 0 0 0,7-8 0 0 0,6-6 0 0 0,-1-10 0 0 0,-4-9 0 0 0,-5-8 0 0 0,1-13 0 0 0,-3-12 0 0 0,-2-1 0 0 0,-3 0 0 0 0,-1 4 0 0 0,-2 4 0 0 0,3 5 0 0 0,5 5 0 0 0,2 11 0 0 0,-2 12 0 0 0,-2 11 0 0 0,6 7 0 0 0,1 8 0 0 0,2 0 0 0 0,2-3 0 0 0,3-7 0 0 0,2-6 0 0 0,1-12 0 0 0,-4-20 0 0 0,0-13 0 0 0,0-9 0 0 0,-4-2 0 0 0,-4 3 0 0 0,-4 5 0 0 0,-3 0 0 0 0,-3 3 0 0 0,-2 2 0 0 0,0 5 0 0 0,-1 1 0 0 0,0-3 0 0 0,0 0 0 0 0,1 0 0 0 0,-1 2 0 0 0,1 1 0 0 0,0 1 0 0 0,0 0 0 0 0,0 2 0 0 0,-8 3 0 0 0,-8 12 0 0 0,0 9 0 0 0,2 9 0 0 0,4 13 0 0 0,3 5 0 0 0,3 4 0 0 0,3-1 0 0 0,-4 0 0 0 0,0 7 0 0 0,0 1 0 0 0,1 7 0 0 0,2-1 0 0 0,1-2 0 0 0,0-5 0 0 0,5-5 0 0 0,1 1 0 0 0,5-5 0 0 0,0-3 0 0 0,3-7 0 0 0,3-5 0 0 0,3 3 0 0 0,3-2 0 0 0,1-2 0 0 0,2-4 0 0 0,0-3 0 0 0,0-3 0 0 0,-4-9 0 0 0,-5-8 0 0 0,-6-5 0 0 0,-9 0 0 0 0,-4 7 0 0 0,-2 12 0 0 0,0 12 0 0 0,9 6 0 0 0,8-1 0 0 0,7-3 0 0 0,3-3 0 0 0,3-4 0 0 0,1-3 0 0 0,1-2 0 0 0,-1 0 0 0 0,0-2 0 0 0,0-8 0 0 0,-5-11 0 0 0,-2-14 0 0 0,-4-11 0 0 0,-4-1 0 0 0,-5 3 0 0 0,-3 0 0 0 0,3 4 0 0 0,-1 3 0 0 0,0 2 0 0 0,-2-4 0 0 0,-1 1 0 0 0,0-2 0 0 0,-2 2 0 0 0,0-1 0 0 0,0 1 0 0 0,0 5 0 0 0,0 1 0 0 0,-9 7 0 0 0,-6 12 0 0 0,-2 11 0 0 0,3 20 0 0 0,4 9 0 0 0,3 9 0 0 0,3 7 0 0 0,3-1 0 0 0,0 2 0 0 0,1 1 0 0 0,1 1 0 0 0,0 1 0 0 0,-1-1 0 0 0,1 2 0 0 0,-1 5 0 0 0,0 1 0 0 0,5-4 0 0 0,9-8 0 0 0,6-10 0 0 0,5-11 0 0 0,1-9 0 0 0,6-7 0 0 0,1-5 0 0 0,-1-1 0 0 0,-2-7 0 0 0,-2-13 0 0 0,-5-8 0 0 0,-2-8 0 0 0,-6 0 0 0 0,-4 0 0 0 0,-5 2 0 0 0,-3 3 0 0 0,-2 3 0 0 0,-6 6 0 0 0,-5 6 0 0 0,-6 7 0 0 0,0 8 0 0 0,2 9 0 0 0,5 7 0 0 0,2 10 0 0 0,4 4 0 0 0,1 6 0 0 0,2 10 0 0 0,5 0 0 0 0,1-3 0 0 0,8 1 0 0 0,7-8 0 0 0,2-10 0 0 0,7-8 0 0 0,7-8 0 0 0,0-6 0 0 0,3-2 0 0 0,-5-7 0 0 0,-5-5 0 0 0,-7-6 0 0 0,-8-4 0 0 0,-6 2 0 0 0</inkml:trace>
          <inkml:trace contextRef="#ctx0" brushRef="#br2" timeOffset="914173">6601 11106 16383 0 0,'9'0'0'0'0,"23"0"0"0"0,19 0 0 0 0,16-4 0 0 0,7-2 0 0 0,3-3 0 0 0,-4-5 0 0 0,-6 1 0 0 0,-14-3 0 0 0,-11-2 0 0 0,-14 2 0 0 0</inkml:trace>
        </inkml:traceGroup>
      </inkml:traceGroup>
    </inkml:traceGroup>
    <inkml:traceGroup>
      <inkml:annotationXML>
        <emma:emma xmlns:emma="http://www.w3.org/2003/04/emma" version="1.0">
          <emma:interpretation id="{E6DE3BAE-52AF-41E4-BF37-C234A64B7422}" emma:medium="tactile" emma:mode="ink">
            <msink:context xmlns:msink="http://schemas.microsoft.com/ink/2010/main" type="paragraph" rotatedBoundingBox="785,10548 24204,10439 24215,12707 796,128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C4AD1D-CF1F-4B23-86A5-A0CA4125E555}" emma:medium="tactile" emma:mode="ink">
              <msink:context xmlns:msink="http://schemas.microsoft.com/ink/2010/main" type="line" rotatedBoundingBox="785,10548 24204,10439 24215,12707 796,12816"/>
            </emma:interpretation>
          </emma:emma>
        </inkml:annotationXML>
        <inkml:traceGroup>
          <inkml:annotationXML>
            <emma:emma xmlns:emma="http://www.w3.org/2003/04/emma" version="1.0">
              <emma:interpretation id="{01AE3854-8216-4A91-9DD9-C7068CD0CD03}" emma:medium="tactile" emma:mode="ink">
                <msink:context xmlns:msink="http://schemas.microsoft.com/ink/2010/main" type="inkWord" rotatedBoundingBox="785,10548 4625,10530 4636,12798 796,12816"/>
              </emma:interpretation>
              <emma:one-of disjunction-type="recognition" id="oneOf42">
                <emma:interpretation id="interp150" emma:lang="" emma:confidence="0">
                  <emma:literal>Divertires</emma:literal>
                </emma:interpretation>
                <emma:interpretation id="interp151" emma:lang="" emma:confidence="0">
                  <emma:literal>Pinturas</emma:literal>
                </emma:interpretation>
                <emma:interpretation id="interp152" emma:lang="" emma:confidence="0">
                  <emma:literal>filmes</emma:literal>
                </emma:interpretation>
                <emma:interpretation id="interp153" emma:lang="" emma:confidence="0">
                  <emma:literal>Filmes</emma:literal>
                </emma:interpretation>
                <emma:interpretation id="interp154" emma:lang="" emma:confidence="0">
                  <emma:literal>Dilutas</emma:literal>
                </emma:interpretation>
              </emma:one-of>
            </emma:emma>
          </inkml:annotationXML>
          <inkml:trace contextRef="#ctx0" brushRef="#br2" timeOffset="914174">5199 12382 16383 0 0,'-5'-4'0'0'0,"0"-6"0"0"0,0-5 0 0 0,0-5 0 0 0,2-2 0 0 0,5 3 0 0 0,3-1 0 0 0,8 4 0 0 0,3 0 0 0 0,2 3 0 0 0,2 4 0 0 0,3 3 0 0 0,0 7 0 0 0,-2 7 0 0 0,-6 7 0 0 0,-5 9 0 0 0,-4 5 0 0 0,-4 0 0 0 0,-1 1 0 0 0,-2-1 0 0 0,0-1 0 0 0,0-1 0 0 0,1-1 0 0 0,-1-1 0 0 0,9-2 0 0 0,7 2 0 0 0,1-1 0 0 0,2-4 0 0 0,2-1 0 0 0,2-4 0 0 0,1-4 0 0 0,2-5 0 0 0,-1-3 0 0 0,1-1 0 0 0,9-2 0 0 0,2-9 0 0 0,-1-12 0 0 0,-6-10 0 0 0,1-8 0 0 0,-6-1 0 0 0,-6 1 0 0 0,-6 3 0 0 0,-6 0 0 0 0,-3 1 0 0 0,-2 3 0 0 0,-2 4 0 0 0,-5 5 0 0 0,-5 11 0 0 0,-1 12 0 0 0,-2 10 0 0 0,0 11 0 0 0,4 7 0 0 0,3 2 0 0 0,2 1 0 0 0,7-5 0 0 0,7-7 0 0 0,6-7 0 0 0,5-5 0 0 0,3-4 0 0 0,6-3 0 0 0,2-1 0 0 0,1-4 0 0 0,-2-2 0 0 0,3-4 0 0 0,-1-4 0 0 0,-1 1 0 0 0,7-2 0 0 0,0-2 0 0 0,-1-3 0 0 0,-11 3 0 0 0,-15 10 0 0 0,-13 8 0 0 0,-6 9 0 0 0,-2 7 0 0 0,1 6 0 0 0,2 3 0 0 0,2 1 0 0 0,2 0 0 0 0,1 1 0 0 0,6-5 0 0 0,6-7 0 0 0,9-5 0 0 0,2-9 0 0 0,-2-7 0 0 0,-1-9 0 0 0,-3-5 0 0 0,-5-8 0 0 0,-3-3 0 0 0,-3 0 0 0 0,-3 0 0 0 0,-1 14 0 0 0,0 15 0 0 0,-1 15 0 0 0,0 10 0 0 0,1 5 0 0 0,-1 3 0 0 0,1 3 0 0 0,4-3 0 0 0,5-9 0 0 0,7-6 0 0 0,7-6 0 0 0,5-5 0 0 0,6-8 0 0 0,5-11 0 0 0,-3-12 0 0 0,-5-9 0 0 0,-2-4 0 0 0,-3-8 0 0 0,-1-3 0 0 0,-5-2 0 0 0,-2 0 0 0 0,-3 3 0 0 0,-5 8 0 0 0,-4 2 0 0 0,-3 2 0 0 0,-2 0 0 0 0,-1 2 0 0 0,-1 3 0 0 0,0 4 0 0 0,0 0 0 0 0,-4 6 0 0 0,-1 11 0 0 0,-8 16 0 0 0,-1 11 0 0 0,-3 15 0 0 0,2 15 0 0 0,4 8 0 0 0,3 7 0 0 0,4 2 0 0 0,3-6 0 0 0,1-4 0 0 0,1-7 0 0 0,1-4 0 0 0,0-3 0 0 0,-1-5 0 0 0,1 4 0 0 0,3-4 0 0 0,2-5 0 0 0,4-6 0 0 0,4-7 0 0 0,4-6 0 0 0,3-6 0 0 0,2-2 0 0 0,2-3 0 0 0,0 0 0 0 0,5-1 0 0 0,-3-3 0 0 0,-6-6 0 0 0,-3-13 0 0 0,-4-6 0 0 0,0-11 0 0 0,2-3 0 0 0,-3 2 0 0 0,-2 12 0 0 0,-4 20 0 0 0,-3 16 0 0 0,-2 23 0 0 0,-2 11 0 0 0,0 7 0 0 0,0 5 0 0 0,-1-5 0 0 0,9-8 0 0 0,7-15 0 0 0,5-13 0 0 0,-1-15 0 0 0,-4-12 0 0 0,1-8 0 0 0,-4-3 0 0 0,-3-2 0 0 0,1 2 0 0 0,-1-1 0 0 0,2 1 0 0 0,-1 9 0 0 0,-3 12 0 0 0,-1 15 0 0 0,-3 11 0 0 0,-1 5 0 0 0,-1 4 0 0 0,-1-1 0 0 0,8 0 0 0 0,7 0 0 0 0,4-5 0 0 0,5-7 0 0 0,5-5 0 0 0,-2-10 0 0 0,-1-9 0 0 0,-1-7 0 0 0,0-5 0 0 0,-1-3 0 0 0,4-11 0 0 0,6-7 0 0 0,-3-6 0 0 0,-6 2 0 0 0,-9 3 0 0 0,-5 6 0 0 0,-6 5 0 0 0,-4-2 0 0 0,-5 6 0 0 0,-7 11 0 0 0,-1 12 0 0 0,1 16 0 0 0,2 10 0 0 0,0 9 0 0 0,0 8 0 0 0,2 1 0 0 0,2-2 0 0 0,2-2 0 0 0,6-9 0 0 0,6-8 0 0 0,6-7 0 0 0,5-6 0 0 0,3-9 0 0 0,1-7 0 0 0,2-10 0 0 0,-4-7 0 0 0,-6-2 0 0 0,-6-5 0 0 0,0 4 0 0 0,7 3 0 0 0,0 1 0 0 0,6 1 0 0 0,2 5 0 0 0,3 10 0 0 0,-2 15 0 0 0,-3 11 0 0 0,-6 11 0 0 0,-6 5 0 0 0,-5 5 0 0 0,-4 1 0 0 0,-1-2 0 0 0,-2 1 0 0 0,-9-1 0 0 0,-6-8 0 0 0,-10-7 0 0 0,-7-4 0 0 0,13-9 0 0 0,27-14 0 0 0,33-10 0 0 0,35-20 0 0 0,34-14 0 0 0,12-9 0 0 0,-4 6 0 0 0,-3 1 0 0 0,-14 3 0 0 0,-15-2 0 0 0,-22 8 0 0 0</inkml:trace>
          <inkml:trace contextRef="#ctx0" brushRef="#br2" timeOffset="914175">5395 13119 16383 0 0,'0'4'0'0'0,"4"6"0"0"0,6 1 0 0 0,5 2 0 0 0,4 0 0 0 0,4-2 0 0 0,5 0 0 0 0,7-1 0 0 0,6-2 0 0 0,-1-7 0 0 0,-2-8 0 0 0,-4-3 0 0 0,-7-3 0 0 0,-4-8 0 0 0,-7-5 0 0 0,-5-11 0 0 0,-5-2 0 0 0,1-9 0 0 0,-1-6 0 0 0,-1 0 0 0 0,-2 5 0 0 0,-1 3 0 0 0,-1 5 0 0 0,-5 10 0 0 0,-6 10 0 0 0,-1 13 0 0 0,1 11 0 0 0,2 10 0 0 0,3 11 0 0 0,2 9 0 0 0,2 5 0 0 0,0 7 0 0 0,1 8 0 0 0,1 13 0 0 0,-1 7 0 0 0,1 8 0 0 0,-1-2 0 0 0,0-2 0 0 0,0-4 0 0 0,1-4 0 0 0,3-8 0 0 0,1-12 0 0 0,5-8 0 0 0,0-8 0 0 0,-2-6 0 0 0,2-6 0 0 0,0-8 0 0 0</inkml:trace>
          <inkml:trace contextRef="#ctx0" brushRef="#br2" timeOffset="914176">5863 13119 16383 0 0,'4'0'0'0'0,"6"0"0"0"0,0-4 0 0 0,4-6 0 0 0,7-5 0 0 0,5-4 0 0 0,6-4 0 0 0,-7 3 0 0 0,-16 5 0 0 0,-9 8 0 0 0,-5 11 0 0 0,-1 8 0 0 0,0 6 0 0 0,1 5 0 0 0,1 2 0 0 0,6 5 0 0 0,11 2 0 0 0,7-5 0 0 0,9-7 0 0 0,3-6 0 0 0,1-7 0 0 0,-1-3 0 0 0,-2-3 0 0 0,-6-6 0 0 0,-3-6 0 0 0,-5-6 0 0 0,-5-2 0 0 0,-5-4 0 0 0,-3-2 0 0 0,-2-1 0 0 0,-1 0 0 0 0,-1 1 0 0 0,0-1 0 0 0,0 2 0 0 0,0-1 0 0 0,1 0 0 0 0,-5 5 0 0 0,-5 5 0 0 0,-9 5 0 0 0,-6 5 0 0 0,-2 3 0 0 0,2 6 0 0 0,7 10 0 0 0,5 8 0 0 0,6 4 0 0 0,3 1 0 0 0,3 0 0 0 0,2 1 0 0 0,0-1 0 0 0,4-1 0 0 0,6-5 0 0 0,5-5 0 0 0,4-7 0 0 0,2-3 0 0 0,7-4 0 0 0,2-2 0 0 0,8-1 0 0 0,-2-4 0 0 0,-4-6 0 0 0,1-5 0 0 0,-5-4 0 0 0,-7-3 0 0 0,-8-1 0 0 0,-6-2 0 0 0,0 5 0 0 0,2 6 0 0 0,4 4 0 0 0,4 5 0 0 0,3 4 0 0 0,2 1 0 0 0,1 6 0 0 0,-3 6 0 0 0,-1 5 0 0 0,0 3 0 0 0,-3 4 0 0 0,-5 2 0 0 0,-4 1 0 0 0,-3-1 0 0 0,-4 1 0 0 0,4-5 0 0 0,4-6 0 0 0,5-9 0 0 0,9-11 0 0 0,13-6 0 0 0,0-4 0 0 0</inkml:trace>
          <inkml:trace contextRef="#ctx0" brushRef="#br2" timeOffset="914177">7388 12947 16383 0 0,'5'0'0'0'0,"4"0"0"0"0,6 0 0 0 0,5-4 0 0 0,2-2 0 0 0,2-3 0 0 0,-7-1 0 0 0,-11 2 0 0 0,-10 2 0 0 0,-9 2 0 0 0,-7 5 0 0 0,-3 8 0 0 0,-3 10 0 0 0,4 6 0 0 0,5 3 0 0 0,5 5 0 0 0,10 1 0 0 0,4-1 0 0 0,7-2 0 0 0,5-2 0 0 0,6 3 0 0 0,6-6 0 0 0,4-6 0 0 0,5-6 0 0 0,1-6 0 0 0,2-4 0 0 0,-5-7 0 0 0,-5-8 0 0 0,-6-9 0 0 0,-7-6 0 0 0,-2-2 0 0 0,-3-2 0 0 0,-4 1 0 0 0,-2 1 0 0 0,-2 1 0 0 0,-2 2 0 0 0,0 0 0 0 0,-1 0 0 0 0,-3 5 0 0 0,-2 10 0 0 0,0 10 0 0 0,1 10 0 0 0,2 7 0 0 0,1 5 0 0 0,9-2 0 0 0,8-3 0 0 0,10-6 0 0 0,4-3 0 0 0,2-5 0 0 0,0-1 0 0 0,-2-2 0 0 0,-5-5 0 0 0,-7-6 0 0 0,-6-9 0 0 0,-5 0 0 0 0</inkml:trace>
          <inkml:trace contextRef="#ctx0" brushRef="#br0" timeOffset="914062">8592 12496 16383 0 0,'0'0'0'0'0</inkml:trace>
          <inkml:trace contextRef="#ctx0" brushRef="#br2" timeOffset="914171">9012 11401 16383 0 0,'-5'0'0'0'0,"-8"0"0"0"0,-8 4 0 0 0,0 10 0 0 0,-4 7 0 0 0,2 3 0 0 0,0-1 0 0 0,1-1 0 0 0,-1-2 0 0 0,4 3 0 0 0,1 4 0 0 0,-1-2 0 0 0,3-1 0 0 0,0-5 0 0 0,-1-1 0 0 0,-2-4 0 0 0,1-1 0 0 0,1 3 0 0 0,-1-2 0 0 0,6-4 0 0 0,10-2 0 0 0,13-4 0 0 0,13-2 0 0 0,7-1 0 0 0,3-2 0 0 0,-1 1 0 0 0,-2-1 0 0 0,-3 0 0 0 0,0 1 0 0 0,-2 0 0 0 0,-1-1 0 0 0,-4-3 0 0 0,-2-1 0 0 0,-1-1 0 0 0,2-2 0 0 0,-2-1 0 0 0</inkml:trace>
        </inkml:traceGroup>
        <inkml:traceGroup>
          <inkml:annotationXML>
            <emma:emma xmlns:emma="http://www.w3.org/2003/04/emma" version="1.0">
              <emma:interpretation id="{25C573E9-38AE-4BED-99E4-7CADB82F9EB4}" emma:medium="tactile" emma:mode="ink">
                <msink:context xmlns:msink="http://schemas.microsoft.com/ink/2010/main" type="inkWord" rotatedBoundingBox="4852,10702 9370,10680 9377,12091 4858,12112"/>
              </emma:interpretation>
              <emma:one-of disjunction-type="recognition" id="oneOf43">
                <emma:interpretation id="interp155" emma:lang="" emma:confidence="0">
                  <emma:literal>Assomais</emma:literal>
                </emma:interpretation>
                <emma:interpretation id="interp156" emma:lang="" emma:confidence="0">
                  <emma:literal>param</emma:literal>
                </emma:interpretation>
                <emma:interpretation id="interp157" emma:lang="" emma:confidence="0">
                  <emma:literal>panam</emma:literal>
                </emma:interpretation>
                <emma:interpretation id="interp158" emma:lang="" emma:confidence="0">
                  <emma:literal>*amaina</emma:literal>
                </emma:interpretation>
                <emma:interpretation id="interp159" emma:lang="" emma:confidence="0">
                  <emma:literal>*amaine</emma:literal>
                </emma:interpretation>
              </emma:one-of>
            </emma:emma>
          </inkml:annotationXML>
          <inkml:trace contextRef="#ctx0" brushRef="#br2" timeOffset="914170">10244 12162 16383 0 0,'-4'0'0'0'0,"-6"0"0"0"0,-1-4 0 0 0,-7-6 0 0 0,0-5 0 0 0,-2 0 0 0 0,3-2 0 0 0,0 2 0 0 0,3 0 0 0 0,4-3 0 0 0,-1-1 0 0 0,-3 1 0 0 0,2 2 0 0 0,-2-3 0 0 0,-2-5 0 0 0,-4-4 0 0 0,-1-4 0 0 0,-2 2 0 0 0,3 3 0 0 0,0 5 0 0 0,-4 3 0 0 0,-6 0 0 0 0,-3-1 0 0 0,0 4 0 0 0,2 3 0 0 0,2 1 0 0 0,-3 2 0 0 0,0 2 0 0 0,2-5 0 0 0,-4-1 0 0 0,1 3 0 0 0,2-2 0 0 0,-3 1 0 0 0,5 1 0 0 0,3-1 0 0 0,2 4 0 0 0,0 2 0 0 0,1-2 0 0 0,0 1 0 0 0,-1 1 0 0 0,0 2 0 0 0,0 1 0 0 0,0 2 0 0 0,-1 1 0 0 0,5 0 0 0 0</inkml:trace>
          <inkml:trace contextRef="#ctx0" brushRef="#br0" timeOffset="914063">9284 12922 16383 0 0,'0'-4'0'0'0,"5"-6"0"0"0,0-5 0 0 0,0-4 0 0 0,0-4 0 0 0,2-1 0 0 0,0 0 0 0 0,0-6 0 0 0,-3-1 0 0 0,-1-4 0 0 0,-1-1 0 0 0,-1-1 0 0 0,-1 0 0 0 0,0 3 0 0 0,0 4 0 0 0,-1 1 0 0 0,1 3 0 0 0,0 0 0 0 0,0 2 0 0 0,0 0 0 0 0,0 0 0 0 0,-1-1 0 0 0,2 1 0 0 0,-1 0 0 0 0,0-1 0 0 0,0 2 0 0 0,0-2 0 0 0,0 1 0 0 0,0-1 0 0 0,0 0 0 0 0,0 1 0 0 0,0-1 0 0 0,0 1 0 0 0,0-1 0 0 0,0 0 0 0 0,0-3 0 0 0,4 7 0 0 0,5 6 0 0 0,2 15 0 0 0,7 11 0 0 0,1 8 0 0 0,1 1 0 0 0,1 1 0 0 0,1-3 0 0 0,-2-1 0 0 0,-2 2 0 0 0,2 1 0 0 0,0 2 0 0 0,2-3 0 0 0,1-1 0 0 0,-3 1 0 0 0,-2 2 0 0 0,2 0 0 0 0,-4 2 0 0 0,5 0 0 0 0,2 6 0 0 0,-3 1 0 0 0,1-4 0 0 0,-1-2 0 0 0,-3-2 0 0 0,-4 1 0 0 0,-5 0 0 0 0,-3 0 0 0 0,-3 0 0 0 0,-2 1 0 0 0,0 0 0 0 0,-1 0 0 0 0,0 1 0 0 0,0 0 0 0 0,-3-1 0 0 0,-7 1 0 0 0,-4 4 0 0 0,-4 1 0 0 0,-4-4 0 0 0,-1-7 0 0 0,-1-6 0 0 0,-1 1 0 0 0,1 1 0 0 0,-1-4 0 0 0,1-3 0 0 0,-4-3 0 0 0,-2 1 0 0 0,1 1 0 0 0,1-2 0 0 0,10-1 0 0 0,16-2 0 0 0,17-1 0 0 0,11 0 0 0 0,5-5 0 0 0,5-6 0 0 0,2-1 0 0 0,-2 1 0 0 0,-2 2 0 0 0,-7-1 0 0 0,-4 0 0 0 0,3-1 0 0 0,-3-4 0 0 0,3 0 0 0 0,2 3 0 0 0,-4-1 0 0 0,-2 2 0 0 0,0-2 0 0 0,-3-3 0 0 0,-1 1 0 0 0,0-2 0 0 0,3-1 0 0 0,1 1 0 0 0,-3 0 0 0 0,0 2 0 0 0,6 4 0 0 0,2-1 0 0 0,1-2 0 0 0,0 0 0 0 0,0 3 0 0 0,-9 3 0 0 0,-12 3 0 0 0,-10 2 0 0 0,-10 1 0 0 0,-6 1 0 0 0,-4 1 0 0 0,-2-1 0 0 0,-1 1 0 0 0,0-1 0 0 0,-8 5 0 0 0,-6 5 0 0 0,-5 1 0 0 0,2 2 0 0 0,3 4 0 0 0,5 3 0 0 0,9 3 0 0 0,8 0 0 0 0,4 2 0 0 0,5 0 0 0 0,3 0 0 0 0,7 1 0 0 0,13-1 0 0 0,11-1 0 0 0,11-4 0 0 0,8-1 0 0 0,0-3 0 0 0,-2-2 0 0 0,-5-2 0 0 0,-4-3 0 0 0,1 1 0 0 0,0 2 0 0 0,-3 1 0 0 0,3-4 0 0 0,3-2 0 0 0,5-3 0 0 0,-1-1 0 0 0,6-2 0 0 0,-2-1 0 0 0,-3-1 0 0 0,-5 1 0 0 0,-4-1 0 0 0,-4-4 0 0 0,-6-5 0 0 0,-3-5 0 0 0,-4-4 0 0 0,-5-4 0 0 0,-5-1 0 0 0,-2-1 0 0 0,-2-1 0 0 0,-2 1 0 0 0,0 0 0 0 0,0 0 0 0 0,1 0 0 0 0,-1 0 0 0 0,-4 0 0 0 0,-5 0 0 0 0,-9-3 0 0 0,-6 2 0 0 0,-7 1 0 0 0,-2 2 0 0 0,1 5 0 0 0,1 4 0 0 0,2 5 0 0 0,2 5 0 0 0,2 2 0 0 0,1 6 0 0 0,4 6 0 0 0,7 6 0 0 0,5 4 0 0 0,8 7 0 0 0,9 0 0 0 0,7-6 0 0 0,5-6 0 0 0,3-6 0 0 0,3-4 0 0 0,0-3 0 0 0,0-2 0 0 0,4 0 0 0 0,-2 3 0 0 0,-3 1 0 0 0,-1 0 0 0 0,-1 0 0 0 0,1-1 0 0 0,-1-2 0 0 0,1 0 0 0 0,1 8 0 0 0,-1 2 0 0 0,0 0 0 0 0,-3-7 0 0 0,-2-4 0 0 0,-4-6 0 0 0,-4-6 0 0 0,-5-9 0 0 0,6-6 0 0 0,0-2 0 0 0,-1-1 0 0 0,1 1 0 0 0,3 3 0 0 0,3 3 0 0 0,3 7 0 0 0,1 6 0 0 0,2 5 0 0 0,1-2 0 0 0,0 2 0 0 0,1 0 0 0 0,-1 2 0 0 0,0 1 0 0 0,0 1 0 0 0,-5 5 0 0 0,-5 6 0 0 0,-5 9 0 0 0,-5 7 0 0 0,-3 1 0 0 0,-1 1 0 0 0,-2 1 0 0 0,0-2 0 0 0,0 0 0 0 0,0-1 0 0 0,0-1 0 0 0,1 0 0 0 0,-1-9 0 0 0,1-11 0 0 0,0-10 0 0 0,0-9 0 0 0,0-7 0 0 0,0-7 0 0 0,1-4 0 0 0,-1 0 0 0 0,0 1 0 0 0,4 2 0 0 0,1 2 0 0 0,5-4 0 0 0,4 5 0 0 0,4 5 0 0 0,7 7 0 0 0,4 6 0 0 0,1 5 0 0 0,0 2 0 0 0,-2 5 0 0 0,-4 7 0 0 0,-8 6 0 0 0,-5 3 0 0 0,-6 3 0 0 0,-3 2 0 0 0,-2 4 0 0 0,0 3 0 0 0,-2-1 0 0 0,1-10 0 0 0,0-12 0 0 0,4-13 0 0 0,3-8 0 0 0,3-4 0 0 0,1-2 0 0 0,2-3 0 0 0,0-2 0 0 0,-3 0 0 0 0,2 3 0 0 0,3 0 0 0 0,7 4 0 0 0,5 5 0 0 0,6 4 0 0 0,2 8 0 0 0,-1 3 0 0 0,-6 6 0 0 0,-8 8 0 0 0,-6 7 0 0 0,-7 1 0 0 0,-4 3 0 0 0,3-1 0 0 0,4-5 0 0 0,4-6 0 0 0,5-6 0 0 0,3-5 0 0 0,3-4 0 0 0,0-5 0 0 0,2-4 0 0 0,-5-3 0 0 0,-1-2 0 0 0,0-1 0 0 0,1 0 0 0 0,-3-1 0 0 0,-1-2 0 0 0,1 1 0 0 0,-2-1 0 0 0,0 3 0 0 0,-7 3 0 0 0,-9 3 0 0 0,-8 8 0 0 0,-4 7 0 0 0,-3 6 0 0 0,0 9 0 0 0,3 6 0 0 0,4 9 0 0 0,3 4 0 0 0,2-3 0 0 0,2-2 0 0 0,5-4 0 0 0,11-8 0 0 0,6-9 0 0 0,4-5 0 0 0,3-6 0 0 0,-1-3 0 0 0,5-3 0 0 0,0 8 0 0 0,4 3 0 0 0,-1-1 0 0 0,3-2 0 0 0,-6-6 0 0 0,1-7 0 0 0,-2-7 0 0 0,-1-6 0 0 0,-7-2 0 0 0,-2-4 0 0 0,-5-5 0 0 0,-5-1 0 0 0,-9-1 0 0 0,-5 2 0 0 0,-1 2 0 0 0,-5 1 0 0 0,0 1 0 0 0,-8-3 0 0 0,0 0 0 0 0,-2 3 0 0 0,-2 7 0 0 0,-1 7 0 0 0,-2 5 0 0 0,-4 4 0 0 0,-2 2 0 0 0,0 2 0 0 0,0 4 0 0 0,2 6 0 0 0,2 6 0 0 0,0 3 0 0 0,13-1 0 0 0,14-6 0 0 0,14-2 0 0 0,9-5 0 0 0,9-3 0 0 0,3-1 0 0 0,3-3 0 0 0,0 1 0 0 0,-7 3 0 0 0,-4 2 0 0 0,-4 4 0 0 0,-1 0 0 0 0,-4 8 0 0 0,-2 4 0 0 0,1-1 0 0 0,1 0 0 0 0,-2 2 0 0 0,-1 0 0 0 0,7 1 0 0 0,-2 5 0 0 0,0-3 0 0 0,-3 0 0 0 0,4-7 0 0 0,5 0 0 0 0,4-4 0 0 0,4-4 0 0 0,1-4 0 0 0,2-3 0 0 0,-1-6 0 0 0,-3-2 0 0 0,2-1 0 0 0,-6-4 0 0 0,-3 1 0 0 0,-7-3 0 0 0,-7-4 0 0 0,-5-1 0 0 0,-4-5 0 0 0,-3-1 0 0 0,7-6 0 0 0,6-1 0 0 0,1-1 0 0 0,-2 2 0 0 0,-4 0 0 0 0,-2 3 0 0 0,-4 0 0 0 0,-1 9 0 0 0,-2 16 0 0 0,4 12 0 0 0,5 9 0 0 0,6 0 0 0 0,3-2 0 0 0,0-1 0 0 0,0-3 0 0 0,2-4 0 0 0,2-4 0 0 0,4-2 0 0 0,4-3 0 0 0,-5-5 0 0 0,-2-2 0 0 0,-4-4 0 0 0,-2-5 0 0 0,0-8 0 0 0,2-4 0 0 0,-2-2 0 0 0,0 1 0 0 0,1 4 0 0 0,2 2 0 0 0,1 5 0 0 0,2 5 0 0 0,1 6 0 0 0,1 2 0 0 0,-1 3 0 0 0,1 1 0 0 0,0 5 0 0 0,0 10 0 0 0,-4 7 0 0 0,-6 7 0 0 0,-5 4 0 0 0,-5 3 0 0 0,-3 1 0 0 0,-2-14 0 0 0,0-20 0 0 0,-1-19 0 0 0,0-10 0 0 0,4-2 0 0 0,2 2 0 0 0,0-1 0 0 0,3 1 0 0 0,5 4 0 0 0,3 7 0 0 0,5 5 0 0 0,2 5 0 0 0,1 3 0 0 0,-3 6 0 0 0,-1 2 0 0 0,0 0 0 0 0,-3 4 0 0 0,-5 4 0 0 0,0 3 0 0 0,-2 8 0 0 0,2 3 0 0 0,2-3 0 0 0,0 3 0 0 0,-4 1 0 0 0,-2-1 0 0 0,-4 4 0 0 0,-6-4 0 0 0,-6-6 0 0 0,-3-12 0 0 0,1-7 0 0 0</inkml:trace>
          <inkml:trace contextRef="#ctx0" brushRef="#br0" timeOffset="914064">12880 12304 16383 0 0,'0'0'0'0'0</inkml:trace>
        </inkml:traceGroup>
        <inkml:traceGroup>
          <inkml:annotationXML>
            <emma:emma xmlns:emma="http://www.w3.org/2003/04/emma" version="1.0">
              <emma:interpretation id="{25DF8BA1-47F9-4581-BF4E-72D5D6CD00CA}" emma:medium="tactile" emma:mode="ink">
                <msink:context xmlns:msink="http://schemas.microsoft.com/ink/2010/main" type="inkWord" rotatedBoundingBox="10233,10650 15379,10626 15387,12210 10241,12234"/>
              </emma:interpretation>
              <emma:one-of disjunction-type="recognition" id="oneOf44">
                <emma:interpretation id="interp160" emma:lang="" emma:confidence="0">
                  <emma:literal>interiorize</emma:literal>
                </emma:interpretation>
                <emma:interpretation id="interp161" emma:lang="" emma:confidence="0">
                  <emma:literal>integralize</emma:literal>
                </emma:interpretation>
                <emma:interpretation id="interp162" emma:lang="" emma:confidence="0">
                  <emma:literal>interiorizes</emma:literal>
                </emma:interpretation>
                <emma:interpretation id="interp163" emma:lang="" emma:confidence="0">
                  <emma:literal>intercruze</emma:literal>
                </emma:interpretation>
                <emma:interpretation id="interp164" emma:lang="" emma:confidence="0">
                  <emma:literal>integridade</emma:literal>
                </emma:interpretation>
              </emma:one-of>
            </emma:emma>
          </inkml:annotationXML>
          <inkml:trace contextRef="#ctx0" brushRef="#br0" timeOffset="914065">14625 12604 16383 0 0,'4'0'0'0'0,"2"4"0"0"0,3 2 0 0 0,5 3 0 0 0,4 5 0 0 0,3 4 0 0 0,3-1 0 0 0,0-3 0 0 0,2-4 0 0 0,3-5 0 0 0,2-1 0 0 0,0-3 0 0 0,-2-1 0 0 0,-1-5 0 0 0,-5-6 0 0 0,-7-4 0 0 0,-6-5 0 0 0,-5-3 0 0 0,-3-2 0 0 0,-2 0 0 0 0,-1-1 0 0 0,0 1 0 0 0,0-1 0 0 0,0 9 0 0 0,0 16 0 0 0,5 12 0 0 0,1 8 0 0 0,9 5 0 0 0,1 3 0 0 0,3-3 0 0 0,6-6 0 0 0,4-6 0 0 0,1-5 0 0 0,0-3 0 0 0,-1-3 0 0 0,-1-6 0 0 0,-1-6 0 0 0,-5-5 0 0 0,-2-4 0 0 0,1-3 0 0 0,0 2 0 0 0,-3 1 0 0 0,0-1 0 0 0,1 4 0 0 0,2 4 0 0 0,6 5 0 0 0,2 4 0 0 0,5 2 0 0 0,-3 5 0 0 0,-2 3 0 0 0,-6 5 0 0 0,-3 4 0 0 0,-5 3 0 0 0,-4 4 0 0 0,-4 6 0 0 0,1-2 0 0 0,0 0 0 0 0,-2-2 0 0 0,-2 0 0 0 0,3-4 0 0 0,1-10 0 0 0,-1-10 0 0 0,-2-10 0 0 0,3-12 0 0 0,0-9 0 0 0,3-1 0 0 0,4 2 0 0 0,4 5 0 0 0,-1 3 0 0 0,1 6 0 0 0,1 5 0 0 0,2 4 0 0 0,1 4 0 0 0,1 2 0 0 0,2 1 0 0 0,-1 1 0 0 0,1 0 0 0 0,-4 5 0 0 0,-6 4 0 0 0,-5 6 0 0 0,-5 3 0 0 0,2 0 0 0 0,3-5 0 0 0,5-4 0 0 0,3-8 0 0 0,-1-8 0 0 0,1-4 0 0 0,1-4 0 0 0,-2-3 0 0 0,-5-4 0 0 0,-3-2 0 0 0,0-2 0 0 0,-1 0 0 0 0,-2 0 0 0 0,2-5 0 0 0,0 0 0 0 0,-2-4 0 0 0,-1-1 0 0 0,-2 2 0 0 0,-2 2 0 0 0,0 2 0 0 0,-1 3 0 0 0,-1 0 0 0 0,1 1 0 0 0,0 1 0 0 0,-5-5 0 0 0,0 8 0 0 0,-1 11 0 0 0,2 16 0 0 0,1 10 0 0 0,1 12 0 0 0,1 5 0 0 0,0 5 0 0 0,1 5 0 0 0,5-1 0 0 0,1-4 0 0 0,-1 1 0 0 0,4 1 0 0 0,0 2 0 0 0,2-5 0 0 0,0-5 0 0 0,2-4 0 0 0,3-7 0 0 0,7-6 0 0 0,4-7 0 0 0,1-4 0 0 0,1-3 0 0 0,-1-1 0 0 0,3-1 0 0 0,1-1 0 0 0,3 1 0 0 0,0-4 0 0 0,-6-6 0 0 0,-4 0 0 0 0,2-7 0 0 0,-3-5 0 0 0,-2 2 0 0 0,0-4 0 0 0,0 2 0 0 0,-4 1 0 0 0,-4-3 0 0 0,-5-3 0 0 0,-4-4 0 0 0,-3-2 0 0 0,-2-2 0 0 0,-1-1 0 0 0,1-1 0 0 0,-1 1 0 0 0,-4 8 0 0 0,-10 7 0 0 0,-2 13 0 0 0,-2 11 0 0 0,2 11 0 0 0,3 6 0 0 0,5 4 0 0 0,4 3 0 0 0,2 1 0 0 0,2 4 0 0 0,2 1 0 0 0,-1 0 0 0 0,1-2 0 0 0,0-2 0 0 0,4-6 0 0 0,5-6 0 0 0,9-2 0 0 0,11-3 0 0 0,3-4 0 0 0,1 1 0 0 0,-2 0 0 0 0,-1-2 0 0 0,-3-2 0 0 0,-1-2 0 0 0,-1-1 0 0 0,-1 0 0 0 0,-1-6 0 0 0,-4-5 0 0 0,-5-5 0 0 0,-2 0 0 0 0,-2-2 0 0 0,0-2 0 0 0,-1-2 0 0 0,2 3 0 0 0,-1-1 0 0 0,1 4 0 0 0,4 4 0 0 0,2 5 0 0 0,-5 2 0 0 0,-5 6 0 0 0,-9 4 0 0 0,-3 4 0 0 0,-6 5 0 0 0,-1 4 0 0 0,2 2 0 0 0,2 3 0 0 0,2 1 0 0 0,2 0 0 0 0,1 0 0 0 0,2 5 0 0 0,4-3 0 0 0,7-7 0 0 0,4-2 0 0 0,5-4 0 0 0,3-4 0 0 0,1-4 0 0 0,1-4 0 0 0,1-1 0 0 0,0-1 0 0 0,-1-1 0 0 0,1 0 0 0 0,-1 0 0 0 0,0-8 0 0 0,-5-6 0 0 0,-5-6 0 0 0,-1-3 0 0 0,-4-1 0 0 0,-2-1 0 0 0,-4-1 0 0 0,3 2 0 0 0,-1 0 0 0 0,0-5 0 0 0,-3 0 0 0 0,-4 4 0 0 0,-4 2 0 0 0,-4 6 0 0 0,-5 6 0 0 0,-4 4 0 0 0,-3 5 0 0 0,-3 1 0 0 0,-5 3 0 0 0,-2 0 0 0 0,12 0 0 0 0,15 0 0 0 0,11 0 0 0 0,9 3 0 0 0,2 6 0 0 0,1 1 0 0 0,3 3 0 0 0,-3 3 0 0 0,-5 7 0 0 0,-5 4 0 0 0,-3 5 0 0 0,1 2 0 0 0,-1-3 0 0 0,-1 4 0 0 0,3-5 0 0 0,-1-4 0 0 0,0-2 0 0 0,-3-2 0 0 0,-1 1 0 0 0,-1-1 0 0 0,-1 1 0 0 0,-1 4 0 0 0,0 1 0 0 0,-1 5 0 0 0,1 1 0 0 0,0 1 0 0 0,0 0 0 0 0,-1-2 0 0 0,1-3 0 0 0,0-2 0 0 0,-4-6 0 0 0,-1-3 0 0 0,-1-1 0 0 0,-2 1 0 0 0,-5 1 0 0 0,-4 1 0 0 0,-7-3 0 0 0,-5-1 0 0 0,0-3 0 0 0,-1-4 0 0 0,2-9 0 0 0,0-8 0 0 0,6-7 0 0 0,7-6 0 0 0,5-4 0 0 0,4-3 0 0 0,4 0 0 0 0,2 0 0 0 0,1 0 0 0 0,0 0 0 0 0,0 1 0 0 0,0-5 0 0 0,4 0 0 0 0,10 4 0 0 0,1 3 0 0 0,8 2 0 0 0,3 3 0 0 0,1 5 0 0 0,4 1 0 0 0,2 2 0 0 0,-6-1 0 0 0,-3 1 0 0 0,-2-2 0 0 0,-1 1 0 0 0,5 3 0 0 0,2-2 0 0 0,0-3 0 0 0,-5-4 0 0 0,-3 1 0 0 0,0-1 0 0 0,1-1 0 0 0,0-3 0 0 0,1 3 0 0 0,-4 0 0 0 0,-1 0 0 0 0,1-3 0 0 0,-2-1 0 0 0,-1-1 0 0 0,-3-1 0 0 0,-3 1 0 0 0,-4-2 0 0 0,-2 0 0 0 0,-3 0 0 0 0,-1 0 0 0 0,0 0 0 0 0,-1 1 0 0 0,-4 3 0 0 0,-5 6 0 0 0,-1 2 0 0 0,-4 2 0 0 0,2 12 0 0 0,3 9 0 0 0,7 4 0 0 0,8-1 0 0 0,8-2 0 0 0,6-4 0 0 0,3-3 0 0 0,3-1 0 0 0,1-2 0 0 0,0-1 0 0 0,4-1 0 0 0,2 1 0 0 0,3-1 0 0 0,0 1 0 0 0,-2-1 0 0 0,-2 1 0 0 0,-3 0 0 0 0,-1 0 0 0 0,-1 0 0 0 0,-1 0 0 0 0,-5 4 0 0 0,-10 6 0 0 0,-6 5 0 0 0,-5 4 0 0 0,-1 4 0 0 0,-1 1 0 0 0,-4-3 0 0 0,-1-1 0 0 0,2 1 0 0 0,0-1 0 0 0,3 2 0 0 0,1 1 0 0 0,1 1 0 0 0,5 5 0 0 0,6-3 0 0 0,9-6 0 0 0,6-6 0 0 0,8-6 0 0 0,1-3 0 0 0,0-8 0 0 0,-7-7 0 0 0,-6-6 0 0 0,-5-5 0 0 0,-3-2 0 0 0,-1-2 0 0 0,-1-1 0 0 0,-4 0 0 0 0,-2 0 0 0 0,-3 10 0 0 0,-1 10 0 0 0,-1 11 0 0 0,0 8 0 0 0,4 3 0 0 0,1 2 0 0 0,4-1 0 0 0,4 0 0 0 0,5-3 0 0 0,3-4 0 0 0,3-3 0 0 0,0-3 0 0 0,2-2 0 0 0,-1-2 0 0 0,1 0 0 0 0,-1-1 0 0 0,0-4 0 0 0,-4-5 0 0 0,-6-6 0 0 0,3-3 0 0 0,-2-4 0 0 0,-3-1 0 0 0,-4-1 0 0 0,-4 0 0 0 0,2 3 0 0 0,0-2 0 0 0,-2-1 0 0 0,-1-1 0 0 0,-2-5 0 0 0,-1 0 0 0 0,-1-4 0 0 0,0 0 0 0 0,4 6 0 0 0,6 3 0 0 0,0 11 0 0 0,0 12 0 0 0,-3 15 0 0 0,-2 9 0 0 0,-2 6 0 0 0,-2 2 0 0 0,-1 1 0 0 0,0-1 0 0 0,0-2 0 0 0,-1 0 0 0 0,1-1 0 0 0,0-1 0 0 0,-1 0 0 0 0,5-1 0 0 0,2 1 0 0 0,3-6 0 0 0,1 0 0 0 0,3-4 0 0 0,3 0 0 0 0,3 1 0 0 0,3-2 0 0 0,1-3 0 0 0,1-4 0 0 0,2-3 0 0 0,-1-2 0 0 0,0-1 0 0 0,0-5 0 0 0,-4-7 0 0 0,-2-5 0 0 0,-3-4 0 0 0,-6-2 0 0 0,-3-3 0 0 0,0-4 0 0 0,0-2 0 0 0,-2 0 0 0 0,3 1 0 0 0,0 2 0 0 0,-2 9 0 0 0,-1 13 0 0 0,-2 11 0 0 0,-2 9 0 0 0,0 11 0 0 0,-1 4 0 0 0,0 3 0 0 0,-1-1 0 0 0,5-2 0 0 0,10 0 0 0 0,6-7 0 0 0,5-1 0 0 0,1-6 0 0 0,2-4 0 0 0,-1-5 0 0 0,0-3 0 0 0,-5-6 0 0 0,-3-3 0 0 0,-3-4 0 0 0,-1-5 0 0 0,1-8 0 0 0,-1-5 0 0 0,-1 3 0 0 0,-1 3 0 0 0,-3-6 0 0 0,-4 0 0 0 0,-3-1 0 0 0,-1-3 0 0 0,-2-1 0 0 0,4 6 0 0 0,1 2 0 0 0,4 3 0 0 0,0 8 0 0 0,-1 15 0 0 0,-2 12 0 0 0,-2 7 0 0 0,-2 5 0 0 0,-1 3 0 0 0,0 0 0 0 0,-2 4 0 0 0,1 0 0 0 0,4 4 0 0 0,1 0 0 0 0,0 4 0 0 0,-1 7 0 0 0,-1 2 0 0 0,3-7 0 0 0,5-7 0 0 0,0-4 0 0 0,-1-4 0 0 0,-3-2 0 0 0,-2-2 0 0 0,-3 5 0 0 0,-1 1 0 0 0,0-2 0 0 0,-2 6 0 0 0,1-1 0 0 0,0 0 0 0 0,-5-2 0 0 0,-9-2 0 0 0,-7-6 0 0 0,-4-6 0 0 0,-2-6 0 0 0,0-1 0 0 0,0 3 0 0 0,0-1 0 0 0,1-3 0 0 0,1-2 0 0 0,0-2 0 0 0,0-2 0 0 0,0-1 0 0 0,1-1 0 0 0,3-5 0 0 0,7-5 0 0 0,4-10 0 0 0,1-10 0 0 0,1-3 0 0 0,2-1 0 0 0,3 1 0 0 0,1 3 0 0 0,5 5 0 0 0,3 0 0 0 0,3 3 0 0 0,6 3 0 0 0,3-6 0 0 0,8-2 0 0 0,7 0 0 0 0,3 4 0 0 0,3 2 0 0 0,4 4 0 0 0,-2 1 0 0 0,1 4 0 0 0,2-1 0 0 0,-3 2 0 0 0,-4-6 0 0 0,0 1 0 0 0,2-6 0 0 0,-5-8 0 0 0,-9 2 0 0 0</inkml:trace>
          <inkml:trace contextRef="#ctx0" brushRef="#br0" timeOffset="914070">14848 12288 16383 0 0,'0'0'0'0'0</inkml:trace>
          <inkml:trace contextRef="#ctx0" brushRef="#br0" timeOffset="914069">15954 12256 16383 0 0,'4'0'0'0'0,"5"0"0"0"0,7 0 0 0 0,3 0 0 0 0,3 0 0 0 0,7 0 0 0 0,2 0 0 0 0,-1 0 0 0 0,-1 0 0 0 0,0 0 0 0 0,2 0 0 0 0,-3 0 0 0 0</inkml:trace>
          <inkml:trace contextRef="#ctx0" brushRef="#br0" timeOffset="914071">16126 12224 16383 0 0,'4'0'0'0'0,"6"0"0"0"0,5 0 0 0 0,4 0 0 0 0,8 0 0 0 0,1 0 0 0 0,3 0 0 0 0,-5 0 0 0 0</inkml:trace>
          <inkml:trace contextRef="#ctx0" brushRef="#br0" timeOffset="914068">18304 12096 16383 0 0,'0'0'0'0'0</inkml:trace>
          <inkml:trace contextRef="#ctx0" brushRef="#br0" timeOffset="914067">18440 12137 16383 0 0,'8'0'0'0'0,"12"0"0"0"0,1-4 0 0 0,7-2 0 0 0,2 1 0 0 0,4-3 0 0 0,1-1 0 0 0,3-2 0 0 0,3 0 0 0 0,3-2 0 0 0,-6-3 0 0 0,-5 1 0 0 0,0 4 0 0 0,-6-2 0 0 0,-2 3 0 0 0,-7 3 0 0 0</inkml:trace>
          <inkml:trace contextRef="#ctx0" brushRef="#br0" timeOffset="914066">18688 12161 16383 0 0,'0'-4'0'0'0,"0"-5"0"0"0,0-7 0 0 0,0-3 0 0 0,0-3 0 0 0,0-3 0 0 0,0 1 0 0 0,0-1 0 0 0,0-1 0 0 0,0 0 0 0 0,0 1 0 0 0,0 0 0 0 0,0-4 0 0 0,0-1 0 0 0,0 0 0 0 0,0-2 0 0 0,0-1 0 0 0,0 1 0 0 0,0 2 0 0 0,0 2 0 0 0,0 1 0 0 0,0 2 0 0 0,0 0 0 0 0,0 2 0 0 0,0-1 0 0 0,0-1 0 0 0,0 5 0 0 0</inkml:trace>
        </inkml:traceGroup>
        <inkml:traceGroup>
          <inkml:annotationXML>
            <emma:emma xmlns:emma="http://www.w3.org/2003/04/emma" version="1.0">
              <emma:interpretation id="{D31B4D97-46F5-4483-90FC-3D63D81E510B}" emma:medium="tactile" emma:mode="ink">
                <msink:context xmlns:msink="http://schemas.microsoft.com/ink/2010/main" type="inkWord" rotatedBoundingBox="15973,11585 16512,11583 16513,11855 15974,11857"/>
              </emma:interpretation>
            </emma:emma>
          </inkml:annotationXML>
          <inkml:trace contextRef="#ctx0" brushRef="#br2" timeOffset="914167">20359 12464 16383 0 0,'4'0'0'0'0,"10"0"0"0"0,11 0 0 0 0,9 0 0 0 0,12 0 0 0 0,2 0 0 0 0,1 0 0 0 0,-4 0 0 0 0,-1 0 0 0 0,-3 0 0 0 0,-5 0 0 0 0,-5 0 0 0 0,-6 0 0 0 0</inkml:trace>
          <inkml:trace contextRef="#ctx0" brushRef="#br2" timeOffset="914168">20409 12704 16383 0 0,'4'0'0'0'0,"5"0"0"0"0,11 0 0 0 0,5 0 0 0 0,6 0 0 0 0,4 0 0 0 0,-3 0 0 0 0,0 0 0 0 0,-2 0 0 0 0,-2 0 0 0 0,-6 0 0 0 0</inkml:trace>
          <inkml:trace contextRef="#ctx0" brushRef="#br2" timeOffset="914169">20409 12677 16383 0 0,'8'0'0'0'0,"7"0"0"0"0,6 0 0 0 0,2 0 0 0 0,3 0 0 0 0,0 0 0 0 0,0 0 0 0 0,0-4 0 0 0,4-2 0 0 0,1 1 0 0 0,2 1 0 0 0,2 1 0 0 0,2 2 0 0 0,0 0 0 0 0,-4 0 0 0 0,-1 1 0 0 0,-4 0 0 0 0,-5 1 0 0 0</inkml:trace>
        </inkml:traceGroup>
        <inkml:traceGroup>
          <inkml:annotationXML>
            <emma:emma xmlns:emma="http://www.w3.org/2003/04/emma" version="1.0">
              <emma:interpretation id="{1631B2A9-2015-4394-8D2D-DCB4EA4FB675}" emma:medium="tactile" emma:mode="ink">
                <msink:context xmlns:msink="http://schemas.microsoft.com/ink/2010/main" type="inkWord" rotatedBoundingBox="16878,11342 20874,11323 20879,12342 16883,12361"/>
              </emma:interpretation>
              <emma:one-of disjunction-type="recognition" id="oneOf45">
                <emma:interpretation id="interp165" emma:lang="" emma:confidence="0">
                  <emma:literal>Colunas</emma:literal>
                </emma:interpretation>
                <emma:interpretation id="interp166" emma:lang="" emma:confidence="0">
                  <emma:literal>comum</emma:literal>
                </emma:interpretation>
                <emma:interpretation id="interp167" emma:lang="" emma:confidence="0">
                  <emma:literal>Comum</emma:literal>
                </emma:interpretation>
                <emma:interpretation id="interp168" emma:lang="" emma:confidence="0">
                  <emma:literal>voluma</emma:literal>
                </emma:interpretation>
                <emma:interpretation id="interp169" emma:lang="" emma:confidence="0">
                  <emma:literal>colunas</emma:literal>
                </emma:interpretation>
              </emma:one-of>
            </emma:emma>
          </inkml:annotationXML>
          <inkml:trace contextRef="#ctx0" brushRef="#br2" timeOffset="914181">21713 12334 16383 0 0,'-4'0'0'0'0,"-6"0"0"0"0,-5 0 0 0 0,-4 0 0 0 0,-3 0 0 0 0,-3 0 0 0 0,0 0 0 0 0,-1 0 0 0 0,-4 0 0 0 0,-1 0 0 0 0,5 4 0 0 0,2 1 0 0 0,2 1 0 0 0,-1-2 0 0 0,5 3 0 0 0,0 5 0 0 0,-4 3 0 0 0,1 5 0 0 0,0 2 0 0 0,3 2 0 0 0,6 1 0 0 0,4 1 0 0 0,3-1 0 0 0,3 0 0 0 0,2 1 0 0 0,1-1 0 0 0,0-1 0 0 0,-1 1 0 0 0,1 0 0 0 0,0-1 0 0 0,-1 1 0 0 0,4-1 0 0 0,2 0 0 0 0,-1 1 0 0 0,4-5 0 0 0,4-5 0 0 0,4-1 0 0 0,3-3 0 0 0,-2 0 0 0 0,1 4 0 0 0,5-2 0 0 0,3-3 0 0 0,1-2 0 0 0,-1-4 0 0 0,0-2 0 0 0,0-1 0 0 0,-1-1 0 0 0,-1-1 0 0 0,0 1 0 0 0,-1-1 0 0 0,1 1 0 0 0,-1 0 0 0 0,-3-5 0 0 0,-2-5 0 0 0,0-1 0 0 0,-3-2 0 0 0,0 0 0 0 0,-3-2 0 0 0,1 3 0 0 0,-2-2 0 0 0,1-3 0 0 0,2 3 0 0 0,-1-2 0 0 0,1 3 0 0 0,-1-2 0 0 0,0 4 0 0 0,2 2 0 0 0,-1 7 0 0 0,-4 8 0 0 0,-7 3 0 0 0,-5 4 0 0 0,-6 0 0 0 0,-3 2 0 0 0,2 3 0 0 0,1 6 0 0 0,2 4 0 0 0,2 5 0 0 0,6 5 0 0 0,2 1 0 0 0,0-3 0 0 0,8 2 0 0 0,6-2 0 0 0,4-3 0 0 0,2-3 0 0 0,9-3 0 0 0,4-5 0 0 0,-2-6 0 0 0,3-7 0 0 0,-2-4 0 0 0,-3-4 0 0 0,-3-1 0 0 0,-2-1 0 0 0,-2-4 0 0 0,-2-6 0 0 0,-1-5 0 0 0,-4-4 0 0 0,-6-3 0 0 0,-5-2 0 0 0,-4 1 0 0 0,-3-2 0 0 0,-2 1 0 0 0,0-1 0 0 0,-6 1 0 0 0,-5 0 0 0 0,0 0 0 0 0,1 1 0 0 0,-2-1 0 0 0,-12-4 0 0 0,-5 3 0 0 0,-6 6 0 0 0,-2 6 0 0 0,-3 6 0 0 0,2 4 0 0 0,6 11 0 0 0,10 13 0 0 0,12 3 0 0 0,8 1 0 0 0,8-2 0 0 0,4-2 0 0 0,3-4 0 0 0,9-4 0 0 0,5-5 0 0 0,1-3 0 0 0,5-3 0 0 0,1-1 0 0 0,-2-1 0 0 0,-1 0 0 0 0,-2 1 0 0 0,-2-1 0 0 0,2 0 0 0 0,-2-3 0 0 0,-3-2 0 0 0,-1-4 0 0 0,4-8 0 0 0,2-5 0 0 0,4-4 0 0 0,-3 0 0 0 0,-4-5 0 0 0,0-1 0 0 0,-6 2 0 0 0,-2 1 0 0 0,-4 2 0 0 0,-4-3 0 0 0,-4-1 0 0 0,-3 2 0 0 0,-2 1 0 0 0,-1 2 0 0 0,-1 1 0 0 0,1-4 0 0 0,-1 0 0 0 0,0-4 0 0 0,1 0 0 0 0,-1-2 0 0 0,-3 0 0 0 0,-6 2 0 0 0,-5 7 0 0 0,-4 9 0 0 0,-8 6 0 0 0,-2 6 0 0 0,-2 4 0 0 0,5 6 0 0 0,3 3 0 0 0,5 4 0 0 0,6 4 0 0 0,5 4 0 0 0,3 4 0 0 0,3 5 0 0 0,1 2 0 0 0,1 4 0 0 0,0 1 0 0 0,0-1 0 0 0,0-3 0 0 0,0 3 0 0 0,-1-2 0 0 0,0-1 0 0 0,0-1 0 0 0,0-3 0 0 0,4-1 0 0 0,2 3 0 0 0,3-3 0 0 0,1-2 0 0 0,2-1 0 0 0,9 4 0 0 0,3-3 0 0 0,-1 0 0 0 0,-1-6 0 0 0,0 0 0 0 0,1-4 0 0 0,0-5 0 0 0,1-3 0 0 0,0-3 0 0 0,1-2 0 0 0,-1-5 0 0 0,1-6 0 0 0,-5-6 0 0 0,-5-4 0 0 0,-5-3 0 0 0,-5-2 0 0 0,-2-1 0 0 0,-3 1 0 0 0,-1 0 0 0 0,0-5 0 0 0,9-1 0 0 0,2 1 0 0 0,0 1 0 0 0,-2 10 0 0 0,-2 12 0 0 0,-3 11 0 0 0,-1 10 0 0 0,-1 6 0 0 0,3 4 0 0 0,2 2 0 0 0,-1 1 0 0 0,3 0 0 0 0,4-5 0 0 0,1-2 0 0 0,1-4 0 0 0,4-5 0 0 0,1-4 0 0 0,4-4 0 0 0,0-1 0 0 0,2-3 0 0 0,0-4 0 0 0,-5-5 0 0 0,0-10 0 0 0,-4-5 0 0 0,-1 1 0 0 0,-3 1 0 0 0,-3-5 0 0 0,-4-5 0 0 0,3-1 0 0 0,-2 0 0 0 0,0 3 0 0 0,-2 1 0 0 0,-2 11 0 0 0,-1 17 0 0 0,0 12 0 0 0,-1 10 0 0 0,-1 5 0 0 0,9 6 0 0 0,3 3 0 0 0,-1-1 0 0 0,2-5 0 0 0,4-8 0 0 0,3-8 0 0 0,2-5 0 0 0,6-4 0 0 0,3-7 0 0 0,-4-6 0 0 0,2-11 0 0 0,1-1 0 0 0,-5-2 0 0 0,-2 0 0 0 0,-1 0 0 0 0,0-1 0 0 0,-3 0 0 0 0,-1 4 0 0 0,1 2 0 0 0,2-1 0 0 0,2 4 0 0 0,0 4 0 0 0,2 5 0 0 0,0 2 0 0 0,1 8 0 0 0,-4 10 0 0 0,-6 8 0 0 0,-5 5 0 0 0,-5 1 0 0 0,-2 1 0 0 0,-3 0 0 0 0,0-1 0 0 0,-1-1 0 0 0,-1 0 0 0 0,2-1 0 0 0,-1-8 0 0 0,0-12 0 0 0,1-11 0 0 0,0-8 0 0 0,4-7 0 0 0,2-3 0 0 0,3-2 0 0 0,1 0 0 0 0,3 3 0 0 0,-1 2 0 0 0,1 5 0 0 0,4 4 0 0 0,2 5 0 0 0,2 4 0 0 0,6 2 0 0 0,3 1 0 0 0,5 0 0 0 0,0 1 0 0 0,2 0 0 0 0,0 0 0 0 0,-7 4 0 0 0,-8 9 0 0 0,-8 7 0 0 0,-7 3 0 0 0,-4-5 0 0 0,-2-11 0 0 0,-3-11 0 0 0,1-10 0 0 0,-1-5 0 0 0,5-5 0 0 0,10-7 0 0 0,7-2 0 0 0,9 4 0 0 0,3 3 0 0 0,4 5 0 0 0,1 7 0 0 0,3 5 0 0 0,-2 4 0 0 0,-8 7 0 0 0,-12 2 0 0 0,-10 6 0 0 0,-10 0 0 0 0,-5 3 0 0 0,3 2 0 0 0,7 4 0 0 0,2 2 0 0 0,1 2 0 0 0,-1 0 0 0 0,2 1 0 0 0,6-4 0 0 0,3-5 0 0 0,4-6 0 0 0,3-5 0 0 0,1-2 0 0 0,1-3 0 0 0,1-4 0 0 0,-1-3 0 0 0,-4-4 0 0 0,-1 1 0 0 0,-1-4 0 0 0,2-2 0 0 0,1-3 0 0 0,0 1 0 0 0,2 4 0 0 0,-4 1 0 0 0,-1 2 0 0 0,0 2 0 0 0,6 4 0 0 0,2 2 0 0 0,-2 6 0 0 0,-3 7 0 0 0,-4 5 0 0 0,-6 5 0 0 0,-4 3 0 0 0,-4 2 0 0 0,-2 1 0 0 0,-3-1 0 0 0,1-11 0 0 0,3-14 0 0 0,1-10 0 0 0,1-8 0 0 0,3-1 0 0 0,4-1 0 0 0,5-1 0 0 0,8-2 0 0 0,-1-1 0 0 0,0 4 0 0 0,4 5 0 0 0,-2 9 0 0 0,-6 10 0 0 0,-7 9 0 0 0,-5 6 0 0 0,-3 4 0 0 0,-4 2 0 0 0,-6-3 0 0 0,-1-1 0 0 0,-1 0 0 0 0,2 1 0 0 0,1-4 0 0 0</inkml:trace>
        </inkml:traceGroup>
        <inkml:traceGroup>
          <inkml:annotationXML>
            <emma:emma xmlns:emma="http://www.w3.org/2003/04/emma" version="1.0">
              <emma:interpretation id="{B51CC976-43DC-454D-B6A4-9E16E97EFCB1}" emma:medium="tactile" emma:mode="ink">
                <msink:context xmlns:msink="http://schemas.microsoft.com/ink/2010/main" type="inkWord" rotatedBoundingBox="21704,11038 24207,11026 24211,11831 21708,11842"/>
              </emma:interpretation>
              <emma:one-of disjunction-type="recognition" id="oneOf46">
                <emma:interpretation id="interp170" emma:lang="" emma:confidence="0">
                  <emma:literal>data</emma:literal>
                </emma:interpretation>
                <emma:interpretation id="interp171" emma:lang="" emma:confidence="0">
                  <emma:literal>dão</emma:literal>
                </emma:interpretation>
                <emma:interpretation id="interp172" emma:lang="" emma:confidence="0">
                  <emma:literal>dato</emma:literal>
                </emma:interpretation>
                <emma:interpretation id="interp173" emma:lang="" emma:confidence="0">
                  <emma:literal>deda</emma:literal>
                </emma:interpretation>
                <emma:interpretation id="interp174" emma:lang="" emma:confidence="0">
                  <emma:literal>deita</emma:literal>
                </emma:interpretation>
              </emma:one-of>
            </emma:emma>
          </inkml:annotationXML>
          <inkml:trace contextRef="#ctx0" brushRef="#br2" timeOffset="914182">26094 12652 16383 0 0,'5'0'0'0'0,"4"0"0"0"0,11 0 0 0 0,9 0 0 0 0,4-4 0 0 0,5-2 0 0 0,0-3 0 0 0,2-5 0 0 0,-1-4 0 0 0,0-4 0 0 0,7-1 0 0 0,3-1 0 0 0,-1-1 0 0 0,-2 4 0 0 0,-4 5 0 0 0,0 6 0 0 0,-13 4 0 0 0,-14 3 0 0 0,-15 3 0 0 0,-11 1 0 0 0,-7 0 0 0 0,-6 0 0 0 0,-7 4 0 0 0,-2 1 0 0 0,4 4 0 0 0,8 4 0 0 0,6 5 0 0 0,7 6 0 0 0,4 3 0 0 0,3 2 0 0 0,6-5 0 0 0,6 2 0 0 0,10-3 0 0 0,5-7 0 0 0,3-5 0 0 0,4-5 0 0 0,5-4 0 0 0,1-2 0 0 0,-3-2 0 0 0,-2-4 0 0 0,-4-10 0 0 0,-7-11 0 0 0,-2-9 0 0 0,-6-12 0 0 0,-5-4 0 0 0,-4 0 0 0 0,-3 1 0 0 0,-2 1 0 0 0,-2-3 0 0 0,0 2 0 0 0,0-3 0 0 0,0 0 0 0 0,1 1 0 0 0,-1 0 0 0 0,1 5 0 0 0,0 2 0 0 0,0 5 0 0 0,-4 17 0 0 0,-2 17 0 0 0,1 14 0 0 0,1 9 0 0 0,1 7 0 0 0,1 10 0 0 0,1 5 0 0 0,4 8 0 0 0,7 8 0 0 0,5 3 0 0 0,5-4 0 0 0,3-2 0 0 0,1-7 0 0 0,6-7 0 0 0,-3-5 0 0 0,-2-4 0 0 0,0-7 0 0 0,-1-7 0 0 0,0-7 0 0 0,0-4 0 0 0,0-3 0 0 0,0-1 0 0 0,0-6 0 0 0,1-5 0 0 0,8-10 0 0 0,-2-4 0 0 0,-1 0 0 0 0,-3 2 0 0 0,-9 4 0 0 0,-12 5 0 0 0,-11 7 0 0 0,-10 2 0 0 0,-4 3 0 0 0,-5 6 0 0 0,-3 3 0 0 0,4 2 0 0 0,2 2 0 0 0,4 2 0 0 0,5 4 0 0 0,5 3 0 0 0,3 6 0 0 0,3 3 0 0 0,1 9 0 0 0,0 5 0 0 0,10-2 0 0 0,6-10 0 0 0,9-14 0 0 0,5-14 0 0 0,1-11 0 0 0,-5-10 0 0 0,-7-5 0 0 0,-2-2 0 0 0,-4-3 0 0 0,-4 2 0 0 0,0-1 0 0 0,-1 0 0 0 0,-2 2 0 0 0,-2 12 0 0 0,-2 13 0 0 0,3 15 0 0 0,1 9 0 0 0,3 0 0 0 0,5 1 0 0 0,4 0 0 0 0,3-6 0 0 0,2-4 0 0 0,1-5 0 0 0,1-5 0 0 0,1-2 0 0 0,-5-7 0 0 0,-1-7 0 0 0,-5-9 0 0 0,-4-5 0 0 0,-4-3 0 0 0,-4-6 0 0 0,-1 0 0 0 0,-2-3 0 0 0,7-4 0 0 0,3-6 0 0 0,0-6 0 0 0,-2 0 0 0 0,-2 0 0 0 0,-3 5 0 0 0,3 2 0 0 0,0 4 0 0 0,0 15 0 0 0,-2 19 0 0 0,-2 15 0 0 0,0 16 0 0 0,-1 15 0 0 0,-1 7 0 0 0,4 3 0 0 0,1 1 0 0 0,4 1 0 0 0,1-3 0 0 0,2-6 0 0 0,4-10 0 0 0,3-10 0 0 0,3-9 0 0 0,5-6 0 0 0,3-5 0 0 0,5-1 0 0 0,0-2 0 0 0,-1 0 0 0 0,-3 0 0 0 0,-2 1 0 0 0,2 0 0 0 0,9-8 0 0 0,1-3 0 0 0,-6-3 0 0 0,-9-2 0 0 0,-13 0 0 0 0,-13 4 0 0 0,-6 8 0 0 0,-7 5 0 0 0,-9 11 0 0 0,-1 7 0 0 0,3 9 0 0 0,1 0 0 0 0,4 5 0 0 0,5-1 0 0 0,3 5 0 0 0,3-1 0 0 0,3 1 0 0 0,1 0 0 0 0,5-6 0 0 0,5-9 0 0 0,6-7 0 0 0,4-7 0 0 0,3-4 0 0 0,6-11 0 0 0,-2-13 0 0 0,-6-6 0 0 0,-2-4 0 0 0,-4-4 0 0 0,-5-4 0 0 0,-4-1 0 0 0,-3 3 0 0 0,-2 4 0 0 0,-2 3 0 0 0,9 14 0 0 0,6 12 0 0 0,10 9 0 0 0,5 4 0 0 0,5 1 0 0 0,2-2 0 0 0,3-2 0 0 0,-2-2 0 0 0,-2-1 0 0 0,-7-2 0 0 0</inkml:trace>
          <inkml:trace contextRef="#ctx0" brushRef="#br2" timeOffset="914183">27546 12211 16383 0 0,'5'0'0'0'0,"17"0"0"0"0,14 0 0 0 0,13 0 0 0 0,6 0 0 0 0,3-4 0 0 0,-5-5 0 0 0,-11-2 0 0 0</inkml:trace>
        </inkml:traceGroup>
      </inkml:traceGroup>
    </inkml:traceGroup>
    <inkml:traceGroup>
      <inkml:annotationXML>
        <emma:emma xmlns:emma="http://www.w3.org/2003/04/emma" version="1.0">
          <emma:interpretation id="{508A1374-45E3-47A5-80A0-C0E092D0DF65}" emma:medium="tactile" emma:mode="ink">
            <msink:context xmlns:msink="http://schemas.microsoft.com/ink/2010/main" type="paragraph" rotatedBoundingBox="1188,11023 29131,10877 29146,13691 1203,138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743529-A240-4140-8D84-C1D2D0DAC6D1}" emma:medium="tactile" emma:mode="ink">
              <msink:context xmlns:msink="http://schemas.microsoft.com/ink/2010/main" type="line" rotatedBoundingBox="1188,11023 29131,10877 29146,13691 1203,13837"/>
            </emma:interpretation>
          </emma:emma>
        </inkml:annotationXML>
        <inkml:traceGroup>
          <inkml:annotationXML>
            <emma:emma xmlns:emma="http://www.w3.org/2003/04/emma" version="1.0">
              <emma:interpretation id="{D2A43217-39A7-46A4-805C-F60B8D6FBDEE}" emma:medium="tactile" emma:mode="ink">
                <msink:context xmlns:msink="http://schemas.microsoft.com/ink/2010/main" type="inkWord" rotatedBoundingBox="1197,12757 4182,12741 4187,13598 1202,13613"/>
              </emma:interpretation>
              <emma:one-of disjunction-type="recognition" id="oneOf47">
                <emma:interpretation id="interp175" emma:lang="" emma:confidence="1">
                  <emma:literal/>
                </emma:interpretation>
              </emma:one-of>
            </emma:emma>
          </inkml:annotationXML>
          <inkml:trace contextRef="#ctx0" brushRef="#br2" timeOffset="914178">5592 14247 16383 0 0,'4'0'0'0'0,"6"-8"0"0"0,5-3 0 0 0,0-4 0 0 0,2-3 0 0 0,2 1 0 0 0,-2-1 0 0 0,0 3 0 0 0,1 1 0 0 0,3 1 0 0 0,-4 0 0 0 0,-7 1 0 0 0,-11 3 0 0 0,-9 4 0 0 0,-7 1 0 0 0,-5 3 0 0 0,2 5 0 0 0,-1 6 0 0 0,-4 5 0 0 0,1 5 0 0 0,6 2 0 0 0,5 3 0 0 0,5 0 0 0 0,4 1 0 0 0,2 0 0 0 0,2-1 0 0 0,1 1 0 0 0,0-1 0 0 0,0-2 0 0 0,9-2 0 0 0,5-6 0 0 0,10-6 0 0 0,5-3 0 0 0,5-4 0 0 0,1-2 0 0 0,-2-1 0 0 0,-1 0 0 0 0,-4 0 0 0 0,-5-4 0 0 0,-4-1 0 0 0,4-4 0 0 0,-2-4 0 0 0,-2-3 0 0 0,-3-5 0 0 0,0 3 0 0 0,-4 0 0 0 0,1-1 0 0 0,1 3 0 0 0,-1 0 0 0 0,1 3 0 0 0,3 0 0 0 0,-7 6 0 0 0,-9 9 0 0 0,-14 9 0 0 0,-4 6 0 0 0,1 5 0 0 0,2 3 0 0 0,8 1 0 0 0,9 2 0 0 0,4-1 0 0 0,8-5 0 0 0,7-1 0 0 0,3-4 0 0 0,5 3 0 0 0,6-1 0 0 0,1-4 0 0 0,-2-4 0 0 0,-2-4 0 0 0,0-3 0 0 0,0-2 0 0 0,-3-6 0 0 0,2-5 0 0 0,-4-6 0 0 0,-7-8 0 0 0,-8-5 0 0 0,-6-5 0 0 0,-4 0 0 0 0,-3-5 0 0 0,-2 2 0 0 0,0 2 0 0 0,-5 3 0 0 0,-1 3 0 0 0,-7 7 0 0 0,-6 7 0 0 0,-8 5 0 0 0,1 9 0 0 0,4 10 0 0 0,8 6 0 0 0,5 5 0 0 0,4 3 0 0 0,4 3 0 0 0,2 0 0 0 0,5-4 0 0 0,6-6 0 0 0,10-5 0 0 0,4-5 0 0 0,4-3 0 0 0,0-3 0 0 0,4 0 0 0 0,0-10 0 0 0,-1-2 0 0 0,2-8 0 0 0,0-9 0 0 0,2-7 0 0 0,-5-2 0 0 0,-3-3 0 0 0,-3-3 0 0 0,-5 1 0 0 0,-6 5 0 0 0,-6 1 0 0 0,1 2 0 0 0,-2 2 0 0 0,-2-1 0 0 0,-2-3 0 0 0,-1 0 0 0 0,-1 4 0 0 0,-1 1 0 0 0,0 3 0 0 0,-5 6 0 0 0,-5 8 0 0 0,-1 9 0 0 0,1 11 0 0 0,3 13 0 0 0,-3 15 0 0 0,2 7 0 0 0,1 4 0 0 0,2-1 0 0 0,3-3 0 0 0,0-4 0 0 0,2-5 0 0 0,0 2 0 0 0,0-3 0 0 0,0 0 0 0 0,1 3 0 0 0,3-1 0 0 0,10-1 0 0 0,3-2 0 0 0,2-7 0 0 0,2-1 0 0 0,2-5 0 0 0,2-1 0 0 0,-1-3 0 0 0,1-4 0 0 0,1-3 0 0 0,3-6 0 0 0,-3-8 0 0 0,-5-6 0 0 0,-3-9 0 0 0,-4-4 0 0 0,-5-2 0 0 0,-3 0 0 0 0,-4 1 0 0 0,-1 9 0 0 0,-1 13 0 0 0,-1 12 0 0 0,0 8 0 0 0,5 7 0 0 0,5 4 0 0 0,1 3 0 0 0,0 0 0 0 0,-4-1 0 0 0,3 0 0 0 0,4-4 0 0 0,3-6 0 0 0,4-6 0 0 0,-2-9 0 0 0,0-8 0 0 0,2-12 0 0 0,-3-11 0 0 0,-5-5 0 0 0,-3 1 0 0 0,-5-3 0 0 0,3 0 0 0 0,-1 2 0 0 0,-1 4 0 0 0,-2 15 0 0 0,-1 18 0 0 0,0 14 0 0 0,-2 7 0 0 0,0 9 0 0 0,0 3 0 0 0,0 0 0 0 0,-1-2 0 0 0,5-8 0 0 0,6-6 0 0 0,5-8 0 0 0,4-4 0 0 0,4-9 0 0 0,1-8 0 0 0,1-10 0 0 0,1-6 0 0 0,-5-7 0 0 0,-1 2 0 0 0,-4 2 0 0 0,-1-2 0 0 0,2-1 0 0 0,-3 2 0 0 0,1 3 0 0 0,2-1 0 0 0,-2 2 0 0 0,1 5 0 0 0,1 6 0 0 0,3 10 0 0 0,-2 10 0 0 0,-5 8 0 0 0,0 6 0 0 0,-2 4 0 0 0,-3 3 0 0 0,-3-1 0 0 0,-2 2 0 0 0,-2-1 0 0 0,-1 0 0 0 0,0 0 0 0 0,-1-10 0 0 0,0-10 0 0 0,1-12 0 0 0,0-8 0 0 0,-1-6 0 0 0,1-8 0 0 0,4 0 0 0 0,6 6 0 0 0,5 7 0 0 0,9 5 0 0 0,4 9 0 0 0,-3 8 0 0 0,-5 7 0 0 0,-6 10 0 0 0,-6 5 0 0 0,-4 6 0 0 0,-3 2 0 0 0,-1 1 0 0 0,-1-8 0 0 0,0-15 0 0 0,0-14 0 0 0,0-10 0 0 0,0-8 0 0 0,1-6 0 0 0,0-3 0 0 0,0-1 0 0 0,0-1 0 0 0,0 1 0 0 0,4 1 0 0 0,2 0 0 0 0,3 6 0 0 0,1-3 0 0 0,3 2 0 0 0,2 5 0 0 0,5 5 0 0 0,-3 9 0 0 0,-3 9 0 0 0,-5 7 0 0 0,-3 6 0 0 0,-3 3 0 0 0,2 1 0 0 0,0 2 0 0 0,0 1 0 0 0,-2-1 0 0 0,0 0 0 0 0,-2-1 0 0 0,4 0 0 0 0,5-4 0 0 0,5-6 0 0 0,8-10 0 0 0,0-9 0 0 0,-3-9 0 0 0,-6-6 0 0 0,0-4 0 0 0,-3-3 0 0 0,-4 0 0 0 0,-2-1 0 0 0,-3 1 0 0 0,3 0 0 0 0,1-3 0 0 0,3 3 0 0 0,4 5 0 0 0,5 7 0 0 0,2 6 0 0 0,4 4 0 0 0,0 3 0 0 0,1 1 0 0 0,1 1 0 0 0,-5 5 0 0 0,-6 9 0 0 0,0 6 0 0 0,0 9 0 0 0,-2 1 0 0 0,-3 2 0 0 0,-3-10 0 0 0,-3-12 0 0 0,-2-18 0 0 0,-2-15 0 0 0,0-8 0 0 0,3 2 0 0 0,6 0 0 0 0,2 1 0 0 0,2 6 0 0 0,4 5 0 0 0,3 7 0 0 0,2 4 0 0 0,-3 7 0 0 0,-4 8 0 0 0,-5 5 0 0 0,1 6 0 0 0,-3 3 0 0 0,-2 1 0 0 0,-2 4 0 0 0,-2 3 0 0 0,-1-1 0 0 0,-1-1 0 0 0,0-6 0 0 0</inkml:trace>
        </inkml:traceGroup>
        <inkml:traceGroup>
          <inkml:annotationXML>
            <emma:emma xmlns:emma="http://www.w3.org/2003/04/emma" version="1.0">
              <emma:interpretation id="{4F74A64E-D068-4E6A-A1BD-962652929536}" emma:medium="tactile" emma:mode="ink">
                <msink:context xmlns:msink="http://schemas.microsoft.com/ink/2010/main" type="inkWord" rotatedBoundingBox="5854,12662 9343,12644 9347,13381 5858,13399"/>
              </emma:interpretation>
              <emma:one-of disjunction-type="recognition" id="oneOf48">
                <emma:interpretation id="interp176" emma:lang="" emma:confidence="1">
                  <emma:literal/>
                </emma:interpretation>
              </emma:one-of>
            </emma:emma>
          </inkml:annotationXML>
          <inkml:trace contextRef="#ctx0" brushRef="#br2" timeOffset="914184">10244 14149 16383 0 0,'4'0'0'0'0,"6"0"0"0"0,5 0 0 0 0,5 0 0 0 0,2 0 0 0 0,2 0 0 0 0,1 0 0 0 0,1 0 0 0 0,0 0 0 0 0,-1 0 0 0 0,1 0 0 0 0,-1-8 0 0 0,-5-7 0 0 0,-5-6 0 0 0,-5-2 0 0 0,-5-2 0 0 0,-3-1 0 0 0,-1 0 0 0 0,-2 0 0 0 0,0 0 0 0 0,0 1 0 0 0,0 0 0 0 0,0 0 0 0 0,1 10 0 0 0,-1 9 0 0 0,6 12 0 0 0,0 7 0 0 0,5 3 0 0 0,0 3 0 0 0,6 1 0 0 0,2 3 0 0 0,0-4 0 0 0,3 4 0 0 0,1 3 0 0 0,-3 0 0 0 0,0 3 0 0 0,-4 3 0 0 0,0-1 0 0 0,-7-6 0 0 0,-8-6 0 0 0,-14-8 0 0 0,1-4 0 0 0,6-5 0 0 0,9-1 0 0 0,12-2 0 0 0,12-1 0 0 0,6 1 0 0 0,2 0 0 0 0,-1 0 0 0 0,-2-4 0 0 0,-2 0 0 0 0,-1-1 0 0 0,-2 2 0 0 0,-1-3 0 0 0,-1-9 0 0 0,-4-6 0 0 0,-5-7 0 0 0,-6-3 0 0 0,-4 1 0 0 0,-3-1 0 0 0,-2 3 0 0 0,0 1 0 0 0,-1-2 0 0 0,-1-1 0 0 0,-3-3 0 0 0,-5 0 0 0 0,-5 1 0 0 0,-5 7 0 0 0,-2 16 0 0 0,1 14 0 0 0,6 14 0 0 0,4 9 0 0 0,5 8 0 0 0,3 1 0 0 0,2 0 0 0 0,1 2 0 0 0,1 2 0 0 0,0 0 0 0 0,0-5 0 0 0,0 2 0 0 0,3-7 0 0 0,6-11 0 0 0,1-14 0 0 0,3-8 0 0 0,3-7 0 0 0,7-2 0 0 0,4 1 0 0 0,1 2 0 0 0,4 3 0 0 0,5 6 0 0 0,-4 8 0 0 0,-4 2 0 0 0,-7 4 0 0 0,-2 4 0 0 0,-2 2 0 0 0,0 3 0 0 0,6-3 0 0 0,3-5 0 0 0,4-5 0 0 0,2-5 0 0 0,7-2 0 0 0,1-2 0 0 0,-2-1 0 0 0,0-1 0 0 0,-3 0 0 0 0,-3-4 0 0 0,-3-5 0 0 0,1-5 0 0 0,0-5 0 0 0,2-2 0 0 0,0-2 0 0 0,-1 2 0 0 0,-12 7 0 0 0,-12 4 0 0 0,-13 5 0 0 0,-9 3 0 0 0,-3 11 0 0 0,2 7 0 0 0,2 11 0 0 0,5 4 0 0 0,6-2 0 0 0,8-7 0 0 0,8-6 0 0 0,4-7 0 0 0,4-4 0 0 0,2-2 0 0 0,1-3 0 0 0,4 0 0 0 0,2 0 0 0 0,-2-4 0 0 0,0-1 0 0 0,-2-4 0 0 0,-6-5 0 0 0,-6-3 0 0 0,-6-3 0 0 0,-5-3 0 0 0,-3 0 0 0 0,-2-1 0 0 0,-1-1 0 0 0,0 2 0 0 0,0-1 0 0 0,0-1 0 0 0,-4 6 0 0 0,-5 1 0 0 0,-5 3 0 0 0,-5 6 0 0 0,-6 3 0 0 0,-4 8 0 0 0,4 8 0 0 0,6 10 0 0 0,11 2 0 0 0,11-2 0 0 0,9-4 0 0 0,3-2 0 0 0,2-1 0 0 0,4 0 0 0 0,2-3 0 0 0,2 0 0 0 0,1-4 0 0 0,0-2 0 0 0,0-2 0 0 0,5 0 0 0 0,4-1 0 0 0,2-1 0 0 0,-6-4 0 0 0,-3-1 0 0 0,-7-2 0 0 0,-2-7 0 0 0,-1-3 0 0 0,2-3 0 0 0,-3-3 0 0 0,-4 8 0 0 0,-3 10 0 0 0,-5 11 0 0 0,-2 8 0 0 0,3 7 0 0 0,4 3 0 0 0,6 3 0 0 0,-1-1 0 0 0,2-2 0 0 0,3-6 0 0 0,1-7 0 0 0,3-3 0 0 0,0-5 0 0 0,6-5 0 0 0,-3-8 0 0 0,-5-5 0 0 0,-7-4 0 0 0,-1 1 0 0 0,-3 8 0 0 0,1 6 0 0 0,3 8 0 0 0,3 4 0 0 0,3-1 0 0 0,6 0 0 0 0,4-1 0 0 0,4-2 0 0 0,1-1 0 0 0,3-1 0 0 0,-1-1 0 0 0,-3 0 0 0 0,2-1 0 0 0,-2-3 0 0 0,-2-6 0 0 0,-2-4 0 0 0,-2-6 0 0 0,-7-2 0 0 0,-5-7 0 0 0,-7-2 0 0 0,-4-4 0 0 0,-3 0 0 0 0,-2-2 0 0 0,-1 0 0 0 0,-1-2 0 0 0,-3-2 0 0 0,-2 2 0 0 0,-3 3 0 0 0,0 3 0 0 0,1 4 0 0 0,3 2 0 0 0,-2 5 0 0 0,-4 8 0 0 0,-4 5 0 0 0,1 8 0 0 0,2 10 0 0 0,-4 6 0 0 0,1 9 0 0 0,2 6 0 0 0,4 5 0 0 0,4 1 0 0 0,3 6 0 0 0,2 1 0 0 0,0-3 0 0 0,2-3 0 0 0,0-1 0 0 0,-1-3 0 0 0,1-1 0 0 0,-1 1 0 0 0,1 0 0 0 0,3-2 0 0 0,10-2 0 0 0,7-7 0 0 0,3-5 0 0 0,3-7 0 0 0,0-5 0 0 0,0-3 0 0 0,0-2 0 0 0,-1 3 0 0 0,0 1 0 0 0,-1 0 0 0 0,-1-5 0 0 0,5-10 0 0 0,1-4 0 0 0,4-3 0 0 0,1-3 0 0 0,-2 3 0 0 0,1 3 0 0 0,1 5 0 0 0,-3 4 0 0 0,-2 3 0 0 0,-11 2 0 0 0,-12 2 0 0 0,-16 0 0 0 0,-11-1 0 0 0,-5 1 0 0 0,-4 0 0 0 0,-1-1 0 0 0,2 1 0 0 0,4 3 0 0 0,7 6 0 0 0,1 5 0 0 0,5 8 0 0 0,3 4 0 0 0,3 3 0 0 0,3-1 0 0 0,2 0 0 0 0,4-6 0 0 0,11-6 0 0 0,6-6 0 0 0,9-10 0 0 0,2-8 0 0 0,-3-8 0 0 0,1-10 0 0 0,-4-4 0 0 0,-7-6 0 0 0,-6-5 0 0 0,-6 1 0 0 0,-3 1 0 0 0,-4 4 0 0 0,0 3 0 0 0,-1 3 0 0 0,-1-1 0 0 0,1-6 0 0 0,0 0 0 0 0,1-7 0 0 0,-1 0 0 0 0,1 3 0 0 0,0 4 0 0 0,0 20 0 0 0,0 25 0 0 0,0 16 0 0 0,0 10 0 0 0,0 4 0 0 0,0 4 0 0 0,5 7 0 0 0,0 2 0 0 0,5-7 0 0 0,0-7 0 0 0,2-11 0 0 0,4-9 0 0 0,3-9 0 0 0,3-5 0 0 0,1-5 0 0 0,-3-1 0 0 0</inkml:trace>
        </inkml:traceGroup>
        <inkml:traceGroup>
          <inkml:annotationXML>
            <emma:emma xmlns:emma="http://www.w3.org/2003/04/emma" version="1.0">
              <emma:interpretation id="{8DC21E1F-AF93-4967-A00F-DA5A87860391}" emma:medium="tactile" emma:mode="ink">
                <msink:context xmlns:msink="http://schemas.microsoft.com/ink/2010/main" type="inkWord" rotatedBoundingBox="9718,12562 12403,12548 12407,13379 9723,13393"/>
              </emma:interpretation>
              <emma:one-of disjunction-type="recognition" id="oneOf49">
                <emma:interpretation id="interp177" emma:lang="" emma:confidence="1">
                  <emma:literal/>
                </emma:interpretation>
              </emma:one-of>
            </emma:emma>
          </inkml:annotationXML>
          <inkml:trace contextRef="#ctx0" brushRef="#br2" timeOffset="914185">14108 14027 16383 0 0,'0'4'0'0'0,"0"6"0"0"0,4 1 0 0 0,6-2 0 0 0,5-1 0 0 0,4-3 0 0 0,4-3 0 0 0,1 0 0 0 0,1-10 0 0 0,-3-8 0 0 0,-2-9 0 0 0,-4-4 0 0 0,-5-1 0 0 0,-4-1 0 0 0,-3 1 0 0 0,-3 2 0 0 0,-1 1 0 0 0,-1 2 0 0 0,1-5 0 0 0,-1 0 0 0 0,0-4 0 0 0,0 1 0 0 0,1 9 0 0 0,4 9 0 0 0,10 7 0 0 0,7 4 0 0 0,3 4 0 0 0,7 6 0 0 0,2 1 0 0 0,0 0 0 0 0,-2-1 0 0 0,-2-2 0 0 0,-10 3 0 0 0,-8 4 0 0 0,-7 9 0 0 0,-3 4 0 0 0,-2 3 0 0 0,-1 1 0 0 0,0 1 0 0 0,1-2 0 0 0,4-1 0 0 0,10-4 0 0 0,7-7 0 0 0,8-5 0 0 0,5-5 0 0 0,3-2 0 0 0,2-3 0 0 0,1-5 0 0 0,-1-6 0 0 0,-3-1 0 0 0,-8-3 0 0 0,-8-3 0 0 0,-7-2 0 0 0,-6-3 0 0 0,-4-5 0 0 0,-2-2 0 0 0,-6 4 0 0 0,-1 10 0 0 0,-4 9 0 0 0,0 13 0 0 0,2 10 0 0 0,2 11 0 0 0,3 4 0 0 0,6 6 0 0 0,2 1 0 0 0,6-6 0 0 0,4-9 0 0 0,4-8 0 0 0,4-7 0 0 0,2-4 0 0 0,1-3 0 0 0,0-2 0 0 0,1-1 0 0 0,0 0 0 0 0,3 1 0 0 0,2 0 0 0 0,-5-4 0 0 0,-7-5 0 0 0,-2-5 0 0 0,0-5 0 0 0,1-2 0 0 0,-2-2 0 0 0,0 3 0 0 0,2 9 0 0 0,1 7 0 0 0,-1 8 0 0 0,-5 9 0 0 0,-4 9 0 0 0,-4 6 0 0 0,-3 7 0 0 0,-1 2 0 0 0,-5-3 0 0 0,1-4 0 0 0,7-9 0 0 0,6-7 0 0 0,6-7 0 0 0,8-3 0 0 0,0-7 0 0 0,-3-7 0 0 0,-6-5 0 0 0,-6-5 0 0 0,-4-3 0 0 0,-2-4 0 0 0,1 1 0 0 0,0 1 0 0 0,0-7 0 0 0,0-7 0 0 0,-2 0 0 0 0,-1-2 0 0 0,0 3 0 0 0,-1 2 0 0 0,0 13 0 0 0,0 19 0 0 0,-1 13 0 0 0,1 11 0 0 0,0 6 0 0 0,0 2 0 0 0,0 9 0 0 0,0 4 0 0 0,0 2 0 0 0,0 8 0 0 0,0 2 0 0 0,0 1 0 0 0,0-4 0 0 0,0-1 0 0 0,4-2 0 0 0,2 0 0 0 0,-1-3 0 0 0,-1-23 0 0 0,-1-17 0 0 0,-1-18 0 0 0,-1-11 0 0 0,0-5 0 0 0,-1-6 0 0 0,-1-4 0 0 0,1-1 0 0 0,0 4 0 0 0,0 0 0 0 0,0 2 0 0 0,-1-1 0 0 0,1 1 0 0 0,0 3 0 0 0,0 3 0 0 0,0 2 0 0 0,5 6 0 0 0,4 6 0 0 0,6 7 0 0 0,5 4 0 0 0,2 4 0 0 0,2 1 0 0 0,-2 5 0 0 0,-7 10 0 0 0,-4 7 0 0 0,-5 4 0 0 0,-3 1 0 0 0,-2 1 0 0 0,-2-1 0 0 0,1 0 0 0 0,-2-1 0 0 0,-3-5 0 0 0,3-5 0 0 0,6-7 0 0 0,7-4 0 0 0,5-3 0 0 0,4-2 0 0 0,4-1 0 0 0,1-3 0 0 0,0-3 0 0 0,1 1 0 0 0,4-3 0 0 0,1 0 0 0 0,-4-3 0 0 0,-4-3 0 0 0,-4-8 0 0 0,-7-4 0 0 0,0-1 0 0 0,-3-1 0 0 0,-2 1 0 0 0,-3 1 0 0 0,-2-3 0 0 0,-1-5 0 0 0,-2-1 0 0 0,1 2 0 0 0,-5 6 0 0 0,-5 9 0 0 0,-1 11 0 0 0,1 11 0 0 0,2 9 0 0 0,3 8 0 0 0,2 7 0 0 0,2 5 0 0 0,1 0 0 0 0,0 2 0 0 0,0 1 0 0 0,1-1 0 0 0,-1 1 0 0 0,1-1 0 0 0,-1-2 0 0 0,8-7 0 0 0,8-7 0 0 0,8-6 0 0 0,5-7 0 0 0,2-2 0 0 0,-5-8 0 0 0,-2-6 0 0 0,-1-1 0 0 0,-1-3 0 0 0,-3-3 0 0 0,-2 1 0 0 0,2 0 0 0 0,0 2 0 0 0,3 5 0 0 0,0-2 0 0 0,6 3 0 0 0,2 2 0 0 0,-4-2 0 0 0,-11 1 0 0 0,-12 1 0 0 0,-11 3 0 0 0,-7 1 0 0 0,-7 2 0 0 0,-3 4 0 0 0,-1 7 0 0 0,3 10 0 0 0,6 5 0 0 0,6 7 0 0 0,8-2 0 0 0,6-1 0 0 0,10-7 0 0 0,7-6 0 0 0,9-6 0 0 0,3-6 0 0 0,5-3 0 0 0,0-1 0 0 0,-2-1 0 0 0,-3 0 0 0 0,-2 0 0 0 0,-7-3 0 0 0,-7-7 0 0 0,-6-4 0 0 0,-5-5 0 0 0,1-6 0 0 0,4-9 0 0 0,-1-1 0 0 0,-1 1 0 0 0,-2-2 0 0 0,3 1 0 0 0,-2-1 0 0 0,0 1 0 0 0,-3-6 0 0 0,-1 0 0 0 0,-2-1 0 0 0,0 3 0 0 0,-1 4 0 0 0,0 12 0 0 0,-1 14 0 0 0,1 18 0 0 0,-4 7 0 0 0,-2 9 0 0 0,0 9 0 0 0,2 7 0 0 0,1 2 0 0 0,1 5 0 0 0,1 0 0 0 0,1-5 0 0 0,0-6 0 0 0,8-3 0 0 0,8-9 0 0 0,9-7 0 0 0,4 1 0 0 0,2-2 0 0 0,-1-5 0 0 0,0-3 0 0 0,-2-3 0 0 0,-2-3 0 0 0,-4-1 0 0 0</inkml:trace>
          <inkml:trace contextRef="#ctx0" brushRef="#br2" timeOffset="914186">16323 13634 16383 0 0,'13'0'0'0'0,"8"0"0"0"0,13 0 0 0 0,9 0 0 0 0,2 0 0 0 0,1 0 0 0 0,0-4 0 0 0,-6-6 0 0 0,-2 1 0 0 0,-3-1 0 0 0,-4-2 0 0 0,-3 2 0 0 0,-2 2 0 0 0,-5 2 0 0 0</inkml:trace>
        </inkml:traceGroup>
        <inkml:traceGroup>
          <inkml:annotationXML>
            <emma:emma xmlns:emma="http://www.w3.org/2003/04/emma" version="1.0">
              <emma:interpretation id="{29CFD1E5-5B5F-4D19-9F67-DE60AF8C9EF6}" emma:medium="tactile" emma:mode="ink">
                <msink:context xmlns:msink="http://schemas.microsoft.com/ink/2010/main" type="inkWord" rotatedBoundingBox="12794,12450 15844,12434 15850,13454 12800,13470"/>
              </emma:interpretation>
              <emma:one-of disjunction-type="recognition" id="oneOf50">
                <emma:interpretation id="interp178" emma:lang="" emma:confidence="1">
                  <emma:literal/>
                </emma:interpretation>
              </emma:one-of>
            </emma:emma>
          </inkml:annotationXML>
          <inkml:trace contextRef="#ctx0" brushRef="#br2" timeOffset="914190">18833 13781 16383 0 0,'0'5'0'0'0,"0"4"0"0"0,9 6 0 0 0,6 5 0 0 0,5-2 0 0 0,4-4 0 0 0,1-3 0 0 0,1-5 0 0 0,1-3 0 0 0,-1-1 0 0 0,-5-7 0 0 0,-5-5 0 0 0,-6-10 0 0 0,-1-6 0 0 0,-1-2 0 0 0,-2-1 0 0 0,-2 0 0 0 0,-3 3 0 0 0,0-5 0 0 0,-1-1 0 0 0,0-3 0 0 0,0 1 0 0 0,-1 1 0 0 0,1 2 0 0 0,-1 3 0 0 0,1 2 0 0 0,0 0 0 0 0,0 14 0 0 0,0 13 0 0 0,0 14 0 0 0,0 14 0 0 0,0 9 0 0 0,0 3 0 0 0,0 3 0 0 0,0-2 0 0 0,4 4 0 0 0,6 11 0 0 0,5 0 0 0 0,0-5 0 0 0,-2-8 0 0 0,0-11 0 0 0,3-6 0 0 0,-2-5 0 0 0,2-6 0 0 0,1-6 0 0 0,2-3 0 0 0,3-9 0 0 0,-3-6 0 0 0,-1-8 0 0 0,2-4 0 0 0,-4-3 0 0 0,-3-7 0 0 0,-5-1 0 0 0,-4-5 0 0 0,-2 0 0 0 0,-1 2 0 0 0,-2 3 0 0 0,1 3 0 0 0,-1 9 0 0 0,0 13 0 0 0,1 15 0 0 0,-1 11 0 0 0,1 5 0 0 0,4 4 0 0 0,6-4 0 0 0,5-6 0 0 0,8-6 0 0 0,5-5 0 0 0,2-5 0 0 0,0-2 0 0 0,-2-1 0 0 0,-5-6 0 0 0,-2-5 0 0 0,-5-5 0 0 0,-5-4 0 0 0,-5-7 0 0 0,-2 5 0 0 0,-3 12 0 0 0,-2 10 0 0 0,1 9 0 0 0,-1 8 0 0 0,0 6 0 0 0,0 2 0 0 0,0 1 0 0 0,1 1 0 0 0,0 4 0 0 0,0 1 0 0 0,0-1 0 0 0,0 3 0 0 0,0 2 0 0 0,0 2 0 0 0,0 1 0 0 0,0-1 0 0 0,0 1 0 0 0,0-2 0 0 0,-4-7 0 0 0,-2-6 0 0 0,-7-5 0 0 0,-7-2 0 0 0,-6-5 0 0 0,-6-3 0 0 0,-3-5 0 0 0,2-5 0 0 0,8-8 0 0 0,8-11 0 0 0,7-6 0 0 0,5-1 0 0 0,12-2 0 0 0,13 4 0 0 0,7 7 0 0 0,4 2 0 0 0,0 4 0 0 0,-1-1 0 0 0,2 3 0 0 0,1-2 0 0 0,-1 1 0 0 0,-7-1 0 0 0,-6-3 0 0 0,-4-4 0 0 0,-3-1 0 0 0,-5-3 0 0 0,2-5 0 0 0,3-2 0 0 0,-1-5 0 0 0,-2 0 0 0 0,-2-2 0 0 0,-3 0 0 0 0,-2-2 0 0 0,-1 15 0 0 0,-1 19 0 0 0,0 15 0 0 0,-1 10 0 0 0,5 10 0 0 0,1 4 0 0 0,4 4 0 0 0,1 1 0 0 0,-2 1 0 0 0,3-2 0 0 0,-2-3 0 0 0,3-3 0 0 0,-1-3 0 0 0,-3 1 0 0 0,-2 1 0 0 0,-2-1 0 0 0,2-6 0 0 0,0-11 0 0 0,0-16 0 0 0,-3-12 0 0 0,0-11 0 0 0,-2-6 0 0 0,0-2 0 0 0,-1 1 0 0 0,0 2 0 0 0,0 2 0 0 0,-1 3 0 0 0,1 0 0 0 0,0 1 0 0 0,0 0 0 0 0,0 1 0 0 0,0 0 0 0 0,0 0 0 0 0,0-1 0 0 0,0 1 0 0 0,0-1 0 0 0,4 5 0 0 0,2 2 0 0 0,7 3 0 0 0,7 4 0 0 0,7 5 0 0 0,5 2 0 0 0,3 3 0 0 0,-2 5 0 0 0,-8 7 0 0 0,-8 5 0 0 0,-7 7 0 0 0,-5 6 0 0 0,-8 1 0 0 0,-7-5 0 0 0,-6-6 0 0 0,-5-6 0 0 0,1-2 0 0 0,9-2 0 0 0,10-3 0 0 0,13-2 0 0 0,9-2 0 0 0,10-2 0 0 0,3 0 0 0 0,-4-4 0 0 0,-7-7 0 0 0,-3 0 0 0 0,-5-3 0 0 0,-6-4 0 0 0,-3-2 0 0 0,1 2 0 0 0,-1 0 0 0 0,-1-2 0 0 0,-2 1 0 0 0,-5 1 0 0 0,-3 0 0 0 0,-4-1 0 0 0,-5 3 0 0 0,-4 4 0 0 0,0 8 0 0 0,0 14 0 0 0,-1 17 0 0 0,2 12 0 0 0,4 7 0 0 0,4 2 0 0 0,9 4 0 0 0,7-7 0 0 0,8-6 0 0 0,4-10 0 0 0,13-3 0 0 0,4-4 0 0 0,-4-7 0 0 0</inkml:trace>
          <inkml:trace contextRef="#ctx0" brushRef="#br2" timeOffset="914191">18883 13488 16383 0 0,'4'-4'0'0'0,"14"-2"0"0"0,21 1 0 0 0,16 1 0 0 0,12 1 0 0 0,5-3 0 0 0,0-1 0 0 0,-7-7 0 0 0,-16-1 0 0 0</inkml:trace>
          <inkml:trace contextRef="#ctx0" brushRef="#br2" timeOffset="914187">17184 13904 16383 0 0,'0'-4'0'0'0,"5"-1"0"0"0,4-1 0 0 0,6 2 0 0 0,5 1 0 0 0,2 5 0 0 0,2 3 0 0 0,2 0 0 0 0,-5-5 0 0 0,-5-7 0 0 0,-5-10 0 0 0,-5-6 0 0 0,-4-5 0 0 0,-1 0 0 0 0,-2 0 0 0 0,0 0 0 0 0,0 1 0 0 0,0 2 0 0 0,0-1 0 0 0,1 2 0 0 0,0-1 0 0 0,0 0 0 0 0,0 1 0 0 0,0-1 0 0 0,0 1 0 0 0,0 8 0 0 0,0 11 0 0 0,0 10 0 0 0,0 9 0 0 0,0 7 0 0 0,0 2 0 0 0,0 3 0 0 0,0 1 0 0 0,0 0 0 0 0,0-1 0 0 0,0 0 0 0 0,4-1 0 0 0,1 0 0 0 0,5 0 0 0 0,0-1 0 0 0,2-3 0 0 0,0-2 0 0 0,2 4 0 0 0,6 7 0 0 0,1 2 0 0 0,-1-5 0 0 0,2-1 0 0 0,1-7 0 0 0,1-5 0 0 0,0-6 0 0 0,0-4 0 0 0,1-7 0 0 0,0-7 0 0 0,0-2 0 0 0,0-3 0 0 0,-1 1 0 0 0,-3-1 0 0 0,-6-2 0 0 0,-6-2 0 0 0,-3-7 0 0 0,-4-3 0 0 0,-2-1 0 0 0,-1 1 0 0 0,0 1 0 0 0,-4 5 0 0 0,-6 7 0 0 0,-4 6 0 0 0,-1 5 0 0 0</inkml:trace>
          <inkml:trace contextRef="#ctx0" brushRef="#br2" timeOffset="914189">17209 13674 16383 0 0,'4'0'0'0'0,"10"0"0"0"0,11 0 0 0 0,5 0 0 0 0,5 0 0 0 0,2 0 0 0 0,-1-10 0 0 0,-7-4 0 0 0</inkml:trace>
          <inkml:trace contextRef="#ctx0" brushRef="#br2" timeOffset="914188">17751 14003 16383 0 0,'0'-4'0'0'0,"4"-10"0"0"0,6-6 0 0 0,0-9 0 0 0,4 1 0 0 0,-1 1 0 0 0,-3-2 0 0 0,-2-2 0 0 0,-4-4 0 0 0,-2 1 0 0 0,-1-3 0 0 0,-1 0 0 0 0,0-1 0 0 0,-1 2 0 0 0,0-2 0 0 0,1 1 0 0 0,0-1 0 0 0,-1 3 0 0 0,1 2 0 0 0,0 2 0 0 0,0 3 0 0 0,-4 6 0 0 0,-6 6 0 0 0,-5 7 0 0 0,-4 4 0 0 0,1 8 0 0 0,-1 2 0 0 0,-1 10 0 0 0,3 6 0 0 0,0-1 0 0 0,3 1 0 0 0,4 1 0 0 0,-1 1 0 0 0,2 0 0 0 0,2 0 0 0 0,2 6 0 0 0,3 1 0 0 0,1 0 0 0 0,5-1 0 0 0,1 3 0 0 0,5 5 0 0 0,1-1 0 0 0,-3 3 0 0 0,-1-1 0 0 0,-3 1 0 0 0,-1-3 0 0 0,2-6 0 0 0,5-9 0 0 0,5-8 0 0 0,-1-10 0 0 0,-1-10 0 0 0,-5-8 0 0 0,2-5 0 0 0,-1-4 0 0 0,-3-1 0 0 0,-1-2 0 0 0,2 0 0 0 0,0 1 0 0 0,2 5 0 0 0,1 1 0 0 0,6 4 0 0 0,6 5 0 0 0,2 9 0 0 0,1 13 0 0 0,1 12 0 0 0,-4 8 0 0 0,-5 1 0 0 0,-7 1 0 0 0,-4-2 0 0 0,-3-3 0 0 0,-3 0 0 0 0,4-6 0 0 0,5 2 0 0 0,4-4 0 0 0,10-8 0 0 0,4-7 0 0 0,-2-9 0 0 0,3-3 0 0 0,1-4 0 0 0,0-6 0 0 0,-2-7 0 0 0,0-4 0 0 0,-5-2 0 0 0,-2 6 0 0 0,-5 1 0 0 0,-4 1 0 0 0,-5 0 0 0 0,-3-1 0 0 0,-2 0 0 0 0,-5-1 0 0 0,-7 5 0 0 0,0 0 0 0 0,-4 4 0 0 0,-3 4 0 0 0,-2 4 0 0 0,1 12 0 0 0,5 9 0 0 0,5 11 0 0 0,3 5 0 0 0,3 1 0 0 0,2 0 0 0 0,1-1 0 0 0,5-5 0 0 0,6-8 0 0 0,5-2 0 0 0,8-5 0 0 0,4-2 0 0 0,2-4 0 0 0,0-2 0 0 0,-1-1 0 0 0,-2-1 0 0 0,0-1 0 0 0,-2 0 0 0 0,-4 0 0 0 0</inkml:trace>
        </inkml:traceGroup>
        <inkml:traceGroup>
          <inkml:annotationXML>
            <emma:emma xmlns:emma="http://www.w3.org/2003/04/emma" version="1.0">
              <emma:interpretation id="{053BE386-9830-47C9-A30A-2812584C916A}" emma:medium="tactile" emma:mode="ink">
                <msink:context xmlns:msink="http://schemas.microsoft.com/ink/2010/main" type="inkWord" rotatedBoundingBox="16309,12336 20119,12316 20125,13421 16315,13441"/>
              </emma:interpretation>
              <emma:one-of disjunction-type="recognition" id="oneOf51">
                <emma:interpretation id="interp179" emma:lang="" emma:confidence="1">
                  <emma:literal/>
                </emma:interpretation>
              </emma:one-of>
            </emma:emma>
          </inkml:annotationXML>
          <inkml:trace contextRef="#ctx1" brushRef="#br3">22899 13993 0,'-25'0'15,"50"49"16,-1-25-15,0-24-16,1 0 16,24 0-1,-49 24-15,24-24 16,1 0 0,-1 0-16,0 0 31,1-24-31,-1-25 31,-24 25-31,0 0 16,0-25-16,25 25 15,-25-49-15,0-1 16,0 26-16,0-25 16,0 0-16,0 0 15,0 24-15,-25-48 16,1 48-1,24 0 1,-25 1 0,25 96 46,0-23-62,0 48 16,0-49-16,0 25 15,0 24-15,0 0 16,0-25 0,0 50-16,0-74 15,25 74-15,-25-25 16,49 48-16,-25-96 16,0 23-16,-24 25 15,49-48-15,-49-1 16,25 0-16,-1 1 15,1-25 1,-1 24 0,0-24-16,1 0 15,-1 0 17,1 0-17,-1 0-15,1-24 16,-1 24-16,-24-25 15,24 25-15,1-48 16,-1 23-16,-24-48 16,25 25-16,-25-1 15,0-24-15,0 49 16,0-25-16,0 25 16,0-25-16,0 0 15,0 0 1,0 25-16,0 0 0,0-25 15,-25 0 1,25 1 0,-24 48-16,-1-25 15,25 1-15,-24 0 32,24 72 30,0 1-62,0 24 16,0-24-16,0 24 15,0 0-15,0-49 16,0 49-16,0-24 16,0 0-16,0-1 15,0 1-15,0-25 16,0 1-16,24 23 31,-24-23-15,0-1 15,0 0-15,25 1 46,-1-50-31,-24 1-31,25-25 16,-1 49 0,-24-24-16,0 0 15,0-25 1,24 49-1,1-49-15,-1 49 16,25 0 31,-24 0-47,23 0 31,-23 25-31,-25-1 16,24 0-16,-24 25 15,0 0 1,25-1 0,-1 1-1,1-49 17,-1 0-17,0 0 1,1 0-16,-1 0 15,1 0-15,-1 0 16,25 0-16,-25-24 16,1-1-16,24-23 15,-49-1-15,24 0 16,-24 1-16,0 23 16,25-48-16,-25 49 15,0-25-15,0-24 16,0 49-16,0-25 15,0 25-15,-25 24 47,1 0-31,-1 0 0,25 48-16,0-23 31,0 48-31,0-49 31,0 1-31,25-1 16,24 25-16,24-1 15,-49-23 1,1-25-16,-1 24 16,0-24 15</inkml:trace>
          <inkml:trace contextRef="#ctx1" brushRef="#br3" timeOffset="-12246.7861">20700 13985 0,'25'0'110,"-1"0"-95,1 0 1,-25-24-16,73 0 16,-49 24-1,1-25 1,24 1-1,-25 24 1,1-24 0,-1 24-1,25-25 157,-25 25-156,1 0-1,-1 0 1,0 0 0,25-24-1,-73 24 142,-1 0-142,1 0 1,-25 0-16,0 0 15,25 24 1,0-24-16,24 25 16,-25-25-1,25 24 1,-24 0 0,-1 1-1,25-1 16,0 25-15,25-1 0,-25-23-1,24-25-15,1 24 16,-1 0 0,0-24-1,1 0-15,-1 0 31,25 0-31,-25 0 32,25 0-32,-24-48 31,-25-1-15,49 25-1,-49-1-15,0-23 31,0 23-31,0 1 0,0-25 16,0 25 0,-25 73 93,25-1-109,0 1 16,0-25-1,0 1 1,0-1-16,0 0 16,25-24-1,-1 0 16,25 0 16,-25 0-15,-24-24-17,0 0-15,25-1 16,-25-23-1,24 23 1,1-23 0,-1 48-1,0-25 1,-24 1 0,25 24 30,-25 24-46,24 49 16,-24-48 0,25 23-1,-1-23 1,-24-1-16,0 0 16,0 1-16,0-1 15,0-48 110,0-1-125,25 1 16,-1-25-16,0 49 15,1-24 1,-25 0 0,24 24-1,1 0 32,-25 24-31,24 0-1,1 1 1,-1-25 62,25 0-47,-25 0-15,1 0 0,-1-25-16,25 25 15,-49-24-15,49 0 16,0-1-16,-25 1 16,25-25-16,-25 25 15,1 24-15,-25-24 16,-25 24 109,1 0-110,-1 0-15,-23 24 16,48 0 0,-25 1-16,25 23 15,-24-48-15,24 49 16,0-25 0,0 25-16,0-25 0,0 1 15,0 23 1,0-23-1,0-1-15,24-24 16,25 0 0,-25 0-1,1 0-15,-1 0 16,1 0-16,-25-24 16,24-25-16,-24 0 15,0-24-15,0 25 16,0-1-16,49-24 15,-49 49-15,0-25 16,0 0-16,0 1 16,0 23-16,0 1 15,0-25-15,0 25 32,0-25-17,0 122 110,0-24-125,0 0 16,0-1-16,0-23 15,24 48 1,-24-49-16,25 49 16,-25-49-16,24 1 15,1-25-15,-1 24 16,0-24-16,1 0 16,-1 0 15,1 0-31,-1 0 47</inkml:trace>
          <inkml:trace contextRef="#ctx1" brushRef="#br3" timeOffset="551.1658">22972 13638 0,'220'0'63,"-147"0"-48,-49 0-15,1 0 16,-1 0-16</inkml:trace>
        </inkml:traceGroup>
        <inkml:traceGroup>
          <inkml:annotationXML>
            <emma:emma xmlns:emma="http://www.w3.org/2003/04/emma" version="1.0">
              <emma:interpretation id="{41A645ED-5200-4A6C-9E5C-1D455AA92F67}" emma:medium="tactile" emma:mode="ink">
                <msink:context xmlns:msink="http://schemas.microsoft.com/ink/2010/main" type="inkWord" rotatedBoundingBox="20585,12671 24249,12652 24255,13717 20590,13736"/>
              </emma:interpretation>
              <emma:one-of disjunction-type="recognition" id="oneOf52">
                <emma:interpretation id="interp180" emma:lang="" emma:confidence="1">
                  <emma:literal/>
                </emma:interpretation>
              </emma:one-of>
            </emma:emma>
          </inkml:annotationXML>
          <inkml:trace contextRef="#ctx1" brushRef="#br3" timeOffset="9387.7585">27124 13799 0,'-25'0'63</inkml:trace>
          <inkml:trace contextRef="#ctx1" brushRef="#br3" timeOffset="8879.6468">24974 14035 0,'0'24'62,"25"-24"-62,24 0 16,0 0 0,-1 0-16,-23 0 15,24 0-15,-25 0 16,1 0 0,-1 0-1,0 0 1,-24-24 15,25-25-15,-25 25-1,0-1-15,0 1 16,0 0 0,0-1-1,0 1 1,0 0-1,0-1-15,0 1 16,0-25 0,0 25-16,0-25 15,0 25 1,0 48 140,0 1-156,24-1 16,-24 25-1,25-25 1,-1 0-16,1 1 16,-1 23-16,0-48 15,-24 25-15,25-1 16,-1 0 0,-24 1-1,0-1 1,25-24-16,-25 24 15,0 25-15,0-25 16,0 1 0,24-1-1,-24 0 48,-24 1-32,24-1-31,-25-24 16,1 0-16,-1 0 15,1 0 32,73 0 156,-25 0-187,1 0-16,-1 0 16,25 0-1,-49-24-15,24 24 16,1-25 15,-1 1-15,-24-25 31,0 25-32,25 24 16,-25-49-15,0 25 0,0-25 31,0 25-16,0 0 0,0-1-15,0 1-1,0-25 1,0 25 0,0 0 77,0 72-46,0-23-31,0 23-16,0 1 15,0-25-15,0 49 16,0 0-16,24-24 16,-24 24-16,24 0 15,-24-24-15,0-25 16,25 0-16,-25 1 16,0-1-16,0 0 15,0 1 1,0 23-16,0 1 31,0-25-31,0-72 141,0 23-126,0-23-15,0 23 16,0 1-16,0-25 16,0 25-16,0-25 15,0-24 1,0 49-16,0 0 15,0-1-15,0 1 16,24-25-16,-24 25 16,0-25-1,0 25 17,49-25-17,-24 25 16,-1 24 1,0 0-17,1 0 1,-1 0-16,1 0 31,-1 0-15,25 0-16,-49 24 15,24 1-15,-24-1 16,0 0 0,0 1-1,0-1-15,0 0 16,0 1 0,0-1-16,0 0 15,-24-24 1,0 0-16,-1 0 15,1 0 1,48 0 125,25 0-126,-25 0-15,1 0 16,-1 0-16,49 0 16,-48 0-16,24 0 15,24 0 1,-49 0-16,1 0 15,-1 0 1,-24-24 15,25-25-15,-25 25 0,0-25-1,0 25 1,-25-25 15,1 25-15,-1 0 15,1 24 16,0 0-32,-1 0 17,25 24-1,0 0-31,0 1 16,0-1-1,0 25 1,0-25-16,0 0 15,0 1 1,0-1-16,25 0 16,-1-24 15,0 0-15,1 0-1,-1 0 1,1 0-16,-1 0 15,25 0 1,-25 0 0,50 0-1,-50-24 1,1 0-16,-25-25 16,24 0-16,25-24 15,-49 49 1,0 0-1,24-1 1,-24 1-16,25 24 31,24 0 1,-74 0 93,1 0-125,-1 24 15,1-24-15,-1 0 16,25 25-16,-24-25 15,24 24-15,0 0 16,-24 1-16,-1-1 16,25 0-16,0 25 15,0-25 17,0 1-32,0-1 15,0 0-15,0 1 16,0-1-1,49-24 1,-25 24-16,1-24 16,24 0-1,-25 0 1,1 0 0,23 0-1,-23 0 1,-1 0-16,-24-48 15,0 23 1,0-23 0,0 23-1,0 74 95,0-25-110,25 1 15,-25-1 1,24-24 0,0 0-1,1 0 1,24 0-1,-25 0 1,1 0 0,-1-24-1,0 24-15,-24-25 16,25 1 0,-1 0-16,-24-1 15,25 25-15,-25-48 16,24 23-1,1 25-15,-1-24 32,0 24-17,-24-24 1,25-1 15,-25 1-15,0 0-1,0-1-15,0 1 16,0-25 0,0 25-1,0 0-15,0-1 16,0-23-16,0 23 16,0 1-1,0 0 1,0-1-1,-25-23 17,1 48 30,-25 0-46,49 24-1,0 0 1,-24-24-16,24 73 16,0-48-16,-25 48 15,25 0-15,0-25 16,0 25-16,0-24 16,0 0-16,0 24 15,0-25-15,0 1 16,0 24-16,0 0 15,0 0-15,0-49 16,0 1-16,0 23 16,0-23-1</inkml:trace>
          <inkml:trace contextRef="#ctx1" brushRef="#br3" timeOffset="11895.472">27246 14294 0,'24'0'15,"1"0"-15,24 0 16,-25 0-1,0 0 1,1 0 0,-1 0-16,25 0 31,-25 0-31,1 0 16,-1 0-1,1-25 16,-25 1 1,0 0-17,0-25 1,0 24 15,0 1 16,0 48 47,0 1-94,0-1 15,0 25-15,0-25 16,0 1 0,24-1-16,1 0 31,-1-24-31,0 25 16,25-1-1,-24-24 1,24 0-1,-25 0 1,0 0 0,25 0-1,-24-24 1,-25-25 0,49 0-1,-49 1 1,0 23-16,0-24 15,0 25 1,0-25-16,0 25 31,-74 24 94,50 0-109,24 24 0,0 1-1,0-1-15,0 0 16,0 25-16,0-24 31,0-1-15,24 25-1,1-49-15,-1 0 32,1 0-17,-1 0-15,0 0 16,1 0-1,24 0 1,-49-25 0,73-23-16,-73-1 15,49 0-15,-49 25 16,24-25 0,1 25-16,-1-25 0,0 25 15,1-1 1,-1 25 62,-97 0 16,49 49-94,24 0 15,0-1-15,0-23 16,0 23 0,0-23 15,24-25 16,0 0-32,1 0 1,-25-25 0,24 1-16,-24 0 15,25-1-15,-25-23 16,0-25-16,0 48 15,0-23-15,0-26 16,0 50-16,0 0 16,0-1-16,0-23 15,0 23-15,0 1 16,0 0-16,0-1 31,0 74 47,24 24-62,-24 0-16,49-24 16,0-25-16,-25 25 15,1-49-15,-25 24 16,24-24-1,1 25-15,-1-25 32</inkml:trace>
          <inkml:trace contextRef="#ctx1" brushRef="#br3" timeOffset="12271.2098">27832 13733 0</inkml:trace>
        </inkml:traceGroup>
        <inkml:traceGroup>
          <inkml:annotationXML>
            <emma:emma xmlns:emma="http://www.w3.org/2003/04/emma" version="1.0">
              <emma:interpretation id="{DF99403B-CDF4-44BB-8B97-4B7CCC3215C9}" emma:medium="tactile" emma:mode="ink">
                <msink:context xmlns:msink="http://schemas.microsoft.com/ink/2010/main" type="inkWord" rotatedBoundingBox="24409,10901 28472,10880 28485,13516 24423,13537"/>
              </emma:interpretation>
              <emma:one-of disjunction-type="recognition" id="oneOf53">
                <emma:interpretation id="interp181" emma:lang="" emma:confidence="1">
                  <emma:literal/>
                </emma:interpretation>
              </emma:one-of>
            </emma:emma>
          </inkml:annotationXML>
          <inkml:trace contextRef="#ctx0" brushRef="#br2" timeOffset="914179">31780 11770 16383 0 0,'0'-5'0'0'0,"4"0"0"0"0,10 0 0 0 0,20 5 0 0 0,7 10 0 0 0,6 5 0 0 0,-2 3 0 0 0,1 3 0 0 0,5 6 0 0 0,-3 3 0 0 0,4 9 0 0 0,5 1 0 0 0,6 8 0 0 0,-1-1 0 0 0,4 3 0 0 0,1-1 0 0 0,-1 2 0 0 0,-8-2 0 0 0,-6-6 0 0 0,-11-6 0 0 0,-9-5 0 0 0,-5-3 0 0 0,-3 1 0 0 0,-7-2 0 0 0,0 1 0 0 0,-5-1 0 0 0,-3 7 0 0 0,1 10 0 0 0,-2 10 0 0 0,-2 4 0 0 0,-2 1 0 0 0,-1-2 0 0 0,-2-8 0 0 0,-1-6 0 0 0,0 1 0 0 0,0 5 0 0 0,-1 12 0 0 0,1 6 0 0 0,-1 10 0 0 0,1-1 0 0 0,0-1 0 0 0,0 0 0 0 0,0-10 0 0 0,0-3 0 0 0,-8 8 0 0 0,-8-3 0 0 0,-4-5 0 0 0,1-5 0 0 0,-1-4 0 0 0,-1-7 0 0 0,3-11 0 0 0</inkml:trace>
          <inkml:trace contextRef="#ctx1" brushRef="#br3" timeOffset="21991.1342">28809 14400 0,'0'-24'16,"24"24"15,1-24-16,-1-1 1,1 25 0,-25-24-16,0 0 15,24-1-15,0 1 16,1 0-16,-25-1 16,24-23-1,1-1 1,-1 49-16,-24-49 15,25 49-15,-1-48 16,0 23-16,1 1 16,-1 24-1,-48 0 110,-25 24-125,0 1 32,25-1-32,24 0 15,0 25 1,-25-25-16,25 1 15,0-1 1,0 0-16,0 1 31,0-1-15,0 0 0,49-24-1,0 0 16,-25 0-31,1 0 32,-1 0-17,1 0-15,-1 0 16,1-24 0,-1 0-16,-24-1 15,24 25 1,-24-24-1,25 0-15,-1-1 32,-48 25 77,-25 0-93,25 0-16,-1 25 15,1-1 1,24 0-16,-25 1 16,25-1-1,0 25 1,0-25-1,0 25 1,25-49 15,-1 0-31,1 0 16,23 0 0,-23 0-16,-1 0 15,1 0 1,-1 0-16,1 0 15,-1-25-15,0 25 16,1-24-16,-1-25 16,1 49-16,-1-48 15,-24 23 1,0-23 0,0 23-1,0 1 1,0-25-1,-24 49-15,24-24 16,-49 0 15,24 24-31,-23 0 47,23 0-16,1 0-15,-1 0-16,25 24 16,0 0-1,0 25 1,0-25 0,0 1-1,0-1-15,0 0 31,25 1-15,-1-25 0,25 0 15,-25 0-15,1 0-1,-1 0-15,1 0 16,-1 0-1,-24-25 1,0-23 15,24 23-31,1-23 32,-1 48-32,25-49 15,-24 25 1,23 24 31,-23 0-16,-25 24-15,0 0-16,0 25 15,0-25 1,0 1-1,0-1 1,0 0 0,0-48 140,0 0-156,0-1 16,49-23-16,-49 23 31,24 1 0,25 24 0,-25 0 32,1 0-63,-25 24 31,0 25 0,0-25-31,0 1 16,0-1-16,0 0 31,24-24 157,25 0-1,-25 25-156,1-25 16,-1 0-31,1 0 0,-1 0-1,1 0 1,-1 0-1,0 0 17,1 0-1,-1 0-15,-24-25 30,0 1 1,25 0-31,-25-1 0,0 1-1,0 0 1,0-1-1,24 1 17,-24 48 140,25 1-157,-1-1-15,-24 0 16,0 1-1,0-1 1,24 0-16,-24 1 16,0-1 15,0 0-15,0 1 15,-24-25 0,24 24-31,-24-24 47,48 0 187,0 0-218,1 0 0,-1-49-1,1 49 1,-25-24-16,0 0 15,24-1-15,1-48 16,-25 49-16,0-49 16,0 49-16,0-1 15,0 1-15,0 0 16,0-1-16,0 1 16,0 0-16,0-1 15,0-23-15,0-1 16,0 25-16,0-25 31,0 0-31,0 25 16,0 0-1,0 72 110,0 25-109,0-24 0,0 24-16,0 0 15,0-49 1,0 25-16,24 0 15,-24-25-15,0 0 16,49 25-16,-49-25 16,24 1-1,1-25 1,-1 0 0,1 0-1,-1 0-15,0 0 16,1 0-16,24 0 15,-25 0 1,0 0 0,-24-25 15,0 1-15,0-25-1,0 25 1,0 0-1,0-1 1,-24 25 15,48 0 94,1 0-125,-1 0 32,1 0-32,-1 0 15,1 0 1,-1 0 15,0 0-31,1 0 313,24 25-251,-49-1-62,0 0 31,24 1 32,1-25-16,-1 0 15,0 0-15,1-25-16,-25 1-31,0 0 32,24 24-32,1-49 15,-25 25 16,48-1-31,-23 1 32,-1 24-17,-24 24 204,0 1-203,0-1-1,0 0-15,-49 49 16,49-48 0,0-1-16,0 0 15,0 1-15,0-1 47,0 0-47,49-24 47,-24-24-31,-25 0-1,0-1-15,24 25 16,1-48-1,-25 23-15,0-23 16,0-1 0,0 25-1,0-1-15,0 1 16,-25 24 0,25-24-1,0 48 95,0 0-95,0 25-15,0-25 16,0 1-1,0-1-15,25 0 16,-1-24 15,0 0 32,1 0-63,-1 0 15,-24-48 1,0 23 0,25-23-1,-1 23-15,-24 1 16,0 0-16,25-25 16,-25 25-1,0-1 16,24 25-15,-24 25 93,0-1-109,24 25 16,-24-25 0,25 0-1,-25 1 1,0-1 0,0 0-16,0 1 15,24 23 1,1-48 140,24-24-125,-49 0-15,0-1 0,0 1-1,0 0 1,24-25-16,-24 25 31,24-1 0,1 25 32,24 0-1,-25 0-46,-24 25 0,49-1-1,-49 0-15,24-24 16,-24 25-16,0-1 31,0 0-31,0 1 47,0-1-31,0 0 30,0-48 48,0 0-78,49-1-1,-49 1 1,25 0 0,-25-1-16,48 1 15,-23 0 1,-25-1 0,24 25-16,1 0 15,-1 0 32,1 0-16,-1 0-15,-24 25 0,24-1-1,-24 0-15,0 1 31,0-1-15,0 0 15,0 1-15,25-25 0,-1 0 77,-24-25-61,0 1-1,0-25-16,0 25 17,0 0-17,0-1 1,0-23 0,0 23-16,0 1 15,0 0 1,0-1-16,0 1 15,0-25 1,0 25 0,-24-25-16,-1 25 15,25-25 1,0 25-16,-24-25 16,0 25-1,24-25-15,0 25 16,0 48 109,0 25-125,0-25 15,0 25-15,0-25 16,0 1-16,0 23 16,0-23-16,0 23 15,0-23-15,0-1 16,0 25-16,0-1 16,0-23-1,0-1 1,0 0-16,0 1 31,24-25 16,0 0-16,-24-25-15,25 1-16,-25 0 15,0-1 1,0 1-16,24 24 16,-24-24-1,0-25 1,0 25 0,0-25-1,25 25 1,-25-25-16,0 25 15,24-1-15,1 25 79,23 0-79,-23 25 15,-25-1 16,0 0-15,0 1-16,0-1 16,0 0-1,0 1 1,49-25 93,-25 0-77,-24-25-17,0 1 1,0 0-1,-24 24 1</inkml:trace>
          <inkml:trace contextRef="#ctx1" brushRef="#br3" timeOffset="23271.3003">30274 13873 0,'49'0'63,"24"0"-48,1 0-15,-1 0 16,0 0-16,-48 0 15,24 0-15,-25 0 16,0 0-16,1 0 16,-1 0-16</inkml:trace>
          <inkml:trace contextRef="#ctx1" brushRef="#br3" timeOffset="22536.0743">31764 13556 0</inkml:trace>
          <inkml:trace contextRef="#ctx1" brushRef="#br3" timeOffset="23896.0455">31862 13556 0,'24'0'47,"50"-24"-47,-50-1 16,25 1-16,48-49 16,-72 49-16,24-25 15,-25 25-15,25-1 16,-49 1 15,24 24-15,1-24-1</inkml:trace>
        </inkml:traceGroup>
        <inkml:traceGroup>
          <inkml:annotationXML>
            <emma:emma xmlns:emma="http://www.w3.org/2003/04/emma" version="1.0">
              <emma:interpretation id="{61F969B3-2B32-4A75-9674-C2D14DD23F44}" emma:medium="tactile" emma:mode="ink">
                <msink:context xmlns:msink="http://schemas.microsoft.com/ink/2010/main" type="inkWord" rotatedBoundingBox="27500,12211 27816,12209 27818,12504 27501,12505"/>
              </emma:interpretation>
              <emma:one-of disjunction-type="recognition" id="oneOf54">
                <emma:interpretation id="interp182" emma:lang="" emma:confidence="0">
                  <emma:literal>\</emma:literal>
                </emma:interpretation>
                <emma:interpretation id="interp183" emma:lang="" emma:confidence="0">
                  <emma:literal>'</emma:literal>
                </emma:interpretation>
                <emma:interpretation id="interp184" emma:lang="" emma:confidence="0">
                  <emma:literal>.</emma:literal>
                </emma:interpretation>
                <emma:interpretation id="interp185" emma:lang="" emma:confidence="0">
                  <emma:literal>l</emma:literal>
                </emma:interpretation>
                <emma:interpretation id="interp186" emma:lang="" emma:confidence="0">
                  <emma:literal>,</emma:literal>
                </emma:interpretation>
              </emma:one-of>
            </emma:emma>
          </inkml:annotationXML>
          <inkml:trace contextRef="#ctx1" brushRef="#br3" timeOffset="25063.8588">32204 13369 0,'-25'0'62,"1"0"-46,-1 0-16,-23-25 16,23-23-16,-48-26 15,24 26-15,25-1 16,-1 0 0</inkml:trace>
        </inkml:traceGroup>
        <inkml:traceGroup>
          <inkml:annotationXML>
            <emma:emma xmlns:emma="http://www.w3.org/2003/04/emma" version="1.0">
              <emma:interpretation id="{3B33D843-EB40-4C6F-8F1D-77E587EB4F69}" emma:medium="tactile" emma:mode="ink">
                <msink:context xmlns:msink="http://schemas.microsoft.com/ink/2010/main" type="inkWord" rotatedBoundingBox="27743,13139 29143,13131 29145,13580 27746,13587"/>
              </emma:interpretation>
              <emma:one-of disjunction-type="recognition" id="oneOf55">
                <emma:interpretation id="interp187" emma:lang="" emma:confidence="1">
                  <emma:literal/>
                </emma:interpretation>
              </emma:one-of>
            </emma:emma>
          </inkml:annotationXML>
          <inkml:trace contextRef="#ctx0" brushRef="#br2" timeOffset="914180">32150 14003 16383 0 0,'-5'0'0'0'0,"0"4"0"0"0,0 6 0 0 0,0 9 0 0 0,6 6 0 0 0,3 3 0 0 0,0 1 0 0 0,5-1 0 0 0,-1 0 0 0 0,-1-2 0 0 0,3-1 0 0 0,-1 5 0 0 0,-1 0 0 0 0,-3 0 0 0 0,-2-1 0 0 0,-1-2 0 0 0,3-5 0 0 0,1-2 0 0 0,3-5 0 0 0,8-5 0 0 0,7-3 0 0 0,2-4 0 0 0,1-2 0 0 0,1-2 0 0 0,3 1 0 0 0,1-1 0 0 0,4 0 0 0 0,3 0 0 0 0,7 1 0 0 0,1-1 0 0 0,1 1 0 0 0,4 0 0 0 0,3 0 0 0 0,3 0 0 0 0,5 0 0 0 0,0 0 0 0 0,-2-4 0 0 0,1-1 0 0 0,-6-1 0 0 0,-8-2 0 0 0,-5 0 0 0 0,-5 1 0 0 0,0 2 0 0 0,-3 1 0 0 0,1 2 0 0 0,-1 2 0 0 0,2-1 0 0 0,-2-3 0 0 0,-2-1 0 0 0,-7-4 0 0 0,-7-5 0 0 0,-8-3 0 0 0,-5-5 0 0 0,-8 3 0 0 0,-8 0 0 0 0,-7 3 0 0 0,-8 5 0 0 0,-12-1 0 0 0,-18-6 0 0 0,-2 0 0 0 0,-5 4 0 0 0,-5 3 0 0 0,-1 4 0 0 0,-4-1 0 0 0,6-4 0 0 0,7-3 0 0 0,5 0 0 0 0,-5-5 0 0 0,-2 1 0 0 0,3-2 0 0 0,1 5 0 0 0,7 3 0 0 0,0 1 0 0 0,3 2 0 0 0,7 2 0 0 0,5 4 0 0 0,4 1 0 0 0,4 2 0 0 0,6 1 0 0 0</inkml:trace>
        </inkml:traceGroup>
      </inkml:traceGroup>
    </inkml:traceGroup>
    <inkml:traceGroup>
      <inkml:annotationXML>
        <emma:emma xmlns:emma="http://www.w3.org/2003/04/emma" version="1.0">
          <emma:interpretation id="{32B1B95B-938E-40A6-A750-23A7CCF944FE}" emma:medium="tactile" emma:mode="ink">
            <msink:context xmlns:msink="http://schemas.microsoft.com/ink/2010/main" type="paragraph" rotatedBoundingBox="655,14210 32739,14013 32765,18201 681,183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507E84-F9A4-45F7-A551-1478DF11800F}" emma:medium="tactile" emma:mode="ink">
              <msink:context xmlns:msink="http://schemas.microsoft.com/ink/2010/main" type="inkBullet" rotatedBoundingBox="660,15138 2127,15126 2133,15792 665,15804"/>
            </emma:interpretation>
          </emma:emma>
        </inkml:annotationXML>
        <inkml:trace contextRef="#ctx0" brushRef="#br0" timeOffset="914072">5050 16434 16383 0 0,'0'-4'0'0'0,"4"-2"0"0"0,5 1 0 0 0,6 0 0 0 0,5 2 0 0 0,2 2 0 0 0,2 0 0 0 0,2 0 0 0 0,-1 1 0 0 0,1 0 0 0 0,4-4 0 0 0,1-5 0 0 0,-1-2 0 0 0,-1-2 0 0 0,-1-4 0 0 0,-6-3 0 0 0,-6-7 0 0 0,-6-2 0 0 0,-5-5 0 0 0,-3-1 0 0 0,-2 1 0 0 0,-1 3 0 0 0,0 2 0 0 0,0 2 0 0 0,-4 6 0 0 0,-6 1 0 0 0,0 1 0 0 0,-3 3 0 0 0,-3 5 0 0 0,-7 4 0 0 0,-4 7 0 0 0,-1 4 0 0 0,4 5 0 0 0,7 6 0 0 0,6 4 0 0 0,5 3 0 0 0,4 2 0 0 0,2 0 0 0 0,2 2 0 0 0,0-1 0 0 0,0 1 0 0 0,0-1 0 0 0,0 0 0 0 0,0 0 0 0 0,-1 0 0 0 0,4 4 0 0 0,2 1 0 0 0,3 4 0 0 0,5-4 0 0 0,4-3 0 0 0,3-5 0 0 0,-1-5 0 0 0,-1-2 0 0 0,1-6 0 0 0,1-3 0 0 0,1-3 0 0 0,2-2 0 0 0,0-2 0 0 0,-4-3 0 0 0,-5-7 0 0 0,-5-5 0 0 0,-5-3 0 0 0,-2-4 0 0 0,1 3 0 0 0,6 0 0 0 0,0 0 0 0 0,2-2 0 0 0,0 0 0 0 0,2 3 0 0 0,7 0 0 0 0,-1 0 0 0 0,2 3 0 0 0,0 4 0 0 0,1 4 0 0 0,1 4 0 0 0,0 6 0 0 0,0 3 0 0 0,-3 5 0 0 0,-6 9 0 0 0,3 5 0 0 0,-1 4 0 0 0,-5 0 0 0 0,-3 0 0 0 0,-3-1 0 0 0,-3 0 0 0 0,-7-6 0 0 0,-1-2 0 0 0,-1 1 0 0 0,1-8 0 0 0,1-10 0 0 0,1-10 0 0 0,2-7 0 0 0,0-9 0 0 0,1-6 0 0 0,0-5 0 0 0,1-1 0 0 0,3 1 0 0 0,2 2 0 0 0,4 4 0 0 0,4 5 0 0 0,4-1 0 0 0,3 4 0 0 0,3 6 0 0 0,0 4 0 0 0,-3 14 0 0 0,-9 9 0 0 0,-12 4 0 0 0,-4 3 0 0 0,-12 2 0 0 0,-2 2 0 0 0,-6 5 0 0 0,0 2 0 0 0,5 5 0 0 0,6 0 0 0 0,4 3 0 0 0,9-1 0 0 0,7-4 0 0 0,8-2 0 0 0,10-6 0 0 0,4-8 0 0 0,5-7 0 0 0,2-5 0 0 0,-1-3 0 0 0,-3-2 0 0 0,-2-1 0 0 0,-2-1 0 0 0,-2 1 0 0 0,-5 0 0 0 0</inkml:trace>
        <inkml:trace contextRef="#ctx0" brushRef="#br0" timeOffset="914073">6480 16128 16383 0 0,'0'0'0'0'0</inkml:trace>
        <inkml:trace contextRef="#ctx0" brushRef="#br0" timeOffset="914074">6504 16640 16383 0 0,'0'0'0'0'0</inkml:trace>
      </inkml:traceGroup>
      <inkml:traceGroup>
        <inkml:annotationXML>
          <emma:emma xmlns:emma="http://www.w3.org/2003/04/emma" version="1.0">
            <emma:interpretation id="{4658E3E6-0760-477E-AC93-1E4F860E6AC1}" emma:medium="tactile" emma:mode="ink">
              <msink:context xmlns:msink="http://schemas.microsoft.com/ink/2010/main" type="line" rotatedBoundingBox="2721,14231 31470,13998 31486,15983 2737,16216"/>
            </emma:interpretation>
          </emma:emma>
        </inkml:annotationXML>
        <inkml:traceGroup>
          <inkml:annotationXML>
            <emma:emma xmlns:emma="http://www.w3.org/2003/04/emma" version="1.0">
              <emma:interpretation id="{D0183219-621D-40CB-8BF6-578441892784}" emma:medium="tactile" emma:mode="ink">
                <msink:context xmlns:msink="http://schemas.microsoft.com/ink/2010/main" type="inkWord" rotatedBoundingBox="2727,14975 7054,14940 7061,15769 2734,15804"/>
              </emma:interpretation>
              <emma:one-of disjunction-type="recognition" id="oneOf56">
                <emma:interpretation id="interp188" emma:lang="" emma:confidence="0">
                  <emma:literal>lave</emma:literal>
                </emma:interpretation>
                <emma:interpretation id="interp189" emma:lang="" emma:confidence="0">
                  <emma:literal>hore</emma:literal>
                </emma:interpretation>
                <emma:interpretation id="interp190" emma:lang="" emma:confidence="0">
                  <emma:literal>houve</emma:literal>
                </emma:interpretation>
                <emma:interpretation id="interp191" emma:lang="" emma:confidence="0">
                  <emma:literal>hour</emma:literal>
                </emma:interpretation>
                <emma:interpretation id="interp192" emma:lang="" emma:confidence="0">
                  <emma:literal>bar</emma:literal>
                </emma:interpretation>
              </emma:one-of>
            </emma:emma>
          </inkml:annotationXML>
          <inkml:trace contextRef="#ctx0" brushRef="#br0" timeOffset="914076">8964 16433 16383 0 0,'0'4'0'0'0,"0"6"0"0"0,5 1 0 0 0,0 3 0 0 0,5 3 0 0 0,4-1 0 0 0,4-4 0 0 0,3-4 0 0 0,2-3 0 0 0,2-2 0 0 0,4-2 0 0 0,3-1 0 0 0,2-1 0 0 0,2 1 0 0 0,1-9 0 0 0,0-2 0 0 0,1-13 0 0 0,3-5 0 0 0,-1-3 0 0 0,0-8 0 0 0,-2-6 0 0 0,-3-3 0 0 0,-3 3 0 0 0,-8 0 0 0 0,-3 0 0 0 0,-6-1 0 0 0,-4 4 0 0 0,-6 1 0 0 0,-2 3 0 0 0,-2 0 0 0 0,-2 3 0 0 0,-4 6 0 0 0,-6 6 0 0 0,-5 5 0 0 0,-4 7 0 0 0,-3 6 0 0 0,-1 3 0 0 0,-6 2 0 0 0,-1 6 0 0 0,4 6 0 0 0,7 5 0 0 0,7 9 0 0 0,1 4 0 0 0,3 1 0 0 0,3 0 0 0 0,3 3 0 0 0,1 3 0 0 0,1 6 0 0 0,1-2 0 0 0,1 6 0 0 0,-1 4 0 0 0,1-4 0 0 0,-1-5 0 0 0,1-5 0 0 0,-1-5 0 0 0,0-3 0 0 0,4-2 0 0 0,2-2 0 0 0,3-4 0 0 0,1-15 0 0 0,7-12 0 0 0,4-17 0 0 0,3-13 0 0 0,2-9 0 0 0,5-4 0 0 0,-3 2 0 0 0,-2 5 0 0 0,-2 9 0 0 0,0 11 0 0 0,0 9 0 0 0,0 8 0 0 0,0 3 0 0 0,0 4 0 0 0,-4 5 0 0 0,-5 6 0 0 0,-5 9 0 0 0,-1 1 0 0 0,-1 1 0 0 0,2 1 0 0 0,3-4 0 0 0,4-6 0 0 0,-1-8 0 0 0,5-10 0 0 0,-1-8 0 0 0,1-3 0 0 0,0-2 0 0 0,1-3 0 0 0,1-2 0 0 0,1 3 0 0 0,0 4 0 0 0,-12 5 0 0 0,-12 4 0 0 0,-6 8 0 0 0,-7 2 0 0 0,-1 6 0 0 0,-6 5 0 0 0,1 4 0 0 0,2 7 0 0 0,5 4 0 0 0,4 4 0 0 0,0 1 0 0 0,1-1 0 0 0,1-2 0 0 0,2 1 0 0 0,2 0 0 0 0,5-2 0 0 0,7-2 0 0 0,5-2 0 0 0,1-1 0 0 0,1-5 0 0 0,2-2 0 0 0,6-4 0 0 0,4-5 0 0 0,4-4 0 0 0,-3-7 0 0 0,-2-8 0 0 0,-6-6 0 0 0,-7-9 0 0 0,-6-5 0 0 0,-4-1 0 0 0,-4 0 0 0 0,-1-3 0 0 0,-1-5 0 0 0,0-3 0 0 0,-1-4 0 0 0,1 1 0 0 0,1 6 0 0 0,-1 4 0 0 0,1 15 0 0 0,0 17 0 0 0,4 12 0 0 0,6 16 0 0 0,5 4 0 0 0,8-2 0 0 0,5-7 0 0 0,1-6 0 0 0,1-11 0 0 0,-5-9 0 0 0,-3-9 0 0 0,-5-6 0 0 0,-2 1 0 0 0,2 4 0 0 0,2 4 0 0 0,1 3 0 0 0,6 13 0 0 0,-1 13 0 0 0,-5 10 0 0 0,-2 3 0 0 0,-4 0 0 0 0,0-7 0 0 0,2-6 0 0 0,2-6 0 0 0,2-6 0 0 0,7 1 0 0 0,-2 3 0 0 0,-1 0 0 0 0,0-2 0 0 0,0-2 0 0 0,-1-2 0 0 0,2-2 0 0 0,-1-5 0 0 0,-4-7 0 0 0,3-10 0 0 0,-2-9 0 0 0,-1-5 0 0 0,-4-4 0 0 0,0 4 0 0 0,-3 4 0 0 0,1-2 0 0 0,-3 1 0 0 0,-2 1 0 0 0,-4-2 0 0 0,-1-1 0 0 0,-3 2 0 0 0,-1 2 0 0 0,-4 6 0 0 0,-11 7 0 0 0,-6 6 0 0 0,-4 4 0 0 0,2 9 0 0 0,5 6 0 0 0,6 6 0 0 0,5 6 0 0 0,3 3 0 0 0,3 1 0 0 0,1 1 0 0 0,5-4 0 0 0,6-6 0 0 0,5-5 0 0 0,8-5 0 0 0,5-4 0 0 0,1-1 0 0 0,-1-2 0 0 0,0 0 0 0 0,-1 0 0 0 0,2 0 0 0 0,1-4 0 0 0,4-1 0 0 0,4-8 0 0 0,-1-6 0 0 0,-2-3 0 0 0,-8-7 0 0 0,-8-2 0 0 0,-7 1 0 0 0,-11 5 0 0 0,-9 7 0 0 0,-9 7 0 0 0,-4 9 0 0 0,0 10 0 0 0,4 12 0 0 0,4 15 0 0 0,5 9 0 0 0,3 8 0 0 0,7-2 0 0 0,7-1 0 0 0,1 4 0 0 0,4-7 0 0 0,3-3 0 0 0,2-4 0 0 0,3-4 0 0 0,-3-4 0 0 0,-1-7 0 0 0,1-8 0 0 0,1-6 0 0 0,1-4 0 0 0,-3-4 0 0 0</inkml:trace>
          <inkml:trace contextRef="#ctx0" brushRef="#br0" timeOffset="914075">7143 16408 16383 0 0,'-5'0'0'0'0,"0"-4"0"0"0,0-6 0 0 0,0-5 0 0 0,2-4 0 0 0,1-4 0 0 0,6 0 0 0 0,5-2 0 0 0,6 3 0 0 0,4 6 0 0 0,4 6 0 0 0,2 4 0 0 0,0 3 0 0 0,1 3 0 0 0,0 4 0 0 0,-5 7 0 0 0,-1 5 0 0 0,-5 5 0 0 0,-4 6 0 0 0,-4 2 0 0 0,4 2 0 0 0,2 3 0 0 0,-3 1 0 0 0,-2-3 0 0 0,1-1 0 0 0,0-3 0 0 0,-2-2 0 0 0,-3-1 0 0 0,3 0 0 0 0,4-5 0 0 0,5-5 0 0 0,3-6 0 0 0,3-4 0 0 0,2-3 0 0 0,1-2 0 0 0,0-1 0 0 0,1-4 0 0 0,3-2 0 0 0,-2-3 0 0 0,-2 0 0 0 0,-6-3 0 0 0,-5-4 0 0 0,-1 2 0 0 0,-3-1 0 0 0,1-5 0 0 0,-2-5 0 0 0,-1-1 0 0 0,-3 0 0 0 0,-2-1 0 0 0,-2 2 0 0 0,0 0 0 0 0,-1 0 0 0 0,-1 2 0 0 0,-4 4 0 0 0,-1 13 0 0 0,1 13 0 0 0,5 9 0 0 0,2 6 0 0 0,5 4 0 0 0,6 2 0 0 0,1 0 0 0 0,-3 0 0 0 0,2-4 0 0 0,3-7 0 0 0,-2-1 0 0 0,0-4 0 0 0,3-3 0 0 0,3 0 0 0 0,1 0 0 0 0,3-2 0 0 0,0-3 0 0 0,1 0 0 0 0,0-2 0 0 0,0-1 0 0 0,-4-4 0 0 0,-6-9 0 0 0,-6-12 0 0 0,1-10 0 0 0,2-3 0 0 0,-1 1 0 0 0,-2-2 0 0 0,2 3 0 0 0,-2 2 0 0 0,3 2 0 0 0,-2 12 0 0 0,-2 13 0 0 0,-2 12 0 0 0,-2 9 0 0 0,-2 7 0 0 0,-2 4 0 0 0,0 1 0 0 0,0 0 0 0 0,3 1 0 0 0,3 0 0 0 0,3-5 0 0 0,0-2 0 0 0,4-5 0 0 0,2-4 0 0 0,5-4 0 0 0,1-4 0 0 0,3-2 0 0 0,0-1 0 0 0,1-1 0 0 0,0 0 0 0 0,5 0 0 0 0,1 1 0 0 0,-5-5 0 0 0,1-1 0 0 0,2-4 0 0 0,-6-4 0 0 0,-6-4 0 0 0,-6-11 0 0 0,-5-6 0 0 0,-3-3 0 0 0,-3-2 0 0 0,0 4 0 0 0,-2 2 0 0 0,-3 8 0 0 0,-6 8 0 0 0,-5 7 0 0 0,1 14 0 0 0,2 10 0 0 0,4 12 0 0 0,3 6 0 0 0,2 5 0 0 0,3 2 0 0 0,1 1 0 0 0,0-1 0 0 0,1-2 0 0 0,0-4 0 0 0,8-7 0 0 0,6-4 0 0 0,6-5 0 0 0,3-5 0 0 0,-3-5 0 0 0</inkml:trace>
        </inkml:traceGroup>
        <inkml:traceGroup>
          <inkml:annotationXML>
            <emma:emma xmlns:emma="http://www.w3.org/2003/04/emma" version="1.0">
              <emma:interpretation id="{E8276E77-62CD-4FEB-9CA3-F230CC20DCB8}" emma:medium="tactile" emma:mode="ink">
                <msink:context xmlns:msink="http://schemas.microsoft.com/ink/2010/main" type="inkWord" rotatedBoundingBox="7502,15049 10475,15025 10481,15657 7508,15682"/>
              </emma:interpretation>
              <emma:one-of disjunction-type="recognition" id="oneOf57">
                <emma:interpretation id="interp193" emma:lang="" emma:confidence="0">
                  <emma:literal>usar</emma:literal>
                </emma:interpretation>
                <emma:interpretation id="interp194" emma:lang="" emma:confidence="0">
                  <emma:literal>usa</emma:literal>
                </emma:interpretation>
                <emma:interpretation id="interp195" emma:lang="" emma:confidence="0">
                  <emma:literal>mar</emma:literal>
                </emma:interpretation>
                <emma:interpretation id="interp196" emma:lang="" emma:confidence="0">
                  <emma:literal>ura</emma:literal>
                </emma:interpretation>
                <emma:interpretation id="interp197" emma:lang="" emma:confidence="0">
                  <emma:literal>uses</emma:literal>
                </emma:interpretation>
              </emma:one-of>
            </emma:emma>
          </inkml:annotationXML>
          <inkml:trace contextRef="#ctx0" brushRef="#br0" timeOffset="914078">12902 16237 16383 0 0,'4'4'0'0'0,"1"6"0"0"0,5 1 0 0 0,4-2 0 0 0,4-1 0 0 0,3-4 0 0 0,3-1 0 0 0,-4-5 0 0 0,0-8 0 0 0,-4-5 0 0 0,-5-9 0 0 0,-3-4 0 0 0,-5-2 0 0 0,-1 0 0 0 0,-2 1 0 0 0,-1 2 0 0 0,0 9 0 0 0,5 12 0 0 0,1 15 0 0 0,-1 10 0 0 0,0 6 0 0 0,3 4 0 0 0,5 0 0 0 0,0 0 0 0 0,2-6 0 0 0,3-5 0 0 0,3-8 0 0 0,2-4 0 0 0,2-3 0 0 0,4-3 0 0 0,-1-5 0 0 0,-2-6 0 0 0,-5-5 0 0 0,-2-9 0 0 0,-4-3 0 0 0,-4-2 0 0 0,0 0 0 0 0,-1-2 0 0 0,1 3 0 0 0,0 11 0 0 0,-2 17 0 0 0,1 13 0 0 0,4 8 0 0 0,4 5 0 0 0,-1 3 0 0 0,5-4 0 0 0,3-6 0 0 0,6-5 0 0 0,-2-10 0 0 0,-6-14 0 0 0,-3-9 0 0 0,-4-9 0 0 0,-4-7 0 0 0,-1-4 0 0 0,-2 2 0 0 0,3-1 0 0 0,2 2 0 0 0,5 7 0 0 0,6 18 0 0 0,0 18 0 0 0,0 17 0 0 0,0 13 0 0 0,0 4 0 0 0,0 0 0 0 0,-4 2 0 0 0,-5-4 0 0 0,-7 2 0 0 0,-6-3 0 0 0,-9-7 0 0 0,-8-9 0 0 0,8-7 0 0 0,8-8 0 0 0,14-3 0 0 0,6-3 0 0 0,14-1 0 0 0,5-1 0 0 0,3 0 0 0 0,0 1 0 0 0,0 0 0 0 0,-3-4 0 0 0,0-1 0 0 0,-2-3 0 0 0,-4-1 0 0 0,-8-2 0 0 0,-3-4 0 0 0,-3-8 0 0 0,-3-3 0 0 0,-6-6 0 0 0,-4 0 0 0 0,-7-4 0 0 0,-9 0 0 0 0,-6 6 0 0 0,-5 9 0 0 0,-3 8 0 0 0,-3 7 0 0 0,0 3 0 0 0,0 4 0 0 0,4 5 0 0 0,7 11 0 0 0,4 10 0 0 0,6 6 0 0 0,2 1 0 0 0,3-1 0 0 0,0-2 0 0 0,6-2 0 0 0,5-5 0 0 0,5-7 0 0 0,4-6 0 0 0,2-5 0 0 0,3-3 0 0 0,0-2 0 0 0,1-1 0 0 0,0 0 0 0 0,-1 0 0 0 0,0 0 0 0 0,0 0 0 0 0,0 1 0 0 0,0-5 0 0 0,-5-5 0 0 0,-5-5 0 0 0,-1-4 0 0 0,-3-7 0 0 0,-4-3 0 0 0,-2-6 0 0 0,-3 0 0 0 0,-5-4 0 0 0,1 6 0 0 0,6 8 0 0 0,6 9 0 0 0,6 6 0 0 0,4 6 0 0 0,3 3 0 0 0,2 1 0 0 0,0 2 0 0 0,5 0 0 0 0,2-1 0 0 0,-6 4 0 0 0,-2 2 0 0 0,-5 3 0 0 0,-2 0 0 0 0,-4 6 0 0 0,-4 6 0 0 0,-4 2 0 0 0,-2 6 0 0 0,-2 2 0 0 0,-1 4 0 0 0,-1-1 0 0 0,0-1 0 0 0,1-3 0 0 0,3-2 0 0 0,7-6 0 0 0,4-7 0 0 0,2-6 0 0 0</inkml:trace>
          <inkml:trace contextRef="#ctx0" brushRef="#br0" timeOffset="914077">11893 16408 16383 0 0,'4'0'0'0'0,"6"0"0"0"0,5 0 0 0 0,4-5 0 0 0,-1-9 0 0 0,5-6 0 0 0,-1-5 0 0 0,-1 3 0 0 0,0 1 0 0 0,2 3 0 0 0,0 6 0 0 0,1-1 0 0 0,0-1 0 0 0,5 2 0 0 0,1 2 0 0 0,4 4 0 0 0,-8 2 0 0 0,-12 2 0 0 0,-13 5 0 0 0,-11 3 0 0 0,-8 0 0 0 0,-1 3 0 0 0,-1 0 0 0 0,3 3 0 0 0,3 3 0 0 0,6 4 0 0 0,3 5 0 0 0,-6 5 0 0 0,-1 1 0 0 0,2-1 0 0 0,2-1 0 0 0,7 0 0 0 0,8-2 0 0 0,7-6 0 0 0,4-5 0 0 0,5-5 0 0 0,2-5 0 0 0,1-3 0 0 0,4-2 0 0 0,1-1 0 0 0,4 0 0 0 0,-4-4 0 0 0,-3-2 0 0 0,-3-3 0 0 0,-4-4 0 0 0,-7-4 0 0 0,-6-3 0 0 0,-3-3 0 0 0,-4 0 0 0 0,-1-1 0 0 0,-1-1 0 0 0,0 1 0 0 0,0 0 0 0 0,0 0 0 0 0,0 1 0 0 0,1-1 0 0 0,0 0 0 0 0,-4 5 0 0 0,-6 5 0 0 0,-5 5 0 0 0,-4 5 0 0 0,-4 3 0 0 0,7 2 0 0 0,15 4 0 0 0,7 7 0 0 0,2 5 0 0 0,5 5 0 0 0,4 6 0 0 0,7 3 0 0 0,8 1 0 0 0,7-2 0 0 0,6-5 0 0 0,-2-6 0 0 0,-3-7 0 0 0,-4-5 0 0 0,-9-7 0 0 0,-8-5 0 0 0</inkml:trace>
        </inkml:traceGroup>
        <inkml:traceGroup>
          <inkml:annotationXML>
            <emma:emma xmlns:emma="http://www.w3.org/2003/04/emma" version="1.0">
              <emma:interpretation id="{B395903D-6385-4AD6-9B0E-A1A62F6AA7B7}" emma:medium="tactile" emma:mode="ink">
                <msink:context xmlns:msink="http://schemas.microsoft.com/ink/2010/main" type="inkWord" rotatedBoundingBox="11124,14751 13515,14732 13522,15604 11131,15623"/>
              </emma:interpretation>
              <emma:one-of disjunction-type="recognition" id="oneOf58">
                <emma:interpretation id="interp198" emma:lang="" emma:confidence="0">
                  <emma:literal>rubro</emma:literal>
                </emma:interpretation>
                <emma:interpretation id="interp199" emma:lang="" emma:confidence="0">
                  <emma:literal>subo</emma:literal>
                </emma:interpretation>
                <emma:interpretation id="interp200" emma:lang="" emma:confidence="0">
                  <emma:literal>cubo</emma:literal>
                </emma:interpretation>
                <emma:interpretation id="interp201" emma:lang="" emma:confidence="0">
                  <emma:literal>vibro</emma:literal>
                </emma:interpretation>
                <emma:interpretation id="interp202" emma:lang="" emma:confidence="0">
                  <emma:literal>rubo</emma:literal>
                </emma:interpretation>
              </emma:one-of>
            </emma:emma>
          </inkml:annotationXML>
          <inkml:trace contextRef="#ctx0" brushRef="#br0" timeOffset="914079">15536 16164 16383 0 0,'-8'-5'0'0'0,"-3"-21"0"0"0,8-7 0 0 0,14 2 0 0 0,5 11 0 0 0,4 8 0 0 0,2 7 0 0 0,-2 8 0 0 0,-1 8 0 0 0,-3 10 0 0 0,0 6 0 0 0,-3 3 0 0 0,-4-1 0 0 0,-3 1 0 0 0,2 1 0 0 0,-1 1 0 0 0,-2 0 0 0 0,-1-3 0 0 0,2-5 0 0 0,5-3 0 0 0,5-5 0 0 0,7-6 0 0 0,5-3 0 0 0,5-4 0 0 0,2-7 0 0 0,3-6 0 0 0,-1-6 0 0 0,-2-4 0 0 0,-7-7 0 0 0,-9-4 0 0 0,-7-4 0 0 0,-6-1 0 0 0,-3-1 0 0 0,-4-1 0 0 0,-4 8 0 0 0,-2 12 0 0 0,0 14 0 0 0,1 16 0 0 0,3 10 0 0 0,0 5 0 0 0,6 3 0 0 0,6 0 0 0 0,6-6 0 0 0,5-2 0 0 0,3-4 0 0 0,1-6 0 0 0,5-5 0 0 0,2-4 0 0 0,0-2 0 0 0,-1-1 0 0 0,-1-1 0 0 0,-2-4 0 0 0,-2-6 0 0 0,-4-9 0 0 0,-6-5 0 0 0,-6-2 0 0 0,-4-2 0 0 0,-3 1 0 0 0,-6 17 0 0 0,-2 19 0 0 0,-1 13 0 0 0,2 6 0 0 0,1 2 0 0 0,2 2 0 0 0,0 3 0 0 0,6-4 0 0 0,5-7 0 0 0,11-8 0 0 0,5-5 0 0 0,3-6 0 0 0,1-3 0 0 0,-1-1 0 0 0,0-2 0 0 0,-1-3 0 0 0,-1-11 0 0 0,-1-5 0 0 0,0-5 0 0 0,-5-5 0 0 0,-5-6 0 0 0,3-4 0 0 0,2-1 0 0 0,-2-5 0 0 0,1 1 0 0 0,0 0 0 0 0,-2 4 0 0 0,-5 6 0 0 0,0-1 0 0 0,-1 2 0 0 0,-4 3 0 0 0,-2 3 0 0 0,-2 2 0 0 0,-2-3 0 0 0,-1 0 0 0 0,-5 1 0 0 0,-1 1 0 0 0,-4 5 0 0 0,-4 7 0 0 0,-5 5 0 0 0,2 14 0 0 0,3 11 0 0 0,5 10 0 0 0,-6 6 0 0 0,1 9 0 0 0,2 4 0 0 0,4 7 0 0 0,2 2 0 0 0,3-2 0 0 0,2-4 0 0 0,1-3 0 0 0,0-5 0 0 0,1-1 0 0 0,4-3 0 0 0,1 2 0 0 0,-1-2 0 0 0,0-2 0 0 0,2-7 0 0 0,5-11 0 0 0,0-13 0 0 0,2-15 0 0 0,-1-12 0 0 0,1-11 0 0 0,7-4 0 0 0,4-7 0 0 0,2 5 0 0 0,0 10 0 0 0,0 10 0 0 0,0 17 0 0 0,-1 19 0 0 0,-5 14 0 0 0,-5 8 0 0 0,-3-2 0 0 0,2-7 0 0 0,3-8 0 0 0,5-7 0 0 0,5-5 0 0 0,0-4 0 0 0,0-2 0 0 0,13-2 0 0 0,2-8 0 0 0,4-10 0 0 0,-4-3 0 0 0,-4-6 0 0 0,0-1 0 0 0,-8-1 0 0 0,-3 2 0 0 0,-4 2 0 0 0,-5 8 0 0 0,-14 17 0 0 0,-9 12 0 0 0,-3 9 0 0 0,-4 5 0 0 0,-5 8 0 0 0,-4 5 0 0 0,2 11 0 0 0,-1 4 0 0 0,3-2 0 0 0,5-2 0 0 0,3 0 0 0 0,4-4 0 0 0,2-6 0 0 0,6-4 0 0 0,11-9 0 0 0,6-8 0 0 0,5-7 0 0 0,1-6 0 0 0,1-3 0 0 0,-1-1 0 0 0,4-2 0 0 0,5 1 0 0 0,1-1 0 0 0,-3 1 0 0 0,-6-4 0 0 0,-4-5 0 0 0,-6-5 0 0 0,-6-5 0 0 0,-5-10 0 0 0,0-2 0 0 0,-1-2 0 0 0,-1-1 0 0 0,-2 3 0 0 0,-1 1 0 0 0,-1 4 0 0 0,-1 0 0 0 0,-4 6 0 0 0,-6-3 0 0 0,-6 4 0 0 0,-3 5 0 0 0,-8 0 0 0 0,-3 3 0 0 0,-1 4 0 0 0,-3 3 0 0 0,4 7 0 0 0,3 6 0 0 0,6 8 0 0 0,6 3 0 0 0,15 4 0 0 0,19-2 0 0 0,16-5 0 0 0,9-5 0 0 0,6-4 0 0 0,7-4 0 0 0,2-2 0 0 0,0-1 0 0 0,-6-1 0 0 0,-13-4 0 0 0,-12-2 0 0 0</inkml:trace>
        </inkml:traceGroup>
        <inkml:traceGroup>
          <inkml:annotationXML>
            <emma:emma xmlns:emma="http://www.w3.org/2003/04/emma" version="1.0">
              <emma:interpretation id="{A2F101DD-8271-4949-A45E-6EF8D956C2A4}" emma:medium="tactile" emma:mode="ink">
                <msink:context xmlns:msink="http://schemas.microsoft.com/ink/2010/main" type="inkWord" rotatedBoundingBox="13949,14680 17966,14647 17973,15485 13956,15518"/>
              </emma:interpretation>
              <emma:one-of disjunction-type="recognition" id="oneOf59">
                <emma:interpretation id="interp203" emma:lang="" emma:confidence="0">
                  <emma:literal>make</emma:literal>
                </emma:interpretation>
                <emma:interpretation id="interp204" emma:lang="" emma:confidence="0">
                  <emma:literal>malhe</emma:literal>
                </emma:interpretation>
                <emma:interpretation id="interp205" emma:lang="" emma:confidence="0">
                  <emma:literal>malte</emma:literal>
                </emma:interpretation>
                <emma:interpretation id="interp206" emma:lang="" emma:confidence="0">
                  <emma:literal>medre</emma:literal>
                </emma:interpretation>
                <emma:interpretation id="interp207" emma:lang="" emma:confidence="0">
                  <emma:literal>mare</emma:literal>
                </emma:interpretation>
              </emma:one-of>
            </emma:emma>
          </inkml:annotationXML>
          <inkml:trace contextRef="#ctx0" brushRef="#br0" timeOffset="914081">20138 16236 16383 0 0,'-5'0'0'0'0,"-4"0"0"0"0,-2-4 0 0 0,1-6 0 0 0,3-5 0 0 0,2-5 0 0 0,2-2 0 0 0,2-1 0 0 0,0-3 0 0 0,1 1 0 0 0,1-1 0 0 0,-1 1 0 0 0,1-1 0 0 0,7 6 0 0 0,12 4 0 0 0,6 7 0 0 0,-1 8 0 0 0,-1 8 0 0 0,-4 8 0 0 0,-6 5 0 0 0,-5 3 0 0 0,-4 3 0 0 0,-3 0 0 0 0,-2 5 0 0 0,-1-8 0 0 0,4-16 0 0 0,6-17 0 0 0,5-7 0 0 0,5-1 0 0 0,7-1 0 0 0,8-2 0 0 0,2 2 0 0 0,-1 6 0 0 0,-6 8 0 0 0,-8 9 0 0 0,-8 9 0 0 0,-6 5 0 0 0,-4 5 0 0 0,-3 2 0 0 0,-1-7 0 0 0,8-7 0 0 0,7-9 0 0 0,5-9 0 0 0,4-4 0 0 0,1 0 0 0 0,-2 15 0 0 0,-1 6 0 0 0,-5 15 0 0 0,-4 5 0 0 0,-1 4 0 0 0,-1 0 0 0 0,1-7 0 0 0,7-7 0 0 0,5-7 0 0 0,3-6 0 0 0,9-4 0 0 0,-1-7 0 0 0,1-7 0 0 0,-5-9 0 0 0,-2-11 0 0 0,1-12 0 0 0,4-6 0 0 0,-3 0 0 0 0,2 0 0 0 0,-1 0 0 0 0,-1 5 0 0 0,-6 4 0 0 0,-3 12 0 0 0,-13 8 0 0 0,-12 12 0 0 0,-14 8 0 0 0,-8 8 0 0 0,-4 3 0 0 0,3 3 0 0 0,3 3 0 0 0,4 8 0 0 0,2 3 0 0 0,4 6 0 0 0,5 5 0 0 0,3 0 0 0 0,3-2 0 0 0,2-3 0 0 0,1-5 0 0 0,1-1 0 0 0,0-2 0 0 0,4-5 0 0 0,5-7 0 0 0,6-5 0 0 0,3-4 0 0 0,4-4 0 0 0,1-1 0 0 0,1-1 0 0 0,1 0 0 0 0,0-4 0 0 0,-1-2 0 0 0,-4-3 0 0 0,-1-8 0 0 0,-5-6 0 0 0,0-3 0 0 0,-3-1 0 0 0,-4 2 0 0 0,-2-1 0 0 0,-3 0 0 0 0,-2 1 0 0 0,-1 1 0 0 0,0 0 0 0 0,-1 1 0 0 0,0-5 0 0 0,-3 3 0 0 0,-2 14 0 0 0,0 22 0 0 0,2 18 0 0 0,1 12 0 0 0,1 3 0 0 0,1 3 0 0 0,0-2 0 0 0,1-5 0 0 0,5-4 0 0 0,5-4 0 0 0,5-8 0 0 0,5-7 0 0 0,2-7 0 0 0,3-5 0 0 0,4-2 0 0 0,2-11 0 0 0,4-12 0 0 0,-3-11 0 0 0,-4-8 0 0 0,-2-4 0 0 0,-6-10 0 0 0,-6-2 0 0 0,-1-1 0 0 0,-3 1 0 0 0,-3 7 0 0 0,-3 7 0 0 0,-2-3 0 0 0,-1 3 0 0 0,-1 1 0 0 0,-1-2 0 0 0,1 3 0 0 0,-1 3 0 0 0,1 5 0 0 0,-1 3 0 0 0,1 19 0 0 0,0 23 0 0 0,0 36 0 0 0,0 25 0 0 0,0 12 0 0 0,0 6 0 0 0,0-3 0 0 0,0-10 0 0 0,0-15 0 0 0,0-10 0 0 0,0-6 0 0 0,0-4 0 0 0,4-12 0 0 0,2-12 0 0 0</inkml:trace>
          <inkml:trace contextRef="#ctx0" brushRef="#br0" timeOffset="914082">21713 15525 16383 0 0,'4'0'0'0'0,"6"0"0"0"0,9 0 0 0 0,6 4 0 0 0,3 2 0 0 0,0 7 0 0 0,0 3 0 0 0,-4 2 0 0 0,-7 6 0 0 0,-6 4 0 0 0,-5 4 0 0 0,-4 2 0 0 0,-2 8 0 0 0,0 0 0 0 0,-2 2 0 0 0,1-3 0 0 0,0 1 0 0 0,-4-5 0 0 0,-1-2 0 0 0,-8-3 0 0 0,-6-8 0 0 0,-3-8 0 0 0,-2-6 0 0 0,-2-5 0 0 0,5 0 0 0 0,10 5 0 0 0,6 3 0 0 0,18 10 0 0 0,10 7 0 0 0,2 3 0 0 0,5 1 0 0 0,11-5 0 0 0,1-9 0 0 0,4-6 0 0 0,-3-7 0 0 0,4-4 0 0 0,-1-2 0 0 0,0-2 0 0 0,-4-1 0 0 0,-4 1 0 0 0,-9-5 0 0 0,0-4 0 0 0,-2-6 0 0 0,-4-4 0 0 0,-6-6 0 0 0,-6-4 0 0 0,-5-4 0 0 0,-7-1 0 0 0,-4 1 0 0 0,-4 6 0 0 0,-1 5 0 0 0,-3 5 0 0 0,-3 6 0 0 0,-7 5 0 0 0,1 8 0 0 0,4 12 0 0 0,5 17 0 0 0,5 15 0 0 0,9 13 0 0 0,7 0 0 0 0,4-5 0 0 0,4-12 0 0 0,7-12 0 0 0,4-12 0 0 0,3-8 0 0 0,-5-11 0 0 0,-5-4 0 0 0</inkml:trace>
          <inkml:trace contextRef="#ctx0" brushRef="#br0" timeOffset="914080">18366 16163 16383 0 0,'-5'0'0'0'0,"0"-4"0"0"0,0-6 0 0 0,0-5 0 0 0,2-5 0 0 0,1-2 0 0 0,1-2 0 0 0,5-1 0 0 0,6 4 0 0 0,1 1 0 0 0,3 4 0 0 0,3 5 0 0 0,8 4 0 0 0,2 3 0 0 0,3 3 0 0 0,-1 9 0 0 0,-5 12 0 0 0,-7 7 0 0 0,-6 2 0 0 0,-5 1 0 0 0,-3 0 0 0 0,-3-1 0 0 0,-1-2 0 0 0,0-1 0 0 0,0-1 0 0 0,0-1 0 0 0,0 1 0 0 0,5-1 0 0 0,5-4 0 0 0,6-5 0 0 0,5-6 0 0 0,2-4 0 0 0,2-2 0 0 0,2-3 0 0 0,4-1 0 0 0,-3-4 0 0 0,-2-6 0 0 0,-5-5 0 0 0,-6-4 0 0 0,-5-3 0 0 0,-5-1 0 0 0,-2 0 0 0 0,-2-2 0 0 0,-1-4 0 0 0,0-1 0 0 0,0 9 0 0 0,0 12 0 0 0,0 12 0 0 0,1 10 0 0 0,-1 12 0 0 0,1 5 0 0 0,0 2 0 0 0,5-5 0 0 0,4-1 0 0 0,6-6 0 0 0,9-6 0 0 0,4-5 0 0 0,6-4 0 0 0,1-11 0 0 0,-1-9 0 0 0,-6-9 0 0 0,-10-5 0 0 0,-5-6 0 0 0,-6-1 0 0 0,-5-2 0 0 0,-1 13 0 0 0,-2 20 0 0 0,-1 15 0 0 0,1 15 0 0 0,-1 7 0 0 0,1 2 0 0 0,5 0 0 0 0,5-6 0 0 0,6-3 0 0 0,5-6 0 0 0,2-5 0 0 0,2-6 0 0 0,2-4 0 0 0,0-2 0 0 0,3-1 0 0 0,3-1 0 0 0,2-5 0 0 0,1-4 0 0 0,-6-6 0 0 0,-8-8 0 0 0,-7-4 0 0 0,-6-1 0 0 0,-5-1 0 0 0,-3 1 0 0 0,-1 2 0 0 0,0 0 0 0 0,-5 6 0 0 0,-1 10 0 0 0,1 11 0 0 0,1 14 0 0 0,6 13 0 0 0,7 6 0 0 0,6-2 0 0 0,5-7 0 0 0,7 1 0 0 0,9-4 0 0 0,1-2 0 0 0,0 1 0 0 0,-3-3 0 0 0,-3 0 0 0 0,-1-4 0 0 0,1 1 0 0 0,1-2 0 0 0,-5-4 0 0 0</inkml:trace>
        </inkml:traceGroup>
        <inkml:traceGroup>
          <inkml:annotationXML>
            <emma:emma xmlns:emma="http://www.w3.org/2003/04/emma" version="1.0">
              <emma:interpretation id="{BA9D890F-DFB2-40B9-BC0E-A338EFA42F12}" emma:medium="tactile" emma:mode="ink">
                <msink:context xmlns:msink="http://schemas.microsoft.com/ink/2010/main" type="inkWord" rotatedBoundingBox="18425,14104 22005,14074 22017,15550 18437,15579"/>
              </emma:interpretation>
              <emma:one-of disjunction-type="recognition" id="oneOf60">
                <emma:interpretation id="interp208" emma:lang="" emma:confidence="0">
                  <emma:literal>toiro</emma:literal>
                </emma:interpretation>
                <emma:interpretation id="interp209" emma:lang="" emma:confidence="0">
                  <emma:literal>toe ro</emma:literal>
                </emma:interpretation>
                <emma:interpretation id="interp210" emma:lang="" emma:confidence="0">
                  <emma:literal>toi ro</emma:literal>
                </emma:interpretation>
                <emma:interpretation id="interp211" emma:lang="" emma:confidence="0">
                  <emma:literal>top ro</emma:literal>
                </emma:interpretation>
                <emma:interpretation id="interp212" emma:lang="" emma:confidence="0">
                  <emma:literal>to, ro</emma:literal>
                </emma:interpretation>
              </emma:one-of>
            </emma:emma>
          </inkml:annotationXML>
          <inkml:trace contextRef="#ctx0" brushRef="#br0" timeOffset="914084">25331 16163 16383 0 0,'4'0'0'0'0,"6"-4"0"0"0,1-10 0 0 0,-1-11 0 0 0,1-4 0 0 0,0-7 0 0 0,-3-1 0 0 0,-3-3 0 0 0,-1-3 0 0 0,-2-2 0 0 0,-2-2 0 0 0,0-6 0 0 0,0-1 0 0 0,-1 0 0 0 0,1 0 0 0 0,-1 5 0 0 0,1 3 0 0 0,0 1 0 0 0,0 3 0 0 0,0 2 0 0 0,0 2 0 0 0,0 5 0 0 0,0 15 0 0 0,0 20 0 0 0,0 17 0 0 0,0 13 0 0 0,0 15 0 0 0,0 8 0 0 0,0-2 0 0 0,0 3 0 0 0,8 8 0 0 0,4 7 0 0 0,2-3 0 0 0,0-2 0 0 0,-2 4 0 0 0,0-6 0 0 0,7-6 0 0 0,4-8 0 0 0,3-14 0 0 0,1-11 0 0 0,0-11 0 0 0,-1-8 0 0 0,0-4 0 0 0,-4-8 0 0 0,-3-6 0 0 0,-3-10 0 0 0,-6-5 0 0 0,-3-1 0 0 0,-4-2 0 0 0,-6 6 0 0 0,-11 5 0 0 0,-8 8 0 0 0,-3 8 0 0 0,2 10 0 0 0,-8 16 0 0 0,1 13 0 0 0,7 3 0 0 0,6 4 0 0 0,7-1 0 0 0,9-3 0 0 0,4-5 0 0 0,6-7 0 0 0,2-5 0 0 0,3-2 0 0 0,3 1 0 0 0,3 0 0 0 0,3-4 0 0 0,1-4 0 0 0,0-4 0 0 0,2-4 0 0 0,-1-3 0 0 0,4-2 0 0 0,2-4 0 0 0,-1-7 0 0 0,3-13 0 0 0,-3-7 0 0 0,-4-7 0 0 0,-6-1 0 0 0,-2 2 0 0 0,-4 3 0 0 0,-4 4 0 0 0,-5 1 0 0 0,-2 3 0 0 0,-2 2 0 0 0,-1 0 0 0 0,-1 0 0 0 0,0 0 0 0 0,-4 0 0 0 0,-5 4 0 0 0,-10 5 0 0 0,-5 6 0 0 0,-7 3 0 0 0,-2 4 0 0 0,0 6 0 0 0,7 6 0 0 0,7 6 0 0 0,7 9 0 0 0,6 8 0 0 0,4 7 0 0 0,3 4 0 0 0,5-4 0 0 0,10-9 0 0 0,7-11 0 0 0,4-8 0 0 0,6-6 0 0 0,2-4 0 0 0,2-2 0 0 0,1-2 0 0 0,-2 0 0 0 0,-8-4 0 0 0,-3-5 0 0 0,-7-9 0 0 0,-5-6 0 0 0,-6 3 0 0 0</inkml:trace>
          <inkml:trace contextRef="#ctx0" brushRef="#br0" timeOffset="914085">25257 15648 16383 0 0,'4'0'0'0'0,"14"-4"0"0"0,17-1 0 0 0,18-5 0 0 0,14-4 0 0 0,11-4 0 0 0,-2-3 0 0 0,-3-3 0 0 0,-13 4 0 0 0</inkml:trace>
          <inkml:trace contextRef="#ctx0" brushRef="#br0" timeOffset="914086">26400 15992 16383 0 0,'0'4'0'0'0,"0"10"0"0"0,0 6 0 0 0,0 8 0 0 0,0 4 0 0 0,0 1 0 0 0,0-2 0 0 0,0-1 0 0 0,0-3 0 0 0,0 0 0 0 0,0-2 0 0 0,0-4 0 0 0</inkml:trace>
          <inkml:trace contextRef="#ctx0" brushRef="#br0" timeOffset="914083">22821 16162 16383 0 0,'5'0'0'0'0,"4"4"0"0"0,15 2 0 0 0,6-1 0 0 0,3-1 0 0 0,0-5 0 0 0,-6-11 0 0 0,-7-12 0 0 0,-7-9 0 0 0,-6-4 0 0 0,-5-4 0 0 0,-1 0 0 0 0,-2 0 0 0 0,0 2 0 0 0,-1 3 0 0 0,1 6 0 0 0,0 1 0 0 0,1 2 0 0 0,-1 11 0 0 0,5 11 0 0 0,2 11 0 0 0,3 9 0 0 0,5 6 0 0 0,5 7 0 0 0,-2 7 0 0 0,1-1 0 0 0,1-3 0 0 0,-2 1 0 0 0,0-4 0 0 0,-3-3 0 0 0,-4-1 0 0 0,-3-1 0 0 0,5 4 0 0 0,0 2 0 0 0,-1-1 0 0 0,-11-4 0 0 0,-10-7 0 0 0,1-5 0 0 0,6-6 0 0 0,8-3 0 0 0,7-7 0 0 0,6-3 0 0 0,4-3 0 0 0,-1-6 0 0 0,3-3 0 0 0,1-6 0 0 0,2 0 0 0 0,0-4 0 0 0,0-1 0 0 0,-1 5 0 0 0,0 2 0 0 0,-1 5 0 0 0,4 5 0 0 0,1 6 0 0 0,-9 3 0 0 0,-11 3 0 0 0,-13 1 0 0 0,-5 5 0 0 0,-10 6 0 0 0,-6 10 0 0 0,2 8 0 0 0,3 5 0 0 0,6 0 0 0 0,5-1 0 0 0,4-3 0 0 0,2-2 0 0 0,2-1 0 0 0,5-5 0 0 0,10-7 0 0 0,6-6 0 0 0,9-4 0 0 0,3-3 0 0 0,4-2 0 0 0,0-5 0 0 0,-6-6 0 0 0,-9-6 0 0 0,-7-3 0 0 0,-3-3 0 0 0,-3-2 0 0 0,-3 0 0 0 0,-3 0 0 0 0,-1-5 0 0 0,-2-1 0 0 0,0-3 0 0 0,-1 11 0 0 0,0 15 0 0 0,1 13 0 0 0,-1 9 0 0 0,1 7 0 0 0,0 4 0 0 0,4 6 0 0 0,6-2 0 0 0,5-7 0 0 0,9-7 0 0 0,3-5 0 0 0,7-5 0 0 0,1-7 0 0 0,8-12 0 0 0,0-11 0 0 0,1-11 0 0 0,-2-7 0 0 0,-5-5 0 0 0,-8-2 0 0 0,-9-5 0 0 0,-8-2 0 0 0,2 5 0 0 0,-1 7 0 0 0,-3 2 0 0 0,-3 5 0 0 0,-2 1 0 0 0,-3-7 0 0 0,-2 2 0 0 0,0-7 0 0 0,0 2 0 0 0,-1-3 0 0 0,1-3 0 0 0,-1-4 0 0 0,1 5 0 0 0,-4 5 0 0 0,-2-2 0 0 0,-8 4 0 0 0,-1 6 0 0 0,-3 8 0 0 0,2 6 0 0 0,-1 8 0 0 0,-1 6 0 0 0,-2 5 0 0 0,-6 4 0 0 0,2 10 0 0 0,4 16 0 0 0,2 13 0 0 0,4 8 0 0 0,4 9 0 0 0,4 4 0 0 0,3 5 0 0 0,2 7 0 0 0,1 5 0 0 0,1 3 0 0 0,-1-4 0 0 0,5-4 0 0 0,2 2 0 0 0,-2-9 0 0 0,8-2 0 0 0,2-9 0 0 0,-3-3 0 0 0,2 2 0 0 0,2 1 0 0 0,7 8 0 0 0,0-2 0 0 0,-1-7 0 0 0,1-7 0 0 0,1-12 0 0 0,0-11 0 0 0,0-9 0 0 0,0-7 0 0 0,1-4 0 0 0,4-2 0 0 0,1-5 0 0 0,-1-6 0 0 0,0-5 0 0 0,-5-4 0 0 0,-3-6 0 0 0,-5-4 0 0 0,-5 0 0 0 0,-5 2 0 0 0,-3 1 0 0 0,-2 0 0 0 0,-1 2 0 0 0,-1 1 0 0 0,0 0 0 0 0,0 0 0 0 0,1 1 0 0 0,-1 0 0 0 0,-3 4 0 0 0,-6 5 0 0 0,-1 10 0 0 0,-3 9 0 0 0,1 13 0 0 0,3 8 0 0 0,3 7 0 0 0,2 3 0 0 0,3 0 0 0 0,1-2 0 0 0,1-3 0 0 0,1-1 0 0 0,-1-4 0 0 0,5-4 0 0 0,10-6 0 0 0,6-6 0 0 0,8-8 0 0 0,3-5 0 0 0,-4-5 0 0 0,-6-6 0 0 0,-3-5 0 0 0,-1-5 0 0 0,1-1 0 0 0,6 5 0 0 0,-2 11 0 0 0,-4 10 0 0 0,-2 18 0 0 0,-3 11 0 0 0,-4 4 0 0 0,-5-1 0 0 0,-2 1 0 0 0,-1-3 0 0 0,2-5 0 0 0,5-8 0 0 0,5-6 0 0 0,5-6 0 0 0,2-3 0 0 0,3-2 0 0 0,1-1 0 0 0,-3 0 0 0 0</inkml:trace>
        </inkml:traceGroup>
        <inkml:traceGroup>
          <inkml:annotationXML>
            <emma:emma xmlns:emma="http://www.w3.org/2003/04/emma" version="1.0">
              <emma:interpretation id="{A83CE2FC-54A2-4A10-BFF7-0DA7B7A53AB9}" emma:medium="tactile" emma:mode="ink">
                <msink:context xmlns:msink="http://schemas.microsoft.com/ink/2010/main" type="inkWord" rotatedBoundingBox="22542,14932 23590,14923 23595,15554 22547,15563"/>
              </emma:interpretation>
            </emma:emma>
          </inkml:annotationXML>
          <inkml:trace contextRef="#ctx0" brushRef="#br0" timeOffset="914087">26931 16089 16383 0 0,'0'4'0'0'0,"0"6"0"0"0,4 1 0 0 0,6-2 0 0 0,5-1 0 0 0,4-8 0 0 0,4-2 0 0 0,-3-6 0 0 0,-1-14 0 0 0,-2-8 0 0 0,-6-2 0 0 0,-3 0 0 0 0,-4 1 0 0 0,-3-2 0 0 0,0 0 0 0 0,-2 1 0 0 0,0 2 0 0 0,0 2 0 0 0,5 6 0 0 0,5 15 0 0 0,6 13 0 0 0,4 9 0 0 0,-1 7 0 0 0,9 12 0 0 0,4 8 0 0 0,-3 2 0 0 0,-6-4 0 0 0,-4 1 0 0 0,1-2 0 0 0,-4 0 0 0 0,-4-3 0 0 0,-8-6 0 0 0,-9-10 0 0 0,1-7 0 0 0,5-7 0 0 0,16-4 0 0 0,8-6 0 0 0,10-6 0 0 0,10-7 0 0 0,7-3 0 0 0,-6-4 0 0 0,-6 3 0 0 0,-9 1 0 0 0,-11-5 0 0 0,-7-7 0 0 0,-7-5 0 0 0,-4-1 0 0 0,-2-2 0 0 0,-1 9 0 0 0,0 14 0 0 0,-3 11 0 0 0,-7 10 0 0 0,-3 8 0 0 0,-5 3 0 0 0,-3 3 0 0 0,3 6 0 0 0,4 11 0 0 0,6 5 0 0 0,4 0 0 0 0,3-4 0 0 0,2-3 0 0 0,1 1 0 0 0,1-1 0 0 0,0 2 0 0 0,0 3 0 0 0,3-4 0 0 0,3-4 0 0 0,6-3 0 0 0,11-6 0 0 0,10-7 0 0 0,2-5 0 0 0,4-5 0 0 0,4-2 0 0 0,2-3 0 0 0,-2 0 0 0 0,-5 0 0 0 0,-8-4 0 0 0,-6-10 0 0 0,-7-11 0 0 0,-7-8 0 0 0,-4-4 0 0 0,-5 1 0 0 0,-1 2 0 0 0,-2 1 0 0 0,-1-1 0 0 0,1-1 0 0 0,-4 0 0 0 0,-6 8 0 0 0,-4-1 0 0 0,-5 5 0 0 0,-2 6 0 0 0,1 3 0 0 0,2 3 0 0 0,-2 4 0 0 0,0-5 0 0 0,-1 0 0 0 0,-6 2 0 0 0,3 11 0 0 0,9 14 0 0 0,12 5 0 0 0,10-2 0 0 0,18-2 0 0 0,8-6 0 0 0,11 6 0 0 0,11-1 0 0 0,1-2 0 0 0,-1 1 0 0 0,-10-2 0 0 0</inkml:trace>
        </inkml:traceGroup>
        <inkml:traceGroup>
          <inkml:annotationXML>
            <emma:emma xmlns:emma="http://www.w3.org/2003/04/emma" version="1.0">
              <emma:interpretation id="{E85632E9-89E9-4FB2-9321-D610DA96F1A9}" emma:medium="tactile" emma:mode="ink">
                <msink:context xmlns:msink="http://schemas.microsoft.com/ink/2010/main" type="inkWord" rotatedBoundingBox="24212,14509 26643,14489 26652,15553 24221,15573"/>
              </emma:interpretation>
              <emma:one-of disjunction-type="recognition" id="oneOf61">
                <emma:interpretation id="interp213" emma:lang="" emma:confidence="0">
                  <emma:literal>rubeta</emma:literal>
                </emma:interpretation>
                <emma:interpretation id="interp214" emma:lang="" emma:confidence="0">
                  <emma:literal>mulata</emma:literal>
                </emma:interpretation>
                <emma:interpretation id="interp215" emma:lang="" emma:confidence="0">
                  <emma:literal>mulato</emma:literal>
                </emma:interpretation>
                <emma:interpretation id="interp216" emma:lang="" emma:confidence="0">
                  <emma:literal>mutreta</emma:literal>
                </emma:interpretation>
                <emma:interpretation id="interp217" emma:lang="" emma:confidence="0">
                  <emma:literal>ruía</emma:literal>
                </emma:interpretation>
              </emma:one-of>
            </emma:emma>
          </inkml:annotationXML>
          <inkml:trace contextRef="#ctx0" brushRef="#br0" timeOffset="914088">28605 16114 16383 0 0,'0'-5'0'0'0,"0"-4"0"0"0,0-6 0 0 0,0-5 0 0 0,4-6 0 0 0,2-4 0 0 0,-1-1 0 0 0,4 1 0 0 0,3-3 0 0 0,5 1 0 0 0,4 1 0 0 0,1 1 0 0 0,3 2 0 0 0,0 6 0 0 0,0 6 0 0 0,1 2 0 0 0,-1 4 0 0 0,0 3 0 0 0,0 2 0 0 0,-4 7 0 0 0,-6 8 0 0 0,-6 5 0 0 0,-3 5 0 0 0,-4 3 0 0 0,-2 2 0 0 0,-1 0 0 0 0,0 1 0 0 0,0 0 0 0 0,0-1 0 0 0,1 0 0 0 0,-1 4 0 0 0,1 2 0 0 0,8-1 0 0 0,3-1 0 0 0,4-2 0 0 0,8 0 0 0 0,3-6 0 0 0,3-6 0 0 0,4-5 0 0 0,9-9 0 0 0,-3-9 0 0 0,-7-11 0 0 0,-6-3 0 0 0,-7-1 0 0 0,-6-6 0 0 0,-6-1 0 0 0,-4-1 0 0 0,-3 2 0 0 0,0 9 0 0 0,-2 13 0 0 0,5 11 0 0 0,1 9 0 0 0,1 12 0 0 0,-1 9 0 0 0,-2 3 0 0 0,0-1 0 0 0,3-1 0 0 0,1-4 0 0 0,4-3 0 0 0,4-1 0 0 0,4-6 0 0 0,3-6 0 0 0,2-6 0 0 0,1-4 0 0 0,6-12 0 0 0,1-8 0 0 0,-5-6 0 0 0,-6-8 0 0 0,-7-3 0 0 0,3-4 0 0 0,-1-5 0 0 0,-4 0 0 0 0,-3 0 0 0 0,-3-3 0 0 0,-3 3 0 0 0,-1 5 0 0 0,-1 3 0 0 0,-1-1 0 0 0,1 14 0 0 0,-1 14 0 0 0,1 17 0 0 0,-1 19 0 0 0,1 13 0 0 0,0 6 0 0 0,0 1 0 0 0,0-5 0 0 0,0-2 0 0 0,0-3 0 0 0,0-5 0 0 0,4-4 0 0 0,6-9 0 0 0,5-6 0 0 0,4-6 0 0 0,4-6 0 0 0,1-2 0 0 0,1-3 0 0 0,1 0 0 0 0,0-5 0 0 0,-1-5 0 0 0,0-5 0 0 0,-4-7 0 0 0,-2-6 0 0 0,-4-4 0 0 0,-5-7 0 0 0,-3-4 0 0 0,-4 2 0 0 0,3-2 0 0 0,-1 1 0 0 0,0-3 0 0 0,-2-6 0 0 0,-1-6 0 0 0,-1-1 0 0 0,0 5 0 0 0,-1 3 0 0 0,0 6 0 0 0,0 2 0 0 0,-1 5 0 0 0,1 12 0 0 0,-4 24 0 0 0,-2 21 0 0 0,1 10 0 0 0,1 14 0 0 0,1 11 0 0 0,1 14 0 0 0,1-2 0 0 0,0 3 0 0 0,1 0 0 0 0,0-2 0 0 0,1-2 0 0 0,-1-5 0 0 0,0-11 0 0 0,0-8 0 0 0,5-16 0 0 0,4-20 0 0 0,11-24 0 0 0,4-8 0 0 0,4-9 0 0 0,1-6 0 0 0,3 5 0 0 0,1 7 0 0 0,-1 10 0 0 0,-6 12 0 0 0,-3 11 0 0 0,-6 10 0 0 0,-5 11 0 0 0,-5 6 0 0 0,4 1 0 0 0,5-4 0 0 0,4-7 0 0 0,3-6 0 0 0,1-6 0 0 0,2-5 0 0 0,-1-2 0 0 0,1-2 0 0 0,-1 0 0 0 0,0 0 0 0 0,0-9 0 0 0,0-2 0 0 0,-9 1 0 0 0,-11 2 0 0 0,-6 7 0 0 0,-7 8 0 0 0,-3 11 0 0 0,1 7 0 0 0,2 8 0 0 0,3 7 0 0 0,1 4 0 0 0,2 0 0 0 0,2-3 0 0 0,0-5 0 0 0,0-3 0 0 0,5-8 0 0 0,5-8 0 0 0,5-6 0 0 0,5-6 0 0 0,3-2 0 0 0,1-7 0 0 0,-3-6 0 0 0,-5-10 0 0 0,-5-9 0 0 0,-5-5 0 0 0,-3-3 0 0 0,-3-1 0 0 0,0 3 0 0 0,-1 4 0 0 0,0 2 0 0 0,0 11 0 0 0,0 21 0 0 0,1 19 0 0 0,-1 14 0 0 0,1 8 0 0 0,0 3 0 0 0,0-3 0 0 0,5-9 0 0 0,4-10 0 0 0,6-10 0 0 0,9-10 0 0 0,8-15 0 0 0,3-18 0 0 0,-4-13 0 0 0,-4-11 0 0 0,3-14 0 0 0,-5-2 0 0 0,-5-8 0 0 0,-8-3 0 0 0,-4 1 0 0 0,-5-5 0 0 0,-2-4 0 0 0,-1 2 0 0 0,-2 1 0 0 0,1 7 0 0 0,0 13 0 0 0,0 26 0 0 0,1 36 0 0 0,-1 35 0 0 0,1 30 0 0 0,0 16 0 0 0,0 3 0 0 0,4-9 0 0 0,6-10 0 0 0,1-9 0 0 0,3-14 0 0 0,3-8 0 0 0,3-10 0 0 0,6-8 0 0 0,4-7 0 0 0,0-5 0 0 0,-1-5 0 0 0,-5-3 0 0 0</inkml:trace>
          <inkml:trace contextRef="#ctx0" brushRef="#br0" timeOffset="914089">30524 15697 16383 0 0,'4'0'0'0'0,"18"0"0"0"0,23-8 0 0 0,23-8 0 0 0,9 0 0 0 0,-4-2 0 0 0,-2-1 0 0 0,-13 1 0 0 0</inkml:trace>
        </inkml:traceGroup>
        <inkml:traceGroup>
          <inkml:annotationXML>
            <emma:emma xmlns:emma="http://www.w3.org/2003/04/emma" version="1.0">
              <emma:interpretation id="{8FE91BE1-616A-4D9D-9832-FB1FB60A8B8B}" emma:medium="tactile" emma:mode="ink">
                <msink:context xmlns:msink="http://schemas.microsoft.com/ink/2010/main" type="inkWord" rotatedBoundingBox="27236,14340 30218,14316 30232,15993 27250,16017"/>
              </emma:interpretation>
            </emma:emma>
          </inkml:annotationXML>
          <inkml:trace contextRef="#ctx0" brushRef="#br0" timeOffset="914090">31632 16309 16383 0 0,'4'0'0'0'0,"5"0"0"0"0,11-4 0 0 0,5-2 0 0 0,2 1 0 0 0,2-8 0 0 0,-1-5 0 0 0,-4-4 0 0 0,-8-2 0 0 0,4-6 0 0 0,-3-2 0 0 0,0 1 0 0 0,-3 1 0 0 0,1-7 0 0 0,-2-5 0 0 0,0 0 0 0 0,3 3 0 0 0,-2 0 0 0 0,-3-2 0 0 0,-3 2 0 0 0,-4 4 0 0 0,-2 2 0 0 0,-1 0 0 0 0,-1 1 0 0 0,-1-3 0 0 0,1 2 0 0 0,-1-4 0 0 0,1-2 0 0 0,-1-4 0 0 0,1-7 0 0 0,0 1 0 0 0,0 4 0 0 0,0 7 0 0 0,0 5 0 0 0,-4 3 0 0 0,-6 8 0 0 0,-5 7 0 0 0,-4 6 0 0 0,-4 5 0 0 0,-1 3 0 0 0,-5 1 0 0 0,-3 2 0 0 0,1-1 0 0 0,2 5 0 0 0,5 9 0 0 0,2 6 0 0 0,6 4 0 0 0,1 6 0 0 0,2 5 0 0 0,5 10 0 0 0,3 6 0 0 0,2-3 0 0 0,2 0 0 0 0,1-1 0 0 0,1-1 0 0 0,-1-3 0 0 0,1-1 0 0 0,-1-4 0 0 0,1 5 0 0 0,-1 2 0 0 0,0 2 0 0 0,0-3 0 0 0,0-5 0 0 0,4-1 0 0 0,6 6 0 0 0,5-1 0 0 0,4-12 0 0 0,0-8 0 0 0,-5-3 0 0 0,-4-1 0 0 0,-3 0 0 0 0,-4 0 0 0 0,-2 2 0 0 0,-1 1 0 0 0,0 1 0 0 0,-1 0 0 0 0,0-8 0 0 0,0-10 0 0 0,1-16 0 0 0,0-9 0 0 0,-1-7 0 0 0,1-2 0 0 0,0-1 0 0 0,0 2 0 0 0,0-1 0 0 0,1 1 0 0 0,-1 1 0 0 0,4 1 0 0 0,5 4 0 0 0,7 7 0 0 0,3 4 0 0 0,3 5 0 0 0,3 3 0 0 0,0 2 0 0 0,-4 9 0 0 0,-5 16 0 0 0,-5 7 0 0 0,-1 8 0 0 0,-2 0 0 0 0,-2-3 0 0 0,-2-3 0 0 0,-2-2 0 0 0,3-8 0 0 0,9-8 0 0 0,6-10 0 0 0,4-6 0 0 0,-2-12 0 0 0,0-13 0 0 0,-1-1 0 0 0,-3-5 0 0 0,0-4 0 0 0,0-2 0 0 0,-3 1 0 0 0,1 8 0 0 0,2 7 0 0 0,1 9 0 0 0,2 5 0 0 0,-6 4 0 0 0,-11 3 0 0 0,-9 2 0 0 0,-9-1 0 0 0,-10 1 0 0 0,-5 3 0 0 0,-2 2 0 0 0,0 7 0 0 0,6 10 0 0 0,6 5 0 0 0,7 2 0 0 0,6-1 0 0 0,3-1 0 0 0,3-1 0 0 0,1-1 0 0 0,0-1 0 0 0,4-5 0 0 0,6-6 0 0 0,5-6 0 0 0,4-4 0 0 0,3-3 0 0 0,1-2 0 0 0,1-1 0 0 0,1 0 0 0 0,0 0 0 0 0,-5-8 0 0 0,-1-11 0 0 0,-5-7 0 0 0,0-6 0 0 0,-3-3 0 0 0,-3 3 0 0 0,-4 1 0 0 0,-2 18 0 0 0,3 25 0 0 0,4 15 0 0 0,0 10 0 0 0,7 8 0 0 0,5-3 0 0 0,3-9 0 0 0,1-10 0 0 0,1-8 0 0 0,-1-7 0 0 0,0-5 0 0 0,-4-6 0 0 0,-7-12 0 0 0,-5-6 0 0 0,0-13 0 0 0,-3-13 0 0 0,3-6 0 0 0,-1-2 0 0 0,-1-5 0 0 0,-3 5 0 0 0,-2 2 0 0 0,-2 7 0 0 0,0 8 0 0 0,-1 18 0 0 0,0 26 0 0 0,3 18 0 0 0,2 25 0 0 0,0 7 0 0 0,4 7 0 0 0,-1 5 0 0 0,-1 0 0 0 0,-1 4 0 0 0,-3 0 0 0 0,-1 0 0 0 0,-1-4 0 0 0,3 2 0 0 0,1 4 0 0 0,0-7 0 0 0,-1-11 0 0 0,-1-10 0 0 0,3-14 0 0 0,0-15 0 0 0,0-19 0 0 0,-2-17 0 0 0,-1-18 0 0 0,-1-15 0 0 0,-2-12 0 0 0,1-2 0 0 0,-1 2 0 0 0,-1 4 0 0 0,1 7 0 0 0,0 1 0 0 0,0 5 0 0 0,0-2 0 0 0,-1 3 0 0 0,1 3 0 0 0,0 3 0 0 0,0 5 0 0 0,5 0 0 0 0,4 6 0 0 0,2 0 0 0 0,3 5 0 0 0,3 7 0 0 0,3 6 0 0 0,2 14 0 0 0,2 19 0 0 0,1 14 0 0 0,-4 10 0 0 0,-6 5 0 0 0,0 7 0 0 0,-4 6 0 0 0,-3-4 0 0 0,-3-2 0 0 0,-3-8 0 0 0,-5-12 0 0 0,-7-12 0 0 0,-6-10 0 0 0,-4-8 0 0 0,6-6 0 0 0,8-2 0 0 0,11-5 0 0 0,8-6 0 0 0,6-5 0 0 0,4-4 0 0 0,2-7 0 0 0,-3-2 0 0 0,-1-10 0 0 0,-4-5 0 0 0,-5-4 0 0 0,-5-1 0 0 0,-3-2 0 0 0,-2-3 0 0 0,-2 2 0 0 0,-1 7 0 0 0,0 7 0 0 0,0 19 0 0 0,0 20 0 0 0,1 27 0 0 0,-1 22 0 0 0,1 15 0 0 0,0 9 0 0 0,0 1 0 0 0,0-1 0 0 0,0 1 0 0 0,0 0 0 0 0,0-8 0 0 0,0-9 0 0 0,0-3 0 0 0,0-8 0 0 0,0-7 0 0 0,0-19 0 0 0,0-26 0 0 0,0-23 0 0 0,0-16 0 0 0,0-17 0 0 0,0-1 0 0 0,0-4 0 0 0,0-2 0 0 0,0 6 0 0 0,0 6 0 0 0,0 4 0 0 0,0 7 0 0 0,0 7 0 0 0,0 6 0 0 0,5 8 0 0 0,4 9 0 0 0,6 7 0 0 0,9 5 0 0 0,0 8 0 0 0,0 11 0 0 0,0 7 0 0 0,-4 4 0 0 0,-5 6 0 0 0,-5 2 0 0 0,-5 4 0 0 0,-3-2 0 0 0,-1 2 0 0 0,-2 0 0 0 0,0-4 0 0 0,0-3 0 0 0,0-2 0 0 0,-4-7 0 0 0,-5-2 0 0 0,-5-5 0 0 0,4-5 0 0 0,8-4 0 0 0,9-3 0 0 0,11-6 0 0 0,12-3 0 0 0,9-5 0 0 0,2-4 0 0 0,-1-4 0 0 0,-4-3 0 0 0,-7-6 0 0 0,0-6 0 0 0,-5-3 0 0 0,-6 2 0 0 0,-7 3 0 0 0,-4-2 0 0 0,-3 1 0 0 0,-3-3 0 0 0,-1 1 0 0 0,-4 6 0 0 0,-6 9 0 0 0,-5 7 0 0 0,0 10 0 0 0,-1 18 0 0 0,2 19 0 0 0,3 8 0 0 0,5 6 0 0 0,2-2 0 0 0,3-6 0 0 0,2-3 0 0 0,4-1 0 0 0,6-2 0 0 0,6-2 0 0 0,0-3 0 0 0,1-7 0 0 0,3-6 0 0 0,1-6 0 0 0,2-5 0 0 0,0-4 0 0 0,2-1 0 0 0,0-5 0 0 0,0-6 0 0 0,0-10 0 0 0,-4-5 0 0 0,-6-6 0 0 0,-1 1 0 0 0,-4 3 0 0 0,2 6 0 0 0,7 6 0 0 0,4 6 0 0 0,2 5 0 0 0,6 4 0 0 0,1 1 0 0 0,4 1 0 0 0,0 4 0 0 0,-6 6 0 0 0,-8 5 0 0 0,-8 4 0 0 0,-7 7 0 0 0,-4 3 0 0 0,-2-7 0 0 0,-2-13 0 0 0,4-11 0 0 0,5-7 0 0 0,5 0 0 0 0,10 0 0 0 0,0 5 0 0 0,-3 9 0 0 0,-6 6 0 0 0,0 6 0 0 0,1 0 0 0 0,6-4 0 0 0,0-7 0 0 0,1-19 0 0 0,-4-10 0 0 0,-5-15 0 0 0,-4-5 0 0 0,-4-4 0 0 0,5-6 0 0 0,2-2 0 0 0,2-2 0 0 0,-1 6 0 0 0,2 10 0 0 0,2 13 0 0 0,6 23 0 0 0,9 25 0 0 0,6 18 0 0 0,1 5 0 0 0,-1-4 0 0 0,0 0 0 0 0,-1-9 0 0 0,-8-3 0 0 0,-8-4 0 0 0,-8 0 0 0 0,-6-2 0 0 0,-8-3 0 0 0,-9-6 0 0 0,2-4 0 0 0,7-9 0 0 0,7-8 0 0 0,3-2 0 0 0</inkml:trace>
        </inkml:traceGroup>
        <inkml:traceGroup>
          <inkml:annotationXML>
            <emma:emma xmlns:emma="http://www.w3.org/2003/04/emma" version="1.0">
              <emma:interpretation id="{0375E883-7CDE-4FBB-9B01-A924A11A1C05}" emma:medium="tactile" emma:mode="ink">
                <msink:context xmlns:msink="http://schemas.microsoft.com/ink/2010/main" type="inkWord" rotatedBoundingBox="30662,14726 31476,14720 31486,15941 30672,15947"/>
              </emma:interpretation>
            </emma:emma>
          </inkml:annotationXML>
          <inkml:trace contextRef="#ctx0" brushRef="#br0" timeOffset="914091">35053 16163 16383 0 0,'0'4'0'0'0,"4"2"0"0"0,6-1 0 0 0,5-1 0 0 0,5-1 0 0 0,2-1 0 0 0,2-1 0 0 0,-3-5 0 0 0,-5-9 0 0 0,-5-8 0 0 0,-5-8 0 0 0,-3 13 0 0 0,-2 18 0 0 0,-2 13 0 0 0,0 7 0 0 0,0 5 0 0 0,9 7 0 0 0,6-4 0 0 0,10-3 0 0 0,5-5 0 0 0,6-7 0 0 0,1-5 0 0 0,3-5 0 0 0,-1-4 0 0 0,-3-1 0 0 0,0-13 0 0 0,4-14 0 0 0,3-12 0 0 0,-2-15 0 0 0,-2-5 0 0 0,-1-6 0 0 0,-6 0 0 0 0,-8 4 0 0 0,-8 3 0 0 0,-7-2 0 0 0,-4 2 0 0 0,-4 6 0 0 0,-1 9 0 0 0,0 7 0 0 0,-5 9 0 0 0,-5 9 0 0 0,-5 25 0 0 0,-4 41 0 0 0,1 39 0 0 0,5 29 0 0 0,3 25 0 0 0,5 12 0 0 0,3-6 0 0 0,2-9 0 0 0,5-16 0 0 0,11-21 0 0 0,6-27 0 0 0,4-27 0 0 0,7-20 0 0 0,1-16 0 0 0,-4-14 0 0 0,-8-14 0 0 0,-7-9 0 0 0,-6-8 0 0 0,-4-2 0 0 0,-3 4 0 0 0</inkml:trace>
          <inkml:trace contextRef="#ctx0" brushRef="#br0" timeOffset="914092">35282 15648 16383 0 0,'-6'0'0'0'0,"-3"10"0"0"0,1 3 0 0 0</inkml:trace>
        </inkml:traceGroup>
      </inkml:traceGroup>
      <inkml:traceGroup>
        <inkml:annotationXML>
          <emma:emma xmlns:emma="http://www.w3.org/2003/04/emma" version="1.0">
            <emma:interpretation id="{5AA2A2C3-649B-411B-BAD2-809CE0666D7E}" emma:medium="tactile" emma:mode="ink">
              <msink:context xmlns:msink="http://schemas.microsoft.com/ink/2010/main" type="line" rotatedBoundingBox="1249,15968 32750,15774 32765,18201 1264,18394"/>
            </emma:interpretation>
          </emma:emma>
        </inkml:annotationXML>
        <inkml:traceGroup>
          <inkml:annotationXML>
            <emma:emma xmlns:emma="http://www.w3.org/2003/04/emma" version="1.0">
              <emma:interpretation id="{201A1119-E3F2-4C87-9DF8-0D790A6BC884}" emma:medium="tactile" emma:mode="ink">
                <msink:context xmlns:msink="http://schemas.microsoft.com/ink/2010/main" type="inkWord" rotatedBoundingBox="1252,16417 2918,16407 2930,18384 1264,18394"/>
              </emma:interpretation>
              <emma:one-of disjunction-type="recognition" id="oneOf62">
                <emma:interpretation id="interp218" emma:lang="" emma:confidence="0">
                  <emma:literal>meã?</emma:literal>
                </emma:interpretation>
                <emma:interpretation id="interp219" emma:lang="" emma:confidence="0">
                  <emma:literal>mãe?</emma:literal>
                </emma:interpretation>
                <emma:interpretation id="interp220" emma:lang="" emma:confidence="0">
                  <emma:literal>meu?</emma:literal>
                </emma:interpretation>
                <emma:interpretation id="interp221" emma:lang="" emma:confidence="0">
                  <emma:literal>meuá?</emma:literal>
                </emma:interpretation>
                <emma:interpretation id="interp222" emma:lang="" emma:confidence="0">
                  <emma:literal>vaque?</emma:literal>
                </emma:interpretation>
              </emma:one-of>
            </emma:emma>
          </inkml:annotationXML>
          <inkml:trace contextRef="#ctx0" brushRef="#br0" timeOffset="914093">5666 17661 16383 0 0,'0'4'0'0'0,"-4"-3"0"0"0,-2-5 0 0 0,1-7 0 0 0,1-5 0 0 0,1-5 0 0 0,1-2 0 0 0,1-2 0 0 0,0-1 0 0 0,1 0 0 0 0,1 1 0 0 0,-1 0 0 0 0,0 0 0 0 0,0 0 0 0 0,0 0 0 0 0,0 1 0 0 0,5-5 0 0 0,4 3 0 0 0,6 6 0 0 0,5 6 0 0 0,-2 10 0 0 0,5 9 0 0 0,2 5 0 0 0,-2 4 0 0 0,-2 0 0 0 0,-4 6 0 0 0,-4 3 0 0 0,-6 7 0 0 0,-3 2 0 0 0,-2 5 0 0 0,-2-2 0 0 0,-1 3 0 0 0,0-1 0 0 0,0 2 0 0 0,0-2 0 0 0,1-3 0 0 0,8-3 0 0 0,7-4 0 0 0,5-4 0 0 0,4-8 0 0 0,5-6 0 0 0,3-4 0 0 0,0-3 0 0 0,-2-3 0 0 0,-1 0 0 0 0,-2-4 0 0 0,-1-6 0 0 0,-5-5 0 0 0,-2-4 0 0 0,-4-3 0 0 0,-4-1 0 0 0,-5-5 0 0 0,-3-2 0 0 0,-2 0 0 0 0,-1-3 0 0 0,-1 0 0 0 0,0 10 0 0 0,0 22 0 0 0,1 15 0 0 0,-1 14 0 0 0,1 6 0 0 0,0 3 0 0 0,0-2 0 0 0,0-2 0 0 0,4-6 0 0 0,6-9 0 0 0,5-6 0 0 0,4-5 0 0 0,4-4 0 0 0,5-2 0 0 0,3-1 0 0 0,0-1 0 0 0,-1 1 0 0 0,-7-4 0 0 0,-5-10 0 0 0,-7-5 0 0 0,-5-9 0 0 0,-4-4 0 0 0,-2 1 0 0 0,-1 9 0 0 0,0 13 0 0 0,4 8 0 0 0,1 12 0 0 0,1 10 0 0 0,-2 5 0 0 0,4 2 0 0 0,5-3 0 0 0,0-2 0 0 0,2 0 0 0 0,7 0 0 0 0,5-4 0 0 0,1-4 0 0 0,5-5 0 0 0,1-4 0 0 0,4-3 0 0 0,-1-2 0 0 0,2-1 0 0 0,-1-4 0 0 0,-3-5 0 0 0,1-10 0 0 0,-1-6 0 0 0,-6-1 0 0 0,-8-2 0 0 0,-8 1 0 0 0,-5 0 0 0 0,-4 2 0 0 0,-3-4 0 0 0,-10 3 0 0 0,-7 7 0 0 0,-4 6 0 0 0,-4 10 0 0 0,-2 14 0 0 0,5 18 0 0 0,5 8 0 0 0,6 10 0 0 0,5 11 0 0 0,15 2 0 0 0,20-2 0 0 0,17-5 0 0 0,13-9 0 0 0,5-14 0 0 0,-4-10 0 0 0,-9-10 0 0 0,-12-5 0 0 0</inkml:trace>
          <inkml:trace contextRef="#ctx0" brushRef="#br0" timeOffset="914122">5764 18765 16383 0 0,'0'4'0'0'0,"0"5"0"0"0,0 7 0 0 0,8 2 0 0 0,7 0 0 0 0,10 1 0 0 0,4-3 0 0 0,2-5 0 0 0,-1-3 0 0 0,0-4 0 0 0,-2-2 0 0 0,-6-6 0 0 0,-6-10 0 0 0,-6-12 0 0 0,-5-9 0 0 0,-3-2 0 0 0,7-5 0 0 0,1 10 0 0 0,-1 14 0 0 0,-1 24 0 0 0,-3 13 0 0 0,-2 14 0 0 0,-1 4 0 0 0,-2 3 0 0 0,0 1 0 0 0,4-7 0 0 0,14-14 0 0 0,7-14 0 0 0,9-17 0 0 0,7-23 0 0 0,4-14 0 0 0,3-7 0 0 0,1-7 0 0 0,-2 3 0 0 0,-2 8 0 0 0,-4 12 0 0 0,-5 8 0 0 0,-4 10 0 0 0,-16 9 0 0 0,-15 5 0 0 0,-12 5 0 0 0,-8 3 0 0 0,-5 5 0 0 0,1 5 0 0 0,6 10 0 0 0,4 5 0 0 0,5 3 0 0 0,4 0 0 0 0,3-1 0 0 0,1 4 0 0 0,1 0 0 0 0,0-1 0 0 0,4-6 0 0 0,5-7 0 0 0,14-6 0 0 0,3-10 0 0 0,-4-14 0 0 0,4-8 0 0 0,-4-10 0 0 0,-1-8 0 0 0,-5-10 0 0 0,-5-8 0 0 0,0-1 0 0 0,2-6 0 0 0,-2 4 0 0 0,-2 2 0 0 0,-3 4 0 0 0,-3 7 0 0 0,-2 5 0 0 0,-2 16 0 0 0,0 23 0 0 0,-1 26 0 0 0,1 12 0 0 0,-1 12 0 0 0,1 7 0 0 0,0 2 0 0 0,-1-5 0 0 0,1-2 0 0 0,0 3 0 0 0,0-4 0 0 0,0 2 0 0 0,5 2 0 0 0,9-1 0 0 0,6-9 0 0 0,5-12 0 0 0,1-11 0 0 0,2-9 0 0 0,-1-6 0 0 0,-5-13 0 0 0,-5-4 0 0 0</inkml:trace>
          <inkml:trace contextRef="#ctx0" brushRef="#br0" timeOffset="914123">6136 18336 16383 0 0,'0'0'0'0'0</inkml:trace>
          <inkml:trace contextRef="#ctx0" brushRef="#br0" timeOffset="914124">7118 18299 16383 0 0,'4'0'0'0'0,"6"0"0"0"0,5 0 0 0 0,4 0 0 0 0,4 0 0 0 0,1 8 0 0 0,-4 15 0 0 0,-4 8 0 0 0,-5 3 0 0 0,3 9 0 0 0,0 0 0 0 0,-2-3 0 0 0,-4-3 0 0 0,-3-1 0 0 0,-11-1 0 0 0,-8-7 0 0 0,-2-4 0 0 0,2-2 0 0 0,3-2 0 0 0,3-2 0 0 0</inkml:trace>
          <inkml:trace contextRef="#ctx0" brushRef="#br0" timeOffset="914125">7240 19264 16383 0 0,'0'0'0'0'0</inkml:trace>
        </inkml:traceGroup>
        <inkml:traceGroup>
          <inkml:annotationXML>
            <emma:emma xmlns:emma="http://www.w3.org/2003/04/emma" version="1.0">
              <emma:interpretation id="{2DE9604C-E2E6-4AEA-83AD-F4457DD57E38}" emma:medium="tactile" emma:mode="ink">
                <msink:context xmlns:msink="http://schemas.microsoft.com/ink/2010/main" type="inkWord" rotatedBoundingBox="3022,16173 6042,16154 6048,17162 3028,17181"/>
              </emma:interpretation>
              <emma:one-of disjunction-type="recognition" id="oneOf63">
                <emma:interpretation id="interp223" emma:lang="" emma:confidence="0">
                  <emma:literal>delete</emma:literal>
                </emma:interpretation>
                <emma:interpretation id="interp224" emma:lang="" emma:confidence="0">
                  <emma:literal>colete</emma:literal>
                </emma:interpretation>
                <emma:interpretation id="interp225" emma:lang="" emma:confidence="0">
                  <emma:literal>deleta</emma:literal>
                </emma:interpretation>
                <emma:interpretation id="interp226" emma:lang="" emma:confidence="0">
                  <emma:literal>deleto</emma:literal>
                </emma:interpretation>
                <emma:interpretation id="interp227" emma:lang="" emma:confidence="0">
                  <emma:literal>delate</emma:literal>
                </emma:interpretation>
              </emma:one-of>
            </emma:emma>
          </inkml:annotationXML>
          <inkml:trace contextRef="#ctx0" brushRef="#br0" timeOffset="914094">7413 17806 16383 0 0,'8'0'0'0'0,"7"0"0"0"0,6 0 0 0 0,2-4 0 0 0,7-6 0 0 0,-3-5 0 0 0,-5-3 0 0 0,-2-1 0 0 0,-1 1 0 0 0,1 2 0 0 0,1 4 0 0 0,1 5 0 0 0,-7 2 0 0 0,-11 4 0 0 0,-9 0 0 0 0,-9 10 0 0 0,-6 7 0 0 0,-4 1 0 0 0,3 2 0 0 0,0 1 0 0 0,4 2 0 0 0,8-3 0 0 0,11-5 0 0 0,13 4 0 0 0,13-1 0 0 0,5-4 0 0 0,1 1 0 0 0,0-3 0 0 0,-3 1 0 0 0,3 4 0 0 0,-1-3 0 0 0,-6-10 0 0 0,-7-15 0 0 0,-8-14 0 0 0,-5-6 0 0 0,-4-6 0 0 0,-3-10 0 0 0,-1-3 0 0 0,0-3 0 0 0,-1-1 0 0 0,1 2 0 0 0,0 6 0 0 0,1 5 0 0 0,-1 7 0 0 0,1 4 0 0 0,0 13 0 0 0,0 17 0 0 0,0 21 0 0 0,0 16 0 0 0,0 14 0 0 0,0 11 0 0 0,1 8 0 0 0,-1-4 0 0 0,0-8 0 0 0,8-7 0 0 0,7-7 0 0 0,6-2 0 0 0,2-4 0 0 0,3-9 0 0 0,0-8 0 0 0,0-8 0 0 0,4-8 0 0 0,6-5 0 0 0,0-9 0 0 0,-1-7 0 0 0,-7-12 0 0 0,-9-10 0 0 0,2-7 0 0 0,-3-4 0 0 0,-1-1 0 0 0,-2-1 0 0 0,-5 4 0 0 0,-4 7 0 0 0,-2 5 0 0 0,-7 11 0 0 0,-7 7 0 0 0,-9 8 0 0 0,-7 5 0 0 0,-2 13 0 0 0,-2 4 0 0 0,2 8 0 0 0,4 5 0 0 0,7 3 0 0 0,6 1 0 0 0,5-1 0 0 0,4-1 0 0 0,1 4 0 0 0,2 0 0 0 0,5-1 0 0 0,0-1 0 0 0,13-1 0 0 0,11-6 0 0 0,9-2 0 0 0,-2-1 0 0 0,1-3 0 0 0,2-4 0 0 0,3-5 0 0 0,-2-3 0 0 0,-3-2 0 0 0,-5-2 0 0 0,-3-1 0 0 0,2 1 0 0 0,-1-1 0 0 0,3-4 0 0 0,0-5 0 0 0,-2-6 0 0 0,2-8 0 0 0,4-8 0 0 0,-5-7 0 0 0,1-9 0 0 0,-2-1 0 0 0,-2-1 0 0 0,-6-4 0 0 0,-7 0 0 0 0,-6-1 0 0 0,-6 1 0 0 0,-3 6 0 0 0,-2 2 0 0 0,-1 7 0 0 0,0-1 0 0 0,0 3 0 0 0,0 4 0 0 0,0 3 0 0 0,-4 7 0 0 0,-5 7 0 0 0,-5 8 0 0 0,-9 3 0 0 0,1 12 0 0 0,3 12 0 0 0,1 16 0 0 0,4 15 0 0 0,5 11 0 0 0,3-1 0 0 0,4 2 0 0 0,2-5 0 0 0,1-4 0 0 0,0-4 0 0 0,1 0 0 0 0,0-5 0 0 0,0-6 0 0 0,-1-5 0 0 0,5-8 0 0 0,5-9 0 0 0,5-7 0 0 0,4-4 0 0 0,12-4 0 0 0,4-2 0 0 0,5 0 0 0 0,0-1 0 0 0,1 1 0 0 0,-2-1 0 0 0,-3 2 0 0 0,0-1 0 0 0,-1 1 0 0 0,-3 0 0 0 0,-3 0 0 0 0,-2 0 0 0 0,3 0 0 0 0,1 0 0 0 0,-6-8 0 0 0,2-15 0 0 0,-3-8 0 0 0,-7-3 0 0 0,-5 0 0 0 0,-6 1 0 0 0,-3 3 0 0 0,-6 6 0 0 0,-8 9 0 0 0,-5 4 0 0 0,-8 14 0 0 0,-1 11 0 0 0,0 9 0 0 0,4 12 0 0 0,6 2 0 0 0,6 1 0 0 0,3-4 0 0 0,4 2 0 0 0,2 2 0 0 0,1 0 0 0 0,0-3 0 0 0,0-3 0 0 0,0-3 0 0 0,-1-2 0 0 0,9-6 0 0 0,11-7 0 0 0,10-5 0 0 0,5-4 0 0 0,4-4 0 0 0,0-1 0 0 0,-3-1 0 0 0,-3-8 0 0 0,-3-4 0 0 0,-2-6 0 0 0,-2-5 0 0 0,-1-7 0 0 0,-5-2 0 0 0,2-4 0 0 0,-2 0 0 0 0,-4-5 0 0 0,-6-5 0 0 0,-4-7 0 0 0,2-11 0 0 0,-2-14 0 0 0,3-12 0 0 0,4-1 0 0 0,0 1 0 0 0,-2 12 0 0 0,-3 16 0 0 0,-4 14 0 0 0,-1 20 0 0 0,-2 22 0 0 0,-1 26 0 0 0,0 26 0 0 0,-1 22 0 0 0,1 25 0 0 0,-1 9 0 0 0,1 8 0 0 0,0-2 0 0 0,0-7 0 0 0,4-3 0 0 0,5-10 0 0 0,2-16 0 0 0,3-19 0 0 0,7-21 0 0 0,9-13 0 0 0,8-10 0 0 0,5-12 0 0 0,0-4 0 0 0,5-9 0 0 0,2-6 0 0 0,2-12 0 0 0,0 0 0 0 0,-4-6 0 0 0,-3-5 0 0 0,-4-2 0 0 0,-9 2 0 0 0,-11 1 0 0 0,-8 4 0 0 0,-6 0 0 0 0,-9 7 0 0 0,-9 11 0 0 0,-5 8 0 0 0,-10 6 0 0 0,-4 14 0 0 0,4 14 0 0 0,5 16 0 0 0,7 15 0 0 0,5 7 0 0 0,5 3 0 0 0,3-6 0 0 0,1-3 0 0 0,5-6 0 0 0,6-10 0 0 0,5-12 0 0 0,9-10 0 0 0,3-6 0 0 0,7-5 0 0 0,0-3 0 0 0,-5-5 0 0 0,-8-6 0 0 0,-8-1 0 0 0</inkml:trace>
          <inkml:trace contextRef="#ctx0" brushRef="#br0" timeOffset="914095">9604 17346 16383 0 0,'17'0'0'0'0,"18"0"0"0"0,20 0 0 0 0,12 0 0 0 0,-1 0 0 0 0,-6-5 0 0 0,-10-1 0 0 0,-5-2 0 0 0,-11 3 0 0 0</inkml:trace>
        </inkml:traceGroup>
        <inkml:traceGroup>
          <inkml:annotationXML>
            <emma:emma xmlns:emma="http://www.w3.org/2003/04/emma" version="1.0">
              <emma:interpretation id="{8275848C-F2D3-4203-AE7C-7D00964B2322}" emma:medium="tactile" emma:mode="ink">
                <msink:context xmlns:msink="http://schemas.microsoft.com/ink/2010/main" type="inkWord" rotatedBoundingBox="6321,15937 29441,15795 29450,17257 6330,17400"/>
              </emma:interpretation>
              <emma:one-of disjunction-type="recognition" id="oneOf64">
                <emma:interpretation id="interp228" emma:lang="" emma:confidence="0">
                  <emma:literal>@haturemruhateubouttheraêêrelcteatothe</emma:literal>
                </emma:interpretation>
                <emma:interpretation id="interp229" emma:lang="" emma:confidence="0">
                  <emma:literal>@haturemzuhateubouttheraêêrelcteatothe</emma:literal>
                </emma:interpretation>
                <emma:interpretation id="interp230" emma:lang="" emma:confidence="0">
                  <emma:literal>@haturennruhateubouttheraêêrelcteatothe</emma:literal>
                </emma:interpretation>
                <emma:interpretation id="interp231" emma:lang="" emma:confidence="0">
                  <emma:literal>@haturennvuhateubouttheraêêrelcteatothe</emma:literal>
                </emma:interpretation>
                <emma:interpretation id="interp232" emma:lang="" emma:confidence="0">
                  <emma:literal>@haturennzuhateubouttheraêêrelcteatothe</emma:literal>
                </emma:interpretation>
              </emma:one-of>
            </emma:emma>
          </inkml:annotationXML>
          <inkml:trace contextRef="#ctx0" brushRef="#br0" timeOffset="914098">10711 17438 16383 0 0,'8'0'0'0'0,"20"0"0"0"0,18 0 0 0 0,13 0 0 0 0,9 0 0 0 0,2 0 0 0 0,-4-4 0 0 0,0-2 0 0 0,-2-2 0 0 0,-8-1 0 0 0,-14 0 0 0 0</inkml:trace>
          <inkml:trace contextRef="#ctx0" brushRef="#br0" timeOffset="914096">10785 17782 16383 0 0,'0'5'0'0'0,"4"0"0"0"0,6 0 0 0 0,9 0 0 0 0,2-6 0 0 0,1-7 0 0 0,-3-6 0 0 0,-4-5 0 0 0,-2-12 0 0 0,-2-4 0 0 0,-3-5 0 0 0,-3 0 0 0 0,-2-1 0 0 0,-2-3 0 0 0,-1-1 0 0 0,-1 3 0 0 0,1 3 0 0 0,-1 1 0 0 0,1 2 0 0 0,-1 12 0 0 0,1 23 0 0 0,0 19 0 0 0,0 23 0 0 0,0 18 0 0 0,0 10 0 0 0,0-1 0 0 0,0 0 0 0 0,0-7 0 0 0,4-3 0 0 0,6-6 0 0 0,1-7 0 0 0,3-12 0 0 0,-2-8 0 0 0,7-7 0 0 0,4-7 0 0 0,1-6 0 0 0,2-3 0 0 0,1-2 0 0 0,3-1 0 0 0,5-1 0 0 0,2 1 0 0 0,-3-1 0 0 0,-1 2 0 0 0,1-5 0 0 0,-6-9 0 0 0,-6-7 0 0 0,-4-12 0 0 0,4-9 0 0 0,-2-10 0 0 0,-4-3 0 0 0,-5 2 0 0 0,-4-2 0 0 0,-4 0 0 0 0,-2 5 0 0 0,-1-1 0 0 0,-1 4 0 0 0,0 1 0 0 0,0 4 0 0 0,1 6 0 0 0,-9 8 0 0 0,-3 14 0 0 0,-3 17 0 0 0,1 17 0 0 0,-1 17 0 0 0,1 6 0 0 0,4 5 0 0 0,3-1 0 0 0,3 6 0 0 0,2 8 0 0 0,1 6 0 0 0,2-4 0 0 0,-1-5 0 0 0,1-8 0 0 0,-1-8 0 0 0,1-3 0 0 0,-1 0 0 0 0,-4-6 0 0 0,-5-9 0 0 0,2-18 0 0 0,11-20 0 0 0,5-14 0 0 0,10-10 0 0 0,0-7 0 0 0,3 5 0 0 0,0 4 0 0 0,-2 5 0 0 0,-1 8 0 0 0,4 6 0 0 0,8 8 0 0 0,-3 8 0 0 0,-1 14 0 0 0,-5 7 0 0 0,-7 10 0 0 0,-1 4 0 0 0,-4 4 0 0 0,-2 0 0 0 0,-4-2 0 0 0,2-7 0 0 0,9-9 0 0 0,9-8 0 0 0,6-5 0 0 0,5-13 0 0 0,1-10 0 0 0,8-5 0 0 0,-1-9 0 0 0,2-6 0 0 0,1-3 0 0 0,-3-2 0 0 0,4 2 0 0 0,-2 4 0 0 0,-5 6 0 0 0,-4 9 0 0 0,-13 8 0 0 0,-15 6 0 0 0,-12 8 0 0 0,-10 8 0 0 0,-7 3 0 0 0,0 2 0 0 0,4 8 0 0 0,5 7 0 0 0,4 8 0 0 0,3 2 0 0 0,3 5 0 0 0,2 1 0 0 0,5-8 0 0 0,6-11 0 0 0,9-15 0 0 0,5-16 0 0 0,-1-12 0 0 0,0-8 0 0 0,-5-8 0 0 0,-6-3 0 0 0,-4-4 0 0 0,-4 14 0 0 0,-3 18 0 0 0,-2 16 0 0 0,-1 10 0 0 0,0 5 0 0 0,4 0 0 0 0,2-1 0 0 0,4-4 0 0 0,4-5 0 0 0,5-5 0 0 0,3-4 0 0 0,3-3 0 0 0,-4-11 0 0 0,-4-7 0 0 0,-6-13 0 0 0,1-7 0 0 0,-3-5 0 0 0,-2-8 0 0 0,-2-4 0 0 0,-2-2 0 0 0,-1 5 0 0 0,-1 2 0 0 0,0 1 0 0 0,0 2 0 0 0,-1 2 0 0 0,1 0 0 0 0,0 5 0 0 0,-1-1 0 0 0,1 2 0 0 0,4 4 0 0 0,2 12 0 0 0,-1 22 0 0 0,0 21 0 0 0,-2 18 0 0 0,-1 14 0 0 0,3 10 0 0 0,1 2 0 0 0,12 3 0 0 0,2-7 0 0 0,3-4 0 0 0,2-9 0 0 0,0-9 0 0 0,0-11 0 0 0,0-5 0 0 0,0-8 0 0 0,0-6 0 0 0,-4-5 0 0 0</inkml:trace>
          <inkml:trace contextRef="#ctx0" brushRef="#br0" timeOffset="914097">12311 17586 16383 0 0,'8'-4'0'0'0,"12"0"0"0"0,14-2 0 0 0,6-2 0 0 0,9-1 0 0 0,-1-2 0 0 0,-3 0 0 0 0,-5-2 0 0 0,-10 1 0 0 0</inkml:trace>
          <inkml:trace contextRef="#ctx0" brushRef="#br0" timeOffset="914099">12976 17685 16383 0 0,'4'0'0'0'0,"2"4"0"0"0,8 2 0 0 0,5-1 0 0 0,5 4 0 0 0,1-2 0 0 0,1 1 0 0 0,1 1 0 0 0,-1 0 0 0 0,0-2 0 0 0,0-2 0 0 0,-1-2 0 0 0,0-1 0 0 0,-5-5 0 0 0,-5-7 0 0 0,-6-5 0 0 0,-3-4 0 0 0,-4-8 0 0 0,-2-3 0 0 0,-1-1 0 0 0,0 1 0 0 0,0 9 0 0 0,0 13 0 0 0,1 12 0 0 0,-1 14 0 0 0,1 7 0 0 0,4 4 0 0 0,6-2 0 0 0,5-7 0 0 0,8-6 0 0 0,5-6 0 0 0,6-5 0 0 0,1-2 0 0 0,4-1 0 0 0,-2-1 0 0 0,-2 0 0 0 0,-7-4 0 0 0,-5-9 0 0 0,-1-8 0 0 0,-5-3 0 0 0,-5 7 0 0 0,-5 14 0 0 0,-4 13 0 0 0,-1 12 0 0 0,-2 8 0 0 0,-1 5 0 0 0,4 0 0 0 0,6-8 0 0 0,5-8 0 0 0,5-7 0 0 0,3-5 0 0 0,2-4 0 0 0,1-2 0 0 0,-3-5 0 0 0,-2-3 0 0 0,0-2 0 0 0,1-6 0 0 0,-3-3 0 0 0,-5-6 0 0 0,-4-8 0 0 0,-4-3 0 0 0,-3 2 0 0 0,3 1 0 0 0,4 7 0 0 0,9 7 0 0 0,6 8 0 0 0,3 5 0 0 0,1 8 0 0 0,0 8 0 0 0,-1 10 0 0 0,0 11 0 0 0,-5 3 0 0 0,-7 1 0 0 0,-1 3 0 0 0,-3 2 0 0 0,-7-5 0 0 0,-2-8 0 0 0,4-9 0 0 0,6-7 0 0 0,4-6 0 0 0,8-8 0 0 0,13-8 0 0 0,7-1 0 0 0,6-4 0 0 0,2-2 0 0 0,1-8 0 0 0,-4 2 0 0 0,-7 1 0 0 0,-10-1 0 0 0,-11 0 0 0 0,-9 0 0 0 0,-6 0 0 0 0,-4-1 0 0 0,-3 1 0 0 0,-5-1 0 0 0,-6 2 0 0 0,-5 2 0 0 0,-4 6 0 0 0,2 10 0 0 0,4 9 0 0 0,5 9 0 0 0,3 10 0 0 0,4 5 0 0 0,2 7 0 0 0,1 1 0 0 0,5-1 0 0 0,5 1 0 0 0,6-5 0 0 0,4-8 0 0 0,3-7 0 0 0,2-8 0 0 0,0-4 0 0 0,1-3 0 0 0,4-1 0 0 0,1-2 0 0 0,-1 0 0 0 0,-1-3 0 0 0,4-10 0 0 0,-5-6 0 0 0,-7-8 0 0 0,-7-3 0 0 0,-6-1 0 0 0,-4 2 0 0 0,-3 1 0 0 0,-1 2 0 0 0,7 7 0 0 0,7 5 0 0 0,9 7 0 0 0,5 4 0 0 0,6 3 0 0 0,2 2 0 0 0,3 1 0 0 0,-1 0 0 0 0,-3 4 0 0 0,-8 6 0 0 0,-7 9 0 0 0,-4 8 0 0 0,0 6 0 0 0,-3 0 0 0 0,5-2 0 0 0,3-5 0 0 0,7-4 0 0 0,2-7 0 0 0,-3-4 0 0 0</inkml:trace>
          <inkml:trace contextRef="#ctx0" brushRef="#br0" timeOffset="914100">15585 17121 16383 0 0,'0'-8'0'0'0,"4"-8"0"0"0,6-4 0 0 0,5 1 0 0 0,8 3 0 0 0,5 5 0 0 0,6 4 0 0 0,1 3 0 0 0,2 7 0 0 0,1 11 0 0 0,-8 7 0 0 0,-8 5 0 0 0,-8 1 0 0 0,-6 0 0 0 0,-5 5 0 0 0,-2 1 0 0 0,-7-2 0 0 0,-9-1 0 0 0,-8-6 0 0 0,-3-3 0 0 0,-1-5 0 0 0,-1-2 0 0 0,5 2 0 0 0,11 2 0 0 0,6 3 0 0 0,10-3 0 0 0,3-1 0 0 0,0 2 0 0 0,-1 2 0 0 0,0-4 0 0 0</inkml:trace>
          <inkml:trace contextRef="#ctx0" brushRef="#br0" timeOffset="914101">15760 17808 16383 0 0,'0'11'0'0'0,"0"2"0"0"0</inkml:trace>
          <inkml:trace contextRef="#ctx0" brushRef="#br0" timeOffset="914102">16372 17416 16383 0 0,'0'-5'0'0'0,"0"-9"0"0"0,5-10 0 0 0,4-7 0 0 0,6 4 0 0 0,5 1 0 0 0,2 5 0 0 0,2 6 0 0 0,2 6 0 0 0,-1 5 0 0 0,1 2 0 0 0,-1 6 0 0 0,-3 11 0 0 0,-7 7 0 0 0,-5 4 0 0 0,-5 1 0 0 0,-3 5 0 0 0,-1 6 0 0 0,-2-2 0 0 0,0 0 0 0 0,-5-7 0 0 0,0-5 0 0 0,0-1 0 0 0,1-2 0 0 0,2 1 0 0 0,1 1 0 0 0,5 0 0 0 0,11-1 0 0 0,2 2 0 0 0,3-3 0 0 0,3-6 0 0 0,1-6 0 0 0,2-3 0 0 0,0-4 0 0 0,0-2 0 0 0,0 0 0 0 0,0-1 0 0 0,4-4 0 0 0,2-10 0 0 0,-5-7 0 0 0,-7-11 0 0 0,-7-12 0 0 0,-4-5 0 0 0,-5 0 0 0 0,-3 3 0 0 0,0 6 0 0 0,-1 6 0 0 0,-1 13 0 0 0,1 14 0 0 0,0 13 0 0 0,1 9 0 0 0,-1 7 0 0 0,1 3 0 0 0,0 3 0 0 0,0 1 0 0 0,0-1 0 0 0,0 0 0 0 0,0-1 0 0 0,0-1 0 0 0,5-4 0 0 0,4-6 0 0 0,6-5 0 0 0,5-9 0 0 0,2-9 0 0 0,-2-11 0 0 0,0-7 0 0 0,-4-7 0 0 0,0-6 0 0 0,-3-1 0 0 0,-4 2 0 0 0,-3 5 0 0 0,-3 2 0 0 0,-1 15 0 0 0,-2 19 0 0 0,-1 13 0 0 0,1 12 0 0 0,-1 5 0 0 0,5 6 0 0 0,5 4 0 0 0,10 4 0 0 0,10 1 0 0 0,4-7 0 0 0,1-10 0 0 0,3-11 0 0 0,-1-9 0 0 0,-2-6 0 0 0,1-3 0 0 0,0-3 0 0 0,-3-10 0 0 0,-3-2 0 0 0,-6-12 0 0 0,-3-9 0 0 0,-4-4 0 0 0,-5-4 0 0 0,-5-3 0 0 0,-3 2 0 0 0,-3 5 0 0 0,0 4 0 0 0,-1 0 0 0 0,0 1 0 0 0,0-2 0 0 0,0 0 0 0 0,1 3 0 0 0,0 2 0 0 0,-5 7 0 0 0,-4 7 0 0 0,-6 14 0 0 0,-1 16 0 0 0,4 14 0 0 0,4 10 0 0 0,2 12 0 0 0,2 6 0 0 0,3 5 0 0 0,1-4 0 0 0,0-2 0 0 0,1-7 0 0 0,4-11 0 0 0,1-17 0 0 0,3-11 0 0 0,1-11 0 0 0,3-10 0 0 0,3-12 0 0 0,3-4 0 0 0,2-8 0 0 0,3 4 0 0 0,0 6 0 0 0,5 13 0 0 0,-2 20 0 0 0,-2 18 0 0 0,-5 9 0 0 0,-6 2 0 0 0,-1-4 0 0 0,-3-4 0 0 0,1-7 0 0 0,3-7 0 0 0,3-6 0 0 0,3-3 0 0 0,3-4 0 0 0,5-2 0 0 0,6-4 0 0 0,10-6 0 0 0,6 0 0 0 0,-5-4 0 0 0,-7 2 0 0 0,4 2 0 0 0,-7-1 0 0 0,-8-2 0 0 0,-13 1 0 0 0,-14 3 0 0 0,-14 2 0 0 0,-14 4 0 0 0,-6 6 0 0 0,3 7 0 0 0,6 6 0 0 0,8 5 0 0 0,7 3 0 0 0,8-3 0 0 0,10-4 0 0 0,8-6 0 0 0,4-3 0 0 0,4-4 0 0 0,2-2 0 0 0,0-1 0 0 0,0-1 0 0 0,1 0 0 0 0,-6-4 0 0 0,-1-1 0 0 0,-5-3 0 0 0,-4-6 0 0 0,-4-3 0 0 0,-4-3 0 0 0,-2-2 0 0 0,-1-6 0 0 0,4 2 0 0 0,4 6 0 0 0,7 11 0 0 0,3 6 0 0 0,8 18 0 0 0,12 5 0 0 0,4 0 0 0 0,2-3 0 0 0,-1-5 0 0 0,0-4 0 0 0,-7-3 0 0 0</inkml:trace>
          <inkml:trace contextRef="#ctx0" brushRef="#br0" timeOffset="914103">19252 17439 16383 0 0,'4'-5'0'0'0,"2"-4"0"0"0,7-2 0 0 0,7 1 0 0 0,-1-1 0 0 0,10 1 0 0 0,3-2 0 0 0,4-4 0 0 0,1-2 0 0 0,3 1 0 0 0,-2 0 0 0 0,-11 2 0 0 0,-15 4 0 0 0,-13 4 0 0 0,-20 3 0 0 0,-13 6 0 0 0,-11 8 0 0 0,-1 5 0 0 0,8 5 0 0 0,6-1 0 0 0,3 1 0 0 0,8 4 0 0 0,6 3 0 0 0,15-3 0 0 0,12-2 0 0 0,11-4 0 0 0,7-6 0 0 0,6-4 0 0 0,1-4 0 0 0,3-3 0 0 0,-6-1 0 0 0</inkml:trace>
          <inkml:trace contextRef="#ctx0" brushRef="#br0" timeOffset="914104">18560 17538 16383 0 0,'0'-5'0'0'0,"0"-8"0"0"0,0-12 0 0 0,0-10 0 0 0,0-6 0 0 0,0-6 0 0 0,0-6 0 0 0,0 1 0 0 0,0-3 0 0 0,0-1 0 0 0,0 6 0 0 0,0-2 0 0 0,0 4 0 0 0,0 10 0 0 0</inkml:trace>
          <inkml:trace contextRef="#ctx0" brushRef="#br0" timeOffset="914105">18341 17120 16383 0 0,'8'-4'0'0'0,"8"-2"0"0"0,17 1 0 0 0,15 1 0 0 0,21 1 0 0 0,20-3 0 0 0,6-9 0 0 0,-4-5 0 0 0,-8-1 0 0 0,-20 4 0 0 0</inkml:trace>
          <inkml:trace contextRef="#ctx0" brushRef="#br0" timeOffset="914106">19424 17415 16383 0 0,'0'4'0'0'0,"0"6"0"0"0,0 5 0 0 0,0 4 0 0 0,4-1 0 0 0,6-3 0 0 0,5-5 0 0 0,9-4 0 0 0,-1-7 0 0 0,1-7 0 0 0,-3-11 0 0 0,-7-11 0 0 0,-4-4 0 0 0,-5-1 0 0 0,-3 2 0 0 0,-1 2 0 0 0,-2 10 0 0 0,0 18 0 0 0,0 13 0 0 0,0 13 0 0 0,9 24 0 0 0,7 4 0 0 0,9-7 0 0 0,5-11 0 0 0,6-11 0 0 0,18-13 0 0 0,-1-13 0 0 0,1-13 0 0 0,-10-9 0 0 0,-12-4 0 0 0,-7-1 0 0 0,-8 1 0 0 0,2 1 0 0 0,7 1 0 0 0,2 6 0 0 0,2 2 0 0 0,-1 1 0 0 0,0 2 0 0 0,-6 2 0 0 0,-5-3 0 0 0,-7-1 0 0 0,-4-5 0 0 0,-4-4 0 0 0,-2-5 0 0 0,-1-6 0 0 0,0 1 0 0 0,0 1 0 0 0,0 4 0 0 0,0-2 0 0 0,1-2 0 0 0,-1 0 0 0 0,-7 7 0 0 0,-7 9 0 0 0,-10 7 0 0 0,-4 7 0 0 0,2 8 0 0 0,-2 12 0 0 0,0 13 0 0 0,4 5 0 0 0,7 7 0 0 0,2 4 0 0 0,4 0 0 0 0,4 1 0 0 0,3 2 0 0 0,3-3 0 0 0,1-1 0 0 0,1 3 0 0 0,1-1 0 0 0,0 4 0 0 0,-1 0 0 0 0,1-2 0 0 0,-1-6 0 0 0,5-1 0 0 0,9-2 0 0 0,10-3 0 0 0,7-8 0 0 0,1-3 0 0 0,-1-7 0 0 0,-1-5 0 0 0,3-4 0 0 0,0-3 0 0 0,-2-2 0 0 0,3-2 0 0 0,3 0 0 0 0,0 0 0 0 0,-2 0 0 0 0,-3-4 0 0 0,-3-5 0 0 0,-6-13 0 0 0,-3-7 0 0 0,-4-3 0 0 0,-2-4 0 0 0,-2 0 0 0 0,-4 2 0 0 0,-7 7 0 0 0,-9 9 0 0 0,-1 11 0 0 0,-1 15 0 0 0,2 12 0 0 0,3 5 0 0 0,5 0 0 0 0,8-5 0 0 0,11-5 0 0 0,5-6 0 0 0,4-3 0 0 0,-3-8 0 0 0,-2-2 0 0 0,0-9 0 0 0,4-11 0 0 0,1-5 0 0 0,1 2 0 0 0,-9 7 0 0 0,-16 6 0 0 0,-10 14 0 0 0,-6 8 0 0 0,-3 6 0 0 0,2 5 0 0 0,3 5 0 0 0,4 1 0 0 0,2 2 0 0 0,2 0 0 0 0,1-1 0 0 0,2 5 0 0 0,-1 1 0 0 0,1 0 0 0 0,-1-3 0 0 0,9 4 0 0 0,11-4 0 0 0,6-7 0 0 0,7-7 0 0 0,2-6 0 0 0,0-4 0 0 0,-4-3 0 0 0,4-5 0 0 0,-2-7 0 0 0,3-6 0 0 0,-5-3 0 0 0,-4-4 0 0 0,-6-1 0 0 0,-2-4 0 0 0,-5-6 0 0 0,-5-6 0 0 0,-4 1 0 0 0,-2 2 0 0 0,-2-1 0 0 0,-6 3 0 0 0,-1 3 0 0 0,-9 3 0 0 0,-5 6 0 0 0,-4 8 0 0 0,-2 6 0 0 0,-1 5 0 0 0,1 3 0 0 0,3 6 0 0 0,7 7 0 0 0,6 6 0 0 0,4 4 0 0 0,4 2 0 0 0,1 2 0 0 0,2 1 0 0 0,0 4 0 0 0,9-3 0 0 0,6-6 0 0 0,9-7 0 0 0,9-5 0 0 0,3-5 0 0 0,-1-2 0 0 0,1-2 0 0 0,0-2 0 0 0,-3 1 0 0 0,-3 0 0 0 0,-3 0 0 0 0,-6-8 0 0 0,-2-2 0 0 0,-5-4 0 0 0,-5-12 0 0 0,-4-5 0 0 0,5-2 0 0 0,1 1 0 0 0,-1 10 0 0 0,-4 14 0 0 0,-2 11 0 0 0,-2 11 0 0 0,-1 7 0 0 0,-2 4 0 0 0,0 6 0 0 0,-1 3 0 0 0,5-1 0 0 0,5-5 0 0 0,6-7 0 0 0,4-8 0 0 0,3-5 0 0 0,3-4 0 0 0,0-3 0 0 0,1-1 0 0 0,-1-4 0 0 0,-3-7 0 0 0,-7-8 0 0 0,-1-2 0 0 0,-3-4 0 0 0,-3 5 0 0 0,-3 11 0 0 0,-3 20 0 0 0,-1 16 0 0 0,-1 8 0 0 0,-1 7 0 0 0,1 0 0 0 0,-1-2 0 0 0,13-9 0 0 0,8-9 0 0 0,10-16 0 0 0,-1-13 0 0 0,8-22 0 0 0,-3-10 0 0 0,1-11 0 0 0,-5-5 0 0 0,-4-1 0 0 0,-5-4 0 0 0,-4-4 0 0 0,-3-2 0 0 0,-1 0 0 0 0,-2 4 0 0 0,-3 8 0 0 0,-3 10 0 0 0,-2 7 0 0 0,-2 16 0 0 0,-1 19 0 0 0,0 22 0 0 0,-1 22 0 0 0,1 19 0 0 0,-1 9 0 0 0,1 5 0 0 0,8-3 0 0 0,7-8 0 0 0,1-11 0 0 0,2-10 0 0 0,2-12 0 0 0,2-12 0 0 0,2-8 0 0 0,0-6 0 0 0,0-4 0 0 0,6-10 0 0 0,-4-8 0 0 0,-6-9 0 0 0,-5-4 0 0 0,-7 3 0 0 0</inkml:trace>
          <inkml:trace contextRef="#ctx0" brushRef="#br0" timeOffset="914107">21664 17184 16383 0 0,'4'0'0'0'0,"18"0"0"0"0,18 0 0 0 0,7 0 0 0 0,2 0 0 0 0,-2 0 0 0 0,0 0 0 0 0,-9 0 0 0 0</inkml:trace>
          <inkml:trace contextRef="#ctx0" brushRef="#br0" timeOffset="914108">22378 17463 16383 0 0,'0'4'0'0'0,"0"6"0"0"0,0 5 0 0 0,0 4 0 0 0,0 4 0 0 0,9 5 0 0 0,6-1 0 0 0,9-2 0 0 0,10-4 0 0 0,2-8 0 0 0,4-4 0 0 0,-1-4 0 0 0,-3-3 0 0 0,-7-6 0 0 0,-5-7 0 0 0,-6-4 0 0 0,-6-5 0 0 0,-6-8 0 0 0,-3-2 0 0 0,-2-5 0 0 0,-2-5 0 0 0,0-3 0 0 0,0-4 0 0 0,0-2 0 0 0,0-4 0 0 0,0-2 0 0 0,1-1 0 0 0,0-2 0 0 0,0-1 0 0 0,0-1 0 0 0,0 4 0 0 0,0 4 0 0 0,0 6 0 0 0,0 24 0 0 0,0 36 0 0 0,0 37 0 0 0,0 26 0 0 0,0 12 0 0 0,0 9 0 0 0,4 11 0 0 0,6-3 0 0 0,1-17 0 0 0,-2-14 0 0 0,6-7 0 0 0,5-17 0 0 0,4-15 0 0 0,5-15 0 0 0,2-11 0 0 0,1-6 0 0 0,-2-5 0 0 0,3-6 0 0 0,4-10 0 0 0,-5-11 0 0 0,2-8 0 0 0,-6-7 0 0 0,-3-9 0 0 0,-2 1 0 0 0,-5 1 0 0 0,-1 0 0 0 0,1 4 0 0 0,-3 2 0 0 0,-4 0 0 0 0,-4 4 0 0 0,-3-4 0 0 0,-2 0 0 0 0,-1 1 0 0 0,-2-2 0 0 0,0 0 0 0 0,-4 6 0 0 0,-5 6 0 0 0,-1 5 0 0 0,1 2 0 0 0,-2 7 0 0 0,-3 5 0 0 0,-7 11 0 0 0,0 8 0 0 0,4 9 0 0 0,4 14 0 0 0,2 14 0 0 0,1 14 0 0 0,4 8 0 0 0,3 12 0 0 0,1 8 0 0 0,2 3 0 0 0,1-1 0 0 0,1 1 0 0 0,-1-9 0 0 0,1-10 0 0 0,3-22 0 0 0,6-25 0 0 0,1-26 0 0 0,3-18 0 0 0,3-12 0 0 0,3-12 0 0 0,3-10 0 0 0,5 4 0 0 0,-2 9 0 0 0,-2 14 0 0 0,-3 25 0 0 0,-7 22 0 0 0,-5 17 0 0 0,-5 13 0 0 0,-2 9 0 0 0,-2-1 0 0 0,4-10 0 0 0,4-10 0 0 0,10-9 0 0 0,6-10 0 0 0,12-8 0 0 0,-1-8 0 0 0,-3-10 0 0 0,-1-6 0 0 0,1-6 0 0 0,1-1 0 0 0,2-3 0 0 0,-1 0 0 0 0,-1-5 0 0 0,-3 0 0 0 0,-6 0 0 0 0,-7-3 0 0 0,-7 1 0 0 0,-4 1 0 0 0,-4 2 0 0 0,-7 7 0 0 0,-10 6 0 0 0,-7 7 0 0 0,0 13 0 0 0,4 22 0 0 0,5 21 0 0 0,5 13 0 0 0,4 2 0 0 0,2-1 0 0 0,6-6 0 0 0,6-15 0 0 0,6-11 0 0 0,4-12 0 0 0,3-8 0 0 0,2-5 0 0 0,1-4 0 0 0,-4-5 0 0 0,-6-3 0 0 0</inkml:trace>
          <inkml:trace contextRef="#ctx0" brushRef="#br0" timeOffset="914109">22402 17195 16383 0 0,'4'0'0'0'0,"10"0"0"0"0,6 3 0 0 0,9 3 0 0 0,3-1 0 0 0,1-1 0 0 0,3-1 0 0 0,-1-1 0 0 0,1-1 0 0 0,1 0 0 0 0,1-1 0 0 0,-2 0 0 0 0,2-1 0 0 0,-5 1 0 0 0</inkml:trace>
          <inkml:trace contextRef="#ctx0" brushRef="#br0" timeOffset="914110">24224 17684 16383 0 0,'0'-4'0'0'0,"0"-6"0"0"0,0-5 0 0 0,0-4 0 0 0,0-8 0 0 0,0-3 0 0 0,0 0 0 0 0,0-3 0 0 0,4-6 0 0 0,1 1 0 0 0,1 2 0 0 0,-2 3 0 0 0,-1 4 0 0 0,-1 2 0 0 0,-1 1 0 0 0,-1 1 0 0 0,0 1 0 0 0,0 0 0 0 0,0 0 0 0 0,0 13 0 0 0,-1 11 0 0 0,1 11 0 0 0,0 12 0 0 0,4 2 0 0 0,6 0 0 0 0,5 1 0 0 0,4 0 0 0 0,4 4 0 0 0,1-4 0 0 0,1-2 0 0 0,1 0 0 0 0,-4 0 0 0 0,-2-5 0 0 0,-1-1 0 0 0,2 1 0 0 0,-3 1 0 0 0,-5 0 0 0 0,-4 3 0 0 0,-5 0 0 0 0,-1 1 0 0 0,-7-3 0 0 0,-6-6 0 0 0,-6-5 0 0 0,8-5 0 0 0,10-2 0 0 0,13-7 0 0 0,8-2 0 0 0,4 0 0 0 0,6 0 0 0 0,6-6 0 0 0,0-6 0 0 0,-2 0 0 0 0,-3 0 0 0 0,-4-2 0 0 0,-2-1 0 0 0,-2-2 0 0 0,-9 3 0 0 0,-12 5 0 0 0,-11 6 0 0 0,-9 3 0 0 0,-6 4 0 0 0,-7 9 0 0 0,0 13 0 0 0,6 7 0 0 0,6 6 0 0 0,5 3 0 0 0,10 0 0 0 0,9-4 0 0 0,2-1 0 0 0,9-7 0 0 0,5-9 0 0 0,3-4 0 0 0,0-6 0 0 0,1-3 0 0 0,-1-3 0 0 0,-1 0 0 0 0,4-4 0 0 0,-3-10 0 0 0,-7-6 0 0 0,-6-9 0 0 0,-6-2 0 0 0,-4-1 0 0 0,-3 1 0 0 0,-1 2 0 0 0,-5 8 0 0 0,-2 13 0 0 0,0 18 0 0 0,2 15 0 0 0,6 13 0 0 0,6 3 0 0 0,7 4 0 0 0,13 3 0 0 0,7-4 0 0 0,1-7 0 0 0,-1-11 0 0 0,1-10 0 0 0,5-7 0 0 0,-2-4 0 0 0,-2-4 0 0 0,-4-2 0 0 0,-6-4 0 0 0,-1-10 0 0 0,-3-6 0 0 0,-6-8 0 0 0,-6-3 0 0 0,-4-7 0 0 0,-3-3 0 0 0,-3-2 0 0 0,-1 3 0 0 0,0-3 0 0 0,0-4 0 0 0,0 3 0 0 0,1 6 0 0 0,-1-3 0 0 0,1 0 0 0 0,-4 1 0 0 0,-6 2 0 0 0,-5 9 0 0 0,-9 10 0 0 0,-4 11 0 0 0,3 13 0 0 0,1 18 0 0 0,5 13 0 0 0,1 6 0 0 0,4 0 0 0 0,4 1 0 0 0,4-2 0 0 0,8 1 0 0 0,2-3 0 0 0,10-7 0 0 0,10-4 0 0 0,6-3 0 0 0,2-6 0 0 0,-1-1 0 0 0,-1-3 0 0 0,3 0 0 0 0,3-2 0 0 0,1-3 0 0 0,-2-3 0 0 0,-3-2 0 0 0,-3-1 0 0 0,-2-2 0 0 0,-1 0 0 0 0,-1-1 0 0 0,-1 0 0 0 0,4 1 0 0 0,2-5 0 0 0,0-5 0 0 0,-6-5 0 0 0,-6-4 0 0 0,-7-4 0 0 0,-5 0 0 0 0,-3-2 0 0 0,-3-1 0 0 0,-5 5 0 0 0,-6 5 0 0 0,-5 10 0 0 0,-5 6 0 0 0,3 11 0 0 0,2 8 0 0 0,6 5 0 0 0,4 7 0 0 0,2 5 0 0 0,3 3 0 0 0,1-3 0 0 0,1-2 0 0 0,0 1 0 0 0,4-3 0 0 0,5-4 0 0 0,6-9 0 0 0,3-6 0 0 0,4-7 0 0 0,5-3 0 0 0,-1-7 0 0 0,-6-7 0 0 0,-6-9 0 0 0,-2-7 0 0 0,2-1 0 0 0,2 3 0 0 0,6 6 0 0 0,4 6 0 0 0,1 6 0 0 0,-3 7 0 0 0,-3 5 0 0 0,-5 5 0 0 0,-13 1 0 0 0,-12-2 0 0 0,0-1 0 0 0,5-3 0 0 0,8-3 0 0 0,2 0 0 0 0</inkml:trace>
          <inkml:trace contextRef="#ctx0" brushRef="#br0" timeOffset="914111">25503 17439 16383 0 0,'0'-4'0'0'0,"0"-6"0"0"0,0-9 0 0 0,0-10 0 0 0,0-4 0 0 0,0-1 0 0 0,0 1 0 0 0,0-1 0 0 0,0-4 0 0 0,0 0 0 0 0,0-1 0 0 0,0 1 0 0 0,0-1 0 0 0,0-2 0 0 0,0 2 0 0 0,-4 3 0 0 0,-2 3 0 0 0,-3-1 0 0 0,-1 3 0 0 0,-3-4 0 0 0,1 1 0 0 0,-1 6 0 0 0,-3 7 0 0 0,-4 8 0 0 0,0 11 0 0 0,-3 8 0 0 0,3 17 0 0 0,5 13 0 0 0,5 4 0 0 0,-5 7 0 0 0,2 10 0 0 0,1 2 0 0 0,4 8 0 0 0,3 6 0 0 0,2 2 0 0 0,6-12 0 0 0,7-15 0 0 0,1-17 0 0 0</inkml:trace>
          <inkml:trace contextRef="#ctx0" brushRef="#br0" timeOffset="914112">25946 17709 16383 0 0,'4'0'0'0'0,"10"-4"0"0"0,11-6 0 0 0,1-5 0 0 0,0-3 0 0 0,0-9 0 0 0,0-7 0 0 0,0-6 0 0 0,-5-1 0 0 0,-6 4 0 0 0,-5 2 0 0 0,-2 8 0 0 0,4 8 0 0 0,7 12 0 0 0,10 11 0 0 0,3 14 0 0 0,-4 11 0 0 0,-1 10 0 0 0,-3 1 0 0 0,-4 0 0 0 0,-6-4 0 0 0,-6-4 0 0 0,-7-3 0 0 0,-9-3 0 0 0,-7-5 0 0 0,-6-6 0 0 0,6-6 0 0 0,9-4 0 0 0,15-4 0 0 0,4-1 0 0 0</inkml:trace>
          <inkml:trace contextRef="#ctx0" brushRef="#br0" timeOffset="914113">27177 17733 16383 0 0,'0'4'0'0'0,"4"6"0"0"0,10 1 0 0 0,6-1 0 0 0,5-3 0 0 0,6-2 0 0 0,2-7 0 0 0,-1-2 0 0 0,-5-5 0 0 0,-4-5 0 0 0,0-4 0 0 0,-6-3 0 0 0,-4-3 0 0 0,-6-5 0 0 0,-3-6 0 0 0,-2-10 0 0 0,-2-2 0 0 0,-1 0 0 0 0,0-1 0 0 0,0 4 0 0 0,-4 9 0 0 0,-5 10 0 0 0,-6 10 0 0 0,9 7 0 0 0,10 5 0 0 0,8 4 0 0 0,7 0 0 0 0,4 6 0 0 0,3 4 0 0 0,1 2 0 0 0,0 6 0 0 0,1 0 0 0 0,-5 1 0 0 0,-7 1 0 0 0,0 5 0 0 0,-4 3 0 0 0,1 5 0 0 0,-2 4 0 0 0,2 1 0 0 0,3-3 0 0 0,-2-3 0 0 0,-2-2 0 0 0,1-4 0 0 0,2-6 0 0 0,4-6 0 0 0,6-6 0 0 0,4-4 0 0 0,6-8 0 0 0,0-7 0 0 0,-1-6 0 0 0,-1 0 0 0 0,-3-5 0 0 0,-2-9 0 0 0,-1-7 0 0 0,-5-1 0 0 0,-2-7 0 0 0,-4-8 0 0 0,-5-4 0 0 0,-4 1 0 0 0,-3 4 0 0 0,-2 7 0 0 0,-9 12 0 0 0,-8 19 0 0 0,-10 21 0 0 0,0 17 0 0 0,1 22 0 0 0,3 15 0 0 0,7 5 0 0 0,5 5 0 0 0,4 2 0 0 0,4-2 0 0 0,1-7 0 0 0,6-4 0 0 0,6-12 0 0 0,1-11 0 0 0,7-12 0 0 0,4-9 0 0 0,7-8 0 0 0,3-6 0 0 0,3-2 0 0 0,0-2 0 0 0,-1-4 0 0 0,-3-6 0 0 0,1-9 0 0 0,0-9 0 0 0,-6-4 0 0 0,-4-4 0 0 0,3-5 0 0 0,-3 3 0 0 0,-1-3 0 0 0,0-9 0 0 0,-4 0 0 0 0,-5-1 0 0 0,-5-2 0 0 0,-3 0 0 0 0,-4-1 0 0 0,0-2 0 0 0,-2 4 0 0 0,0-1 0 0 0,0 2 0 0 0,0 3 0 0 0,1 8 0 0 0,-5 10 0 0 0,-5 15 0 0 0,-5 27 0 0 0,-4 25 0 0 0,1 27 0 0 0,3 19 0 0 0,5 13 0 0 0,4 3 0 0 0,2 1 0 0 0,3-11 0 0 0,1-17 0 0 0,1-15 0 0 0,4-18 0 0 0,5-10 0 0 0,6-12 0 0 0,4-6 0 0 0,7-6 0 0 0,7-7 0 0 0,2-3 0 0 0,-1-4 0 0 0,-2-4 0 0 0,2-5 0 0 0,-1-3 0 0 0,2 3 0 0 0,-1 5 0 0 0,-11 5 0 0 0,-17 8 0 0 0,-10 9 0 0 0,-9 11 0 0 0,-7 7 0 0 0,1 12 0 0 0,2 7 0 0 0,5 1 0 0 0,4-3 0 0 0,11-8 0 0 0,10-11 0 0 0,6-9 0 0 0,4-7 0 0 0,2-4 0 0 0,-3-7 0 0 0,-3-8 0 0 0,-3-5 0 0 0,-5-4 0 0 0,-4-7 0 0 0,-5-3 0 0 0,-1 9 0 0 0,-2 11 0 0 0,3 12 0 0 0,6 6 0 0 0,5 2 0 0 0,5-1 0 0 0,3-2 0 0 0,6-1 0 0 0,2-11 0 0 0,-3-12 0 0 0,-2-16 0 0 0,-2-13 0 0 0,0-17 0 0 0,-4-6 0 0 0,-2-3 0 0 0,-2-5 0 0 0,-5-3 0 0 0,-4 0 0 0 0,-3 5 0 0 0,-1 9 0 0 0,-2 6 0 0 0,-1 9 0 0 0,0 22 0 0 0,0 29 0 0 0,1 19 0 0 0,-1 14 0 0 0,1 10 0 0 0,0 11 0 0 0,0 8 0 0 0,0-1 0 0 0,0 1 0 0 0,8-1 0 0 0,12-3 0 0 0,2-7 0 0 0,1 1 0 0 0,1-8 0 0 0,5-12 0 0 0,2-11 0 0 0,4-8 0 0 0,0-8 0 0 0,6-7 0 0 0,2-12 0 0 0,-8-12 0 0 0,-10-14 0 0 0,1-12 0 0 0,-6-1 0 0 0,-5-5 0 0 0,-6 0 0 0 0,-4 2 0 0 0,-3 1 0 0 0,-2 8 0 0 0,-5 11 0 0 0,-6 15 0 0 0,-1 26 0 0 0,2 27 0 0 0,2 21 0 0 0,2 15 0 0 0,3 4 0 0 0,2 3 0 0 0,0-9 0 0 0,2 0 0 0 0,-1-9 0 0 0,5-13 0 0 0,1-10 0 0 0,4-11 0 0 0,4-8 0 0 0,8-8 0 0 0,5-4 0 0 0,2-2 0 0 0,4-2 0 0 0,1 0 0 0 0,-1-4 0 0 0,-7-5 0 0 0,-3-6 0 0 0,-1-11 0 0 0,-5-6 0 0 0,-5-1 0 0 0,4-3 0 0 0,3 5 0 0 0,7 8 0 0 0,3 9 0 0 0,1 6 0 0 0,0 6 0 0 0,-14 6 0 0 0,-18 13 0 0 0,-17 11 0 0 0,-10 10 0 0 0,1 12 0 0 0,4 13 0 0 0,7 6 0 0 0,7 7 0 0 0,4 8 0 0 0,3 4 0 0 0,3-11 0 0 0,5-17 0 0 0,10-18 0 0 0,7-16 0 0 0,7-16 0 0 0,4-14 0 0 0,1-19 0 0 0,-7-8 0 0 0,-3-8 0 0 0,-5-8 0 0 0,-7-2 0 0 0,-4 1 0 0 0,-5 0 0 0 0,-2 0 0 0 0,-1 4 0 0 0,-1 4 0 0 0,0-2 0 0 0,-1-1 0 0 0,2 3 0 0 0,-1 0 0 0 0,1-5 0 0 0,0 2 0 0 0,0 3 0 0 0,0 1 0 0 0,-5 8 0 0 0,0 17 0 0 0,0 24 0 0 0,0 20 0 0 0,2 17 0 0 0,2 13 0 0 0,0 0 0 0 0,0 5 0 0 0,1-6 0 0 0,0-3 0 0 0,1-7 0 0 0,3-4 0 0 0,10-4 0 0 0,11-10 0 0 0,5-8 0 0 0,7-9 0 0 0,0-6 0 0 0,7-4 0 0 0,0-3 0 0 0,-8-5 0 0 0,-9-9 0 0 0,-10-8 0 0 0,-8-7 0 0 0,-5-3 0 0 0,-3-4 0 0 0,-2 4 0 0 0</inkml:trace>
          <inkml:trace contextRef="#ctx0" brushRef="#br0" timeOffset="914114">28851 17317 16383 0 0,'8'0'0'0'0,"12"0"0"0"0,14 0 0 0 0,10 0 0 0 0,2 0 0 0 0,1 0 0 0 0,-3-4 0 0 0,-4-2 0 0 0,-6 1 0 0 0,-4 0 0 0 0,-7 2 0 0 0</inkml:trace>
          <inkml:trace contextRef="#ctx0" brushRef="#br0" timeOffset="914115">30844 17708 16383 0 0,'0'4'0'0'0,"0"6"0"0"0,4 1 0 0 0,6-2 0 0 0,5-2 0 0 0,4 3 0 0 0,4-2 0 0 0,1-1 0 0 0,1-3 0 0 0,1-1 0 0 0,4-1 0 0 0,5-6 0 0 0,1-6 0 0 0,-1-5 0 0 0,-7-9 0 0 0,-8-8 0 0 0,-4-7 0 0 0,-4-6 0 0 0,-4-7 0 0 0,-3 0 0 0 0,-3-2 0 0 0,-2 3 0 0 0,-1-2 0 0 0,1 3 0 0 0,-1 3 0 0 0,-8 0 0 0 0,-3 4 0 0 0,-3 2 0 0 0,1-1 0 0 0,2 2 0 0 0,4 4 0 0 0,3 4 0 0 0,2 11 0 0 0,2 19 0 0 0,1 25 0 0 0,1 22 0 0 0,-1 15 0 0 0,1 3 0 0 0,0-4 0 0 0,-1-4 0 0 0,0-1 0 0 0,0-1 0 0 0,0-5 0 0 0,4-8 0 0 0,6-5 0 0 0,1-4 0 0 0,-1-5 0 0 0,1-5 0 0 0,0-3 0 0 0,1-4 0 0 0,3-5 0 0 0,8-3 0 0 0,4-3 0 0 0,5-3 0 0 0,2 0 0 0 0,4-1 0 0 0,-1 0 0 0 0,-4-8 0 0 0,-1-3 0 0 0,-7-3 0 0 0,-8-3 0 0 0,-7-4 0 0 0,-8 3 0 0 0,-10 9 0 0 0,-8 6 0 0 0,0 11 0 0 0,2 14 0 0 0,3 11 0 0 0,4 5 0 0 0,3 8 0 0 0,2 4 0 0 0,2 0 0 0 0,0-6 0 0 0,1 3 0 0 0,0-2 0 0 0,3-9 0 0 0,2-6 0 0 0,8-4 0 0 0,6-7 0 0 0,8-5 0 0 0,3-6 0 0 0,5-3 0 0 0,0-3 0 0 0,-1-2 0 0 0,-3-4 0 0 0,-3-6 0 0 0,-1-5 0 0 0,-7-3 0 0 0,-5-4 0 0 0,1-6 0 0 0,-1-2 0 0 0,-4-4 0 0 0,-3-5 0 0 0,-4 1 0 0 0,-2-6 0 0 0,-3 1 0 0 0,0 3 0 0 0,-5 5 0 0 0,-5 8 0 0 0,-6 10 0 0 0,-12 6 0 0 0,-6 7 0 0 0,3 8 0 0 0,7 11 0 0 0,7 12 0 0 0,7 6 0 0 0,9 2 0 0 0,9-5 0 0 0,16-1 0 0 0,12-3 0 0 0,4-6 0 0 0,7-7 0 0 0,1-5 0 0 0,-4-4 0 0 0,-5-2 0 0 0,-10-6 0 0 0,-9-6 0 0 0,-8-1 0 0 0</inkml:trace>
          <inkml:trace contextRef="#ctx0" brushRef="#br0" timeOffset="914116">30967 17248 16383 0 0,'4'0'0'0'0,"19"0"0"0"0,17 0 0 0 0,19 0 0 0 0,12 0 0 0 0,10 0 0 0 0,0 0 0 0 0,-1 0 0 0 0,-11 0 0 0 0,-11 0 0 0 0,-17 0 0 0 0</inkml:trace>
          <inkml:trace contextRef="#ctx0" brushRef="#br0" timeOffset="914117">32739 17808 16383 0 0,'4'0'0'0'0,"6"0"0"0"0,5 0 0 0 0,4 0 0 0 0,4-4 0 0 0,-3-6 0 0 0,-5-9 0 0 0,-4-6 0 0 0,-5-7 0 0 0,-2-2 0 0 0,-3-4 0 0 0,-2-3 0 0 0,0-3 0 0 0,1 1 0 0 0,-1 0 0 0 0,0 3 0 0 0,0 0 0 0 0,1 2 0 0 0,0 13 0 0 0,0 18 0 0 0,0 23 0 0 0,0 17 0 0 0,0 16 0 0 0,0 8 0 0 0,0 2 0 0 0,4-1 0 0 0,2-6 0 0 0,3-7 0 0 0,5-3 0 0 0,9 0 0 0 0,4-4 0 0 0,1-7 0 0 0,1-10 0 0 0,-1-8 0 0 0,-1-6 0 0 0,-1-5 0 0 0,0-2 0 0 0,-1-2 0 0 0,0 1 0 0 0,-1-5 0 0 0,-3-5 0 0 0,-7-9 0 0 0,0-6 0 0 0,1-2 0 0 0,-2-5 0 0 0,-3-5 0 0 0,-4 0 0 0 0,-2-3 0 0 0,-2-2 0 0 0,-1 3 0 0 0,-2 3 0 0 0,1 4 0 0 0,-1 3 0 0 0,0 3 0 0 0,-7 6 0 0 0,-4 10 0 0 0,-3 20 0 0 0,1 13 0 0 0,3 11 0 0 0,-2 3 0 0 0,3 5 0 0 0,2 3 0 0 0,3 3 0 0 0,2 1 0 0 0,1-2 0 0 0,2-6 0 0 0,0-5 0 0 0,0-4 0 0 0,5-8 0 0 0,5-8 0 0 0,6-6 0 0 0,-1-8 0 0 0,2-10 0 0 0,2-2 0 0 0,2-5 0 0 0,2 2 0 0 0,1 2 0 0 0,0 4 0 0 0,1 3 0 0 0,-4 7 0 0 0,-6 6 0 0 0,-5 11 0 0 0,0 11 0 0 0,2 4 0 0 0,-1 0 0 0 0,2-6 0 0 0,3-6 0 0 0,3-9 0 0 0,2-5 0 0 0,7-5 0 0 0,1-6 0 0 0,5-8 0 0 0,-3-10 0 0 0,-8-4 0 0 0,-2 0 0 0 0,-2-3 0 0 0,-3-5 0 0 0,-5-6 0 0 0,-4 0 0 0 0,-3 3 0 0 0,-3 2 0 0 0,-1 4 0 0 0,0-2 0 0 0,-1 0 0 0 0,-4 6 0 0 0,-6 20 0 0 0,0 19 0 0 0,1 16 0 0 0,2 15 0 0 0,3 9 0 0 0,3 4 0 0 0,0-4 0 0 0,2-7 0 0 0,0-6 0 0 0,5-11 0 0 0,5-11 0 0 0,10-7 0 0 0,5-6 0 0 0,3-4 0 0 0,0-2 0 0 0,-3-1 0 0 0</inkml:trace>
          <inkml:trace contextRef="#ctx0" brushRef="#br0" timeOffset="914118">32690 17669 16383 0 0,'13'0'0'0'0,"20"0"0"0"0,22 0 0 0 0,18 0 0 0 0,8 0 0 0 0,1 0 0 0 0,-11-8 0 0 0,-13 0 0 0 0,-16 0 0 0 0</inkml:trace>
        </inkml:traceGroup>
        <inkml:traceGroup>
          <inkml:annotationXML>
            <emma:emma xmlns:emma="http://www.w3.org/2003/04/emma" version="1.0">
              <emma:interpretation id="{E70A8520-E6E2-4A38-9E60-B672778BB34B}" emma:medium="tactile" emma:mode="ink">
                <msink:context xmlns:msink="http://schemas.microsoft.com/ink/2010/main" type="inkWord" rotatedBoundingBox="29950,16695 32000,16682 32003,17222 29954,17235"/>
              </emma:interpretation>
              <emma:one-of disjunction-type="recognition" id="oneOf65">
                <emma:interpretation id="interp233" emma:lang="" emma:confidence="0">
                  <emma:literal>usei</emma:literal>
                </emma:interpretation>
                <emma:interpretation id="interp234" emma:lang="" emma:confidence="0">
                  <emma:literal>amei</emma:literal>
                </emma:interpretation>
                <emma:interpretation id="interp235" emma:lang="" emma:confidence="0">
                  <emma:literal>usar</emma:literal>
                </emma:interpretation>
                <emma:interpretation id="interp236" emma:lang="" emma:confidence="0">
                  <emma:literal>asei</emma:literal>
                </emma:interpretation>
                <emma:interpretation id="interp237" emma:lang="" emma:confidence="0">
                  <emma:literal>arei</emma:literal>
                </emma:interpretation>
              </emma:one-of>
            </emma:emma>
          </inkml:annotationXML>
          <inkml:trace contextRef="#ctx0" brushRef="#br0" timeOffset="914119">34339 17904 16383 0 0,'4'0'0'0'0,"6"0"0"0"0,5 0 0 0 0,4 0 0 0 0,4 0 0 0 0,5 0 0 0 0,3 0 0 0 0,-4-4 0 0 0,-7-9 0 0 0,-7-7 0 0 0,-1-9 0 0 0,-2-3 0 0 0,-4-1 0 0 0,-2 2 0 0 0,-2 2 0 0 0,-2 1 0 0 0,0 10 0 0 0,-1 16 0 0 0,1 17 0 0 0,-1 18 0 0 0,1 12 0 0 0,0 2 0 0 0,-1 3 0 0 0,1-6 0 0 0,0-3 0 0 0,0-6 0 0 0,9-4 0 0 0,10-4 0 0 0,11-7 0 0 0,5-5 0 0 0,0-11 0 0 0,-2-5 0 0 0,-6-8 0 0 0,-7-9 0 0 0,-8-10 0 0 0,2-6 0 0 0,0 0 0 0 0,-3-3 0 0 0,-4 2 0 0 0,-2-8 0 0 0,-3 1 0 0 0,-1 3 0 0 0,-1 12 0 0 0,-1 20 0 0 0,1 22 0 0 0,3 13 0 0 0,2 7 0 0 0,0 1 0 0 0,4 3 0 0 0,3 2 0 0 0,5-5 0 0 0,4-8 0 0 0,1-10 0 0 0,3-7 0 0 0,0-6 0 0 0,0-8 0 0 0,1-8 0 0 0,-5-5 0 0 0,-6-14 0 0 0,-5-5 0 0 0,-4-4 0 0 0,-4-6 0 0 0,-2-2 0 0 0,4 3 0 0 0,5 4 0 0 0,4 9 0 0 0,6 10 0 0 0,3 12 0 0 0,-3 13 0 0 0,-3 13 0 0 0,-6 8 0 0 0,-4 5 0 0 0,-2 0 0 0 0,-3-1 0 0 0,-2 0 0 0 0,1-1 0 0 0,-1-2 0 0 0,0 4 0 0 0,0 0 0 0 0,1 8 0 0 0,-5-2 0 0 0,-1-4 0 0 0,-3-8 0 0 0,-5-6 0 0 0,4-8 0 0 0,9-4 0 0 0,11-4 0 0 0,10-3 0 0 0,13 0 0 0 0,6-5 0 0 0,4-5 0 0 0,2-1 0 0 0,3-2 0 0 0,2-3 0 0 0,-4-7 0 0 0,3-4 0 0 0,-7-1 0 0 0,-6 0 0 0 0,-10 2 0 0 0,-5-5 0 0 0,-1 5 0 0 0,-5 2 0 0 0,-4 1 0 0 0,-5 1 0 0 0,-7 0 0 0 0,-8 4 0 0 0,-6 0 0 0 0,-5 5 0 0 0,-3 4 0 0 0,-2 7 0 0 0,3 10 0 0 0,6 7 0 0 0,5 9 0 0 0,4 6 0 0 0,4 4 0 0 0,3 3 0 0 0,0 3 0 0 0,1-1 0 0 0,0 0 0 0 0,0 0 0 0 0,4-8 0 0 0,5-8 0 0 0,6-9 0 0 0,3-6 0 0 0,3-4 0 0 0,3-3 0 0 0,0-1 0 0 0,1-1 0 0 0,-1 0 0 0 0,1 1 0 0 0,3-4 0 0 0,2-5 0 0 0,-5-6 0 0 0,1-3 0 0 0,-3-4 0 0 0,-2 3 0 0 0,-5 1 0 0 0,-5-2 0 0 0,-4 1 0 0 0,-4-7 0 0 0,-3-1 0 0 0,-1-2 0 0 0,-1 14 0 0 0,4 9 0 0 0,6 6 0 0 0,5 3 0 0 0,5 1 0 0 0,3 1 0 0 0,2 3 0 0 0,-3 9 0 0 0,-5 6 0 0 0,-5 7 0 0 0,-5 4 0 0 0,-3 3 0 0 0,-2 0 0 0 0,3-1 0 0 0,4-7 0 0 0,6-9 0 0 0,5-7 0 0 0,7-5 0 0 0,11-13 0 0 0,13-13 0 0 0,-2-4 0 0 0</inkml:trace>
          <inkml:trace contextRef="#ctx0" brushRef="#br0" timeOffset="914120">36357 17538 16383 0 0,'0'4'0'0'0,"0"5"0"0"0,0 6 0 0 0,8 4 0 0 0,3 7 0 0 0,0 0 0 0 0</inkml:trace>
        </inkml:traceGroup>
        <inkml:traceGroup>
          <inkml:annotationXML>
            <emma:emma xmlns:emma="http://www.w3.org/2003/04/emma" version="1.0">
              <emma:interpretation id="{DE45E9D2-1FA6-416F-856E-CC7F26F38964}" emma:medium="tactile" emma:mode="ink">
                <msink:context xmlns:msink="http://schemas.microsoft.com/ink/2010/main" type="inkWord" rotatedBoundingBox="32165,16694 32756,16690 32758,17096 32168,17100"/>
              </emma:interpretation>
              <emma:one-of disjunction-type="recognition" id="oneOf66">
                <emma:interpretation id="interp238" emma:lang="" emma:confidence="0">
                  <emma:literal>r</emma:literal>
                </emma:interpretation>
                <emma:interpretation id="interp239" emma:lang="" emma:confidence="0">
                  <emma:literal>s</emma:literal>
                </emma:interpretation>
                <emma:interpretation id="interp240" emma:lang="" emma:confidence="0">
                  <emma:literal>se</emma:literal>
                </emma:interpretation>
                <emma:interpretation id="interp241" emma:lang="" emma:confidence="0">
                  <emma:literal>rs</emma:literal>
                </emma:interpretation>
                <emma:interpretation id="interp242" emma:lang="" emma:confidence="0">
                  <emma:literal>ri</emma:literal>
                </emma:interpretation>
              </emma:one-of>
            </emma:emma>
          </inkml:annotationXML>
          <inkml:trace contextRef="#ctx0" brushRef="#br0" timeOffset="914121">36554 17954 16383 0 0,'4'0'0'0'0,"10"0"0"0"0,7 0 0 0 0,4-5 0 0 0,-3-4 0 0 0,0-15 0 0 0,-5-10 0 0 0,-4-5 0 0 0,-5-6 0 0 0,-4-11 0 0 0,-2-1 0 0 0,-2 3 0 0 0,4 11 0 0 0,5 14 0 0 0,5 18 0 0 0,4 17 0 0 0,0 14 0 0 0,-4 10 0 0 0,-4 2 0 0 0,-4 1 0 0 0,-2-2 0 0 0,-3-1 0 0 0,-1-2 0 0 0,-1-2 0 0 0,-4-4 0 0 0,-5-4 0 0 0,-2 1 0 0 0,15 1 0 0 0,18-3 0 0 0,24-4 0 0 0,14-5 0 0 0,4-3 0 0 0,-6-3 0 0 0,-8-6 0 0 0,-12-6 0 0 0,-13-10 0 0 0,-15-2 0 0 0,-8 4 0 0 0</inkml:trace>
        </inkml:traceGroup>
      </inkml:traceGroup>
    </inkml:traceGroup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15:18:40.9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D67AA7E-E423-4F94-B8A1-535440FFE12A}" emma:medium="tactile" emma:mode="ink">
          <msink:context xmlns:msink="http://schemas.microsoft.com/ink/2010/main" type="writingRegion" rotatedBoundingBox="5910,5055 8074,5055 8074,6242 5910,6242"/>
        </emma:interpretation>
      </emma:emma>
    </inkml:annotationXML>
    <inkml:traceGroup>
      <inkml:annotationXML>
        <emma:emma xmlns:emma="http://www.w3.org/2003/04/emma" version="1.0">
          <emma:interpretation id="{5CECDE83-079D-4B5C-B312-508E5A9782A8}" emma:medium="tactile" emma:mode="ink">
            <msink:context xmlns:msink="http://schemas.microsoft.com/ink/2010/main" type="paragraph" rotatedBoundingBox="5910,5055 8074,5055 8074,6242 5910,62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0589BB-BEB1-49C5-AF93-E96B5FE28DC8}" emma:medium="tactile" emma:mode="ink">
              <msink:context xmlns:msink="http://schemas.microsoft.com/ink/2010/main" type="line" rotatedBoundingBox="5910,5055 8074,5055 8074,6242 5910,6242"/>
            </emma:interpretation>
          </emma:emma>
        </inkml:annotationXML>
        <inkml:traceGroup>
          <inkml:annotationXML>
            <emma:emma xmlns:emma="http://www.w3.org/2003/04/emma" version="1.0">
              <emma:interpretation id="{ECCAE803-F6F5-4D36-9D53-098A31768808}" emma:medium="tactile" emma:mode="ink">
                <msink:context xmlns:msink="http://schemas.microsoft.com/ink/2010/main" type="inkWord" rotatedBoundingBox="5910,6227 5925,6227 5925,6242 5910,6242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:</emma:literal>
                </emma:interpretation>
                <emma:interpretation id="interp3" emma:lang="" emma:confidence="0">
                  <emma:literal>~</emma:literal>
                </emma:interpretation>
                <emma:interpretation id="interp4" emma:lang="" emma:confidence="0">
                  <emma:literal>_</emma:literal>
                </emma:interpretation>
              </emma:one-of>
            </emma:emma>
          </inkml:annotationXML>
          <inkml:trace contextRef="#ctx0" brushRef="#br0">0 0 0</inkml:trace>
        </inkml:traceGroup>
        <inkml:traceGroup>
          <inkml:annotationXML>
            <emma:emma xmlns:emma="http://www.w3.org/2003/04/emma" version="1.0">
              <emma:interpretation id="{BDC9E5BF-AA51-4BBF-A68A-DBB6E36167F0}" emma:medium="tactile" emma:mode="ink">
                <msink:context xmlns:msink="http://schemas.microsoft.com/ink/2010/main" type="inkWord" rotatedBoundingBox="8059,5055 8074,5055 8074,5070 8059,5070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740.6887">2149-1172 0</inkml:trace>
        </inkml:traceGroup>
      </inkml:traceGroup>
    </inkml:traceGroup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17:58.7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Group>
    <inkml:annotationXML>
      <emma:emma xmlns:emma="http://www.w3.org/2003/04/emma" version="1.0">
        <emma:interpretation id="{05E89EE0-419A-484D-874E-671EC57D6B4A}" emma:medium="tactile" emma:mode="ink">
          <msink:context xmlns:msink="http://schemas.microsoft.com/ink/2010/main" type="writingRegion" rotatedBoundingBox="17425,9769 26977,9775 26976,10786 17424,10779"/>
        </emma:interpretation>
      </emma:emma>
    </inkml:annotationXML>
    <inkml:traceGroup>
      <inkml:annotationXML>
        <emma:emma xmlns:emma="http://www.w3.org/2003/04/emma" version="1.0">
          <emma:interpretation id="{E2888E7C-DA39-4C0F-93CA-C49F64E6A028}" emma:medium="tactile" emma:mode="ink">
            <msink:context xmlns:msink="http://schemas.microsoft.com/ink/2010/main" type="paragraph" rotatedBoundingBox="17425,9769 26977,9775 26976,10786 17424,107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975CBA-9DF6-4B84-AF0E-23739D0ABDE6}" emma:medium="tactile" emma:mode="ink">
              <msink:context xmlns:msink="http://schemas.microsoft.com/ink/2010/main" type="line" rotatedBoundingBox="17425,9769 26977,9775 26976,10786 17424,10779"/>
            </emma:interpretation>
          </emma:emma>
        </inkml:annotationXML>
        <inkml:traceGroup>
          <inkml:annotationXML>
            <emma:emma xmlns:emma="http://www.w3.org/2003/04/emma" version="1.0">
              <emma:interpretation id="{07F414AB-6A57-4793-A8B1-664D0E264767}" emma:medium="tactile" emma:mode="ink">
                <msink:context xmlns:msink="http://schemas.microsoft.com/ink/2010/main" type="inkWord" rotatedBoundingBox="17425,10183 18807,10184 18806,10708 17424,10707"/>
              </emma:interpretation>
              <emma:one-of disjunction-type="recognition" id="oneOf0">
                <emma:interpretation id="interp0" emma:lang="" emma:confidence="0">
                  <emma:literal>em</emma:literal>
                </emma:interpretation>
                <emma:interpretation id="interp1" emma:lang="" emma:confidence="0">
                  <emma:literal>on</emma:literal>
                </emma:interpretation>
                <emma:interpretation id="interp2" emma:lang="" emma:confidence="0">
                  <emma:literal>cm</emma:literal>
                </emma:interpretation>
                <emma:interpretation id="interp3" emma:lang="" emma:confidence="0">
                  <emma:literal>com</emma:literal>
                </emma:interpretation>
                <emma:interpretation id="interp4" emma:lang="" emma:confidence="0">
                  <emma:literal>On</emma:literal>
                </emma:interpretation>
              </emma:one-of>
            </emma:emma>
          </inkml:annotationXML>
          <inkml:trace contextRef="#ctx0" brushRef="#br0">22781 12067 16383 0 0,'0'-4'0'0'0,"4"-6"0"0"0,6-1 0 0 0,5-2 0 0 0,0-5 0 0 0,2 3 0 0 0,-3-2 0 0 0,2 3 0 0 0,1-1 0 0 0,3-6 0 0 0,1-4 0 0 0,-2-1 0 0 0,-1-1 0 0 0,2 4 0 0 0,5 2 0 0 0,2 5 0 0 0,-7 4 0 0 0,-11 5 0 0 0,-12 4 0 0 0,-9 1 0 0 0,-7 3 0 0 0,-4-1 0 0 0,-3 5 0 0 0,0 6 0 0 0,-5 9 0 0 0,3 6 0 0 0,2 6 0 0 0,5 2 0 0 0,7 0 0 0 0,6-3 0 0 0,3-1 0 0 0,8-2 0 0 0,2-2 0 0 0,2-1 0 0 0,2-4 0 0 0,1-2 0 0 0,6-1 0 0 0,2 2 0 0 0,0 2 0 0 0,3-4 0 0 0,1-4 0 0 0,1 3 0 0 0,1-1 0 0 0,1-2 0 0 0,0-5 0 0 0,0-4 0 0 0,-1-2 0 0 0,1-2 0 0 0,0-1 0 0 0,0 0 0 0 0,0-5 0 0 0,-1-1 0 0 0,-3-5 0 0 0,-2-7 0 0 0,-4-6 0 0 0,-5-3 0 0 0,-3 0 0 0 0,-4-5 0 0 0,-2-1 0 0 0,-1 1 0 0 0,0 2 0 0 0,-1 2 0 0 0,0-3 0 0 0,0 0 0 0 0,1 0 0 0 0,0 3 0 0 0,-5 4 0 0 0,-5 0 0 0 0,-9-2 0 0 0,-6 4 0 0 0,-2 7 0 0 0,-2 4 0 0 0,1 5 0 0 0,0 4 0 0 0,6 5 0 0 0,6 8 0 0 0,5 5 0 0 0,6 4 0 0 0,3 3 0 0 0,22 7 0 0 0,38-12 0 0 0,13-11 0 0 0,-1-9 0 0 0,-9-2 0 0 0,-10-2 0 0 0,-11 1 0 0 0,-7 1 0 0 0,-4 1 0 0 0,-5 2 0 0 0,0 0 0 0 0,-2 1 0 0 0,1 0 0 0 0,0 0 0 0 0,-4 4 0 0 0,-5 6 0 0 0,-4 10 0 0 0,-5 5 0 0 0,-3 2 0 0 0,-2 2 0 0 0,0-1 0 0 0,-1 0 0 0 0,0-1 0 0 0,0-14 0 0 0,0-13 0 0 0,1-10 0 0 0,0-9 0 0 0,4-4 0 0 0,1-3 0 0 0,9-5 0 0 0,6-2 0 0 0,7 1 0 0 0,4 5 0 0 0,5 8 0 0 0,1 7 0 0 0,-3 6 0 0 0,-2 3 0 0 0,-2 3 0 0 0,-3 0 0 0 0,-1 2 0 0 0,-1 3 0 0 0,-5 6 0 0 0,-5 1 0 0 0</inkml:trace>
          <inkml:trace contextRef="#ctx0" brushRef="#br0" timeOffset="1">24012 11821 16383 0 0,'4'0'0'0'0,"5"0"0"0"0,7 0 0 0 0,3 0 0 0 0,3 0 0 0 0,2 0 0 0 0,-3 4 0 0 0,-5 14 0 0 0,-6 8 0 0 0,-4 9 0 0 0,-3 0 0 0 0,-2 1 0 0 0,-1-3 0 0 0,-1-6 0 0 0</inkml:trace>
        </inkml:traceGroup>
        <inkml:traceGroup>
          <inkml:annotationXML>
            <emma:emma xmlns:emma="http://www.w3.org/2003/04/emma" version="1.0">
              <emma:interpretation id="{980F0868-D531-4A17-AAC0-15F5C12A7C81}" emma:medium="tactile" emma:mode="ink">
                <msink:context xmlns:msink="http://schemas.microsoft.com/ink/2010/main" type="inkWord" rotatedBoundingBox="19714,9879 23552,9882 23551,10659 19713,10656"/>
              </emma:interpretation>
              <emma:one-of disjunction-type="recognition" id="oneOf1">
                <emma:interpretation id="interp5" emma:lang="" emma:confidence="0">
                  <emma:literal>anotar</emma:literal>
                </emma:interpretation>
                <emma:interpretation id="interp6" emma:lang="" emma:confidence="0">
                  <emma:literal>escolher</emma:literal>
                </emma:interpretation>
                <emma:interpretation id="interp7" emma:lang="" emma:confidence="0">
                  <emma:literal>emolha</emma:literal>
                </emma:interpretation>
                <emma:interpretation id="interp8" emma:lang="" emma:confidence="0">
                  <emma:literal>assolhar</emma:literal>
                </emma:interpretation>
                <emma:interpretation id="interp9" emma:lang="" emma:confidence="0">
                  <emma:literal>arrolhar</emma:literal>
                </emma:interpretation>
              </emma:one-of>
            </emma:emma>
          </inkml:annotationXML>
          <inkml:trace contextRef="#ctx0" brushRef="#br0" timeOffset="2">25070 12066 16383 0 0,'0'5'0'0'0,"4"-4"0"0"0,6-6 0 0 0,5-9 0 0 0,0-8 0 0 0,2-4 0 0 0,2-2 0 0 0,2 5 0 0 0,2 1 0 0 0,1 4 0 0 0,0 6 0 0 0,1 5 0 0 0,0 3 0 0 0,-13 3 0 0 0,-12 1 0 0 0,-14 0 0 0 0,-10 1 0 0 0,-5 0 0 0 0,-1 9 0 0 0,-4 1 0 0 0,4 4 0 0 0,6 4 0 0 0,9 2 0 0 0,5 2 0 0 0,6 2 0 0 0,6 0 0 0 0,13 8 0 0 0,11-1 0 0 0,6-1 0 0 0,1-7 0 0 0,-1-7 0 0 0,-1-7 0 0 0,3-4 0 0 0,-2-4 0 0 0,4-11 0 0 0,-5-7 0 0 0,-8-6 0 0 0,-8-3 0 0 0,-6-1 0 0 0,-5-1 0 0 0,-3 0 0 0 0,-1 1 0 0 0,-2 0 0 0 0,1 1 0 0 0,-1 8 0 0 0,1 12 0 0 0,1 10 0 0 0,4 9 0 0 0,1 7 0 0 0,4-2 0 0 0,5-2 0 0 0,5-6 0 0 0,2-3 0 0 0,2-8 0 0 0,-2-8 0 0 0,-6-7 0 0 0,0-1 0 0 0,1-2 0 0 0,2-1 0 0 0,2-3 0 0 0,2-1 0 0 0,1 3 0 0 0,2 1 0 0 0,-1 3 0 0 0,1 5 0 0 0,0 4 0 0 0,0 8 0 0 0,0 7 0 0 0,0 7 0 0 0,-4 5 0 0 0,-6 3 0 0 0,-6 2 0 0 0,-4 1 0 0 0,-2 0 0 0 0,-3-8 0 0 0,4-12 0 0 0,0-11 0 0 0,4-4 0 0 0,6-5 0 0 0,3-1 0 0 0,8-1 0 0 0,8 2 0 0 0,-3-1 0 0 0,4-2 0 0 0,-1 1 0 0 0,-2 5 0 0 0,-1 3 0 0 0,-7 7 0 0 0,-6 9 0 0 0,-7 10 0 0 0,-5 7 0 0 0,-3 4 0 0 0,-2 0 0 0 0,-1 4 0 0 0,0 1 0 0 0,-5-6 0 0 0,-5-7 0 0 0,4-8 0 0 0,7-6 0 0 0,7-3 0 0 0,7-4 0 0 0,6-1 0 0 0,3 0 0 0 0,2 0 0 0 0,1-1 0 0 0,0-3 0 0 0,0-1 0 0 0,4-4 0 0 0,1 0 0 0 0,-1-2 0 0 0,3-4 0 0 0,-4-3 0 0 0,2-3 0 0 0,-1-1 0 0 0,3 3 0 0 0,5 0 0 0 0,-9 4 0 0 0,-14 5 0 0 0,-12 4 0 0 0,-13 3 0 0 0,-7 3 0 0 0,-2 5 0 0 0,-1 6 0 0 0,3 6 0 0 0,3 4 0 0 0,5 4 0 0 0,4 0 0 0 0,3 2 0 0 0,1 0 0 0 0,2-1 0 0 0,4 1 0 0 0,5-5 0 0 0,10-6 0 0 0,10-1 0 0 0,4 1 0 0 0,0-2 0 0 0,-2-3 0 0 0,-1-3 0 0 0,-2-3 0 0 0,-3-2 0 0 0,8-23 0 0 0,-2-28 0 0 0,-7-10 0 0 0,-7 1 0 0 0,-7 5 0 0 0,-5 5 0 0 0,-4 5 0 0 0,-6 10 0 0 0,-7 12 0 0 0,-6 9 0 0 0,-3 5 0 0 0,0 14 0 0 0,5 8 0 0 0,4 7 0 0 0,5 4 0 0 0,2 1 0 0 0,3 1 0 0 0,1 3 0 0 0,5-3 0 0 0,6-6 0 0 0,4-7 0 0 0,5-7 0 0 0,3-3 0 0 0,2-4 0 0 0,0-1 0 0 0,1-2 0 0 0,0 1 0 0 0,-1 0 0 0 0,5 0 0 0 0,0-4 0 0 0,-4-5 0 0 0,-7-5 0 0 0,-2-1 0 0 0,-4 0 0 0 0,-5-3 0 0 0,-3-2 0 0 0,-2-2 0 0 0,1-1 0 0 0,2-4 0 0 0,-2-3 0 0 0,0 2 0 0 0,-2-5 0 0 0,-1-3 0 0 0,0-5 0 0 0,-1 1 0 0 0,0-1 0 0 0,0 3 0 0 0,0 3 0 0 0,-1 4 0 0 0,1-1 0 0 0,-4 9 0 0 0,-6 18 0 0 0,-1 17 0 0 0,2 16 0 0 0,1 15 0 0 0,3 10 0 0 0,3 3 0 0 0,0 2 0 0 0,2-1 0 0 0,4-2 0 0 0,2-2 0 0 0,4-1 0 0 0,5-5 0 0 0,3-6 0 0 0,8-2 0 0 0,3-3 0 0 0,1-7 0 0 0,-1-9 0 0 0,0-7 0 0 0,-2-6 0 0 0,-1-4 0 0 0,0-2 0 0 0,-1-2 0 0 0,-1 1 0 0 0,1-5 0 0 0,3-5 0 0 0,-2-5 0 0 0,-2-8 0 0 0,-4-8 0 0 0,-7-3 0 0 0,-5-5 0 0 0,-3 2 0 0 0,-4 2 0 0 0,-1-1 0 0 0,0 3 0 0 0,-2 1 0 0 0,1 4 0 0 0,1 1 0 0 0,-1-2 0 0 0,-4 3 0 0 0,-5 7 0 0 0,-5 7 0 0 0,-4 5 0 0 0,-3 4 0 0 0,2 12 0 0 0,4 8 0 0 0,6 5 0 0 0,3 4 0 0 0,4 2 0 0 0,2 0 0 0 0,1 4 0 0 0,1 5 0 0 0,0 0 0 0 0,0 3 0 0 0,0-1 0 0 0,-5-3 0 0 0,-1-4 0 0 0,0-10 0 0 0,0-14 0 0 0,11-11 0 0 0,3-11 0 0 0,5-5 0 0 0,-1-5 0 0 0,3 3 0 0 0,2 5 0 0 0,2 4 0 0 0,2 6 0 0 0,2 4 0 0 0,0 1 0 0 0,-3 11 0 0 0,-6 15 0 0 0,-4 9 0 0 0,-6 6 0 0 0,6 2 0 0 0,1-3 0 0 0,2-8 0 0 0,-1-4 0 0 0,2-7 0 0 0,2-7 0 0 0,6-5 0 0 0,4-4 0 0 0,2-2 0 0 0,3-2 0 0 0,1 0 0 0 0,3-5 0 0 0,0-5 0 0 0,-2 0 0 0 0,-3-4 0 0 0,-2-2 0 0 0,-2-3 0 0 0,-6-2 0 0 0,-6-2 0 0 0,-6-5 0 0 0,-4-1 0 0 0,-3-5 0 0 0,-3 0 0 0 0,1 1 0 0 0,-2 3 0 0 0,1 3 0 0 0,-4 6 0 0 0,-5 10 0 0 0,-2 12 0 0 0,2 10 0 0 0,3 7 0 0 0,2 5 0 0 0,2 3 0 0 0,2 6 0 0 0,1 1 0 0 0,0 0 0 0 0,4-1 0 0 0,7-6 0 0 0,4-8 0 0 0,5-6 0 0 0,2-5 0 0 0,3-4 0 0 0,4-2 0 0 0,3-5 0 0 0,-1-6 0 0 0,-6-6 0 0 0,-2 1 0 0 0,-6-2 0 0 0,3-1 0 0 0,-1-2 0 0 0,-1-2 0 0 0,-3-1 0 0 0,-4 0 0 0 0,-4-1 0 0 0,-3 1 0 0 0,-2-5 0 0 0,-2-2 0 0 0,0 1 0 0 0,-1 1 0 0 0,0 1 0 0 0,-4 6 0 0 0,-1 10 0 0 0,5 8 0 0 0,6 4 0 0 0,7 2 0 0 0,5 1 0 0 0,5 0 0 0 0,2-1 0 0 0,1 0 0 0 0,1-1 0 0 0,0-1 0 0 0,-1 1 0 0 0,-3 7 0 0 0,-7 7 0 0 0,-5 5 0 0 0,-5 4 0 0 0,-2 1 0 0 0,1 5 0 0 0,5 2 0 0 0,5-1 0 0 0,9-1 0 0 0,4-2 0 0 0,2-5 0 0 0,4-7 0 0 0,-3-10 0 0 0,-7-7 0 0 0</inkml:trace>
          <inkml:trace contextRef="#ctx0" brushRef="#br0" timeOffset="3">26867 11599 16383 0 0,'8'0'0'0'0,"12"-8"0"0"0,6-3 0 0 0,2 0 0 0 0,10-1 0 0 0,3 0 0 0 0,-2 3 0 0 0,0 3 0 0 0,-1 2 0 0 0,1 2 0 0 0,-2 1 0 0 0,0-3 0 0 0,0-1 0 0 0,0 0 0 0 0,-1-3 0 0 0,-2 0 0 0 0,-4 1 0 0 0,2 2 0 0 0,0 2 0 0 0,-1 1 0 0 0,-3 1 0 0 0,-5 1 0 0 0</inkml:trace>
        </inkml:traceGroup>
        <inkml:traceGroup>
          <inkml:annotationXML>
            <emma:emma xmlns:emma="http://www.w3.org/2003/04/emma" version="1.0">
              <emma:interpretation id="{58AABECA-07FB-4204-A5A9-AB988E3764A4}" emma:medium="tactile" emma:mode="ink">
                <msink:context xmlns:msink="http://schemas.microsoft.com/ink/2010/main" type="inkWord" rotatedBoundingBox="24193,9773 26977,9775 26976,10786 24192,10784"/>
              </emma:interpretation>
              <emma:one-of disjunction-type="recognition" id="oneOf2">
                <emma:interpretation id="interp10" emma:lang="" emma:confidence="0">
                  <emma:literal>tabele</emma:literal>
                </emma:interpretation>
                <emma:interpretation id="interp11" emma:lang="" emma:confidence="0">
                  <emma:literal>tabela</emma:literal>
                </emma:interpretation>
                <emma:interpretation id="interp12" emma:lang="" emma:confidence="0">
                  <emma:literal>table</emma:literal>
                </emma:interpretation>
                <emma:interpretation id="interp13" emma:lang="" emma:confidence="0">
                  <emma:literal>tabla</emma:literal>
                </emma:interpretation>
                <emma:interpretation id="interp14" emma:lang="" emma:confidence="0">
                  <emma:literal>tabule</emma:literal>
                </emma:interpretation>
              </emma:one-of>
            </emma:emma>
          </inkml:annotationXML>
          <inkml:trace contextRef="#ctx0" brushRef="#br0" timeOffset="6">29549 11698 16383 0 0,'4'-5'0'0'0,"10"0"0"0"0,6 0 0 0 0,9 1 0 0 0,8 1 0 0 0,5 1 0 0 0,5 1 0 0 0,-4 1 0 0 0,2 0 0 0 0,1 0 0 0 0,0-4 0 0 0,-3-1 0 0 0,-8 0 0 0 0</inkml:trace>
          <inkml:trace contextRef="#ctx0" brushRef="#br0" timeOffset="4">29599 12043 16383 0 0,'4'4'0'0'0,"6"2"0"0"0,9-1 0 0 0,6-1 0 0 0,2-1 0 0 0,6-1 0 0 0,-3-9 0 0 0,-7-8 0 0 0,-7-5 0 0 0,-7-8 0 0 0,0-3 0 0 0,-1-5 0 0 0,-3-1 0 0 0,-2 3 0 0 0,-2 2 0 0 0,0 2 0 0 0,-1 11 0 0 0,4 13 0 0 0,1 16 0 0 0,4 9 0 0 0,1 12 0 0 0,2 7 0 0 0,-1 2 0 0 0,-1-1 0 0 0,0-4 0 0 0,0-3 0 0 0,2 1 0 0 0,3-5 0 0 0,-2-3 0 0 0,7-6 0 0 0,3-6 0 0 0,2-1 0 0 0,1-2 0 0 0,1-4 0 0 0,3-2 0 0 0,1-2 0 0 0,4-1 0 0 0,0-1 0 0 0,3-1 0 0 0,-2 1 0 0 0,2-1 0 0 0,-1-4 0 0 0,-3 0 0 0 0,1-9 0 0 0,-1-2 0 0 0,-7-2 0 0 0,-11 2 0 0 0,-22 4 0 0 0,-13 4 0 0 0,-9 7 0 0 0,-2 4 0 0 0,2 5 0 0 0,3 3 0 0 0,-3 2 0 0 0,-1-1 0 0 0,5 2 0 0 0,6 3 0 0 0,6 3 0 0 0,5 6 0 0 0,9 7 0 0 0,7-2 0 0 0,6-2 0 0 0,6-7 0 0 0,3-5 0 0 0,1-8 0 0 0,1-3 0 0 0,0-5 0 0 0,0-1 0 0 0,0-1 0 0 0,-5-4 0 0 0,-6-6 0 0 0,-5-5 0 0 0,-5-4 0 0 0,-3-3 0 0 0,-1-2 0 0 0,-2 0 0 0 0,0-1 0 0 0,4 5 0 0 0,6 5 0 0 0,5 6 0 0 0,1 8 0 0 0,1 10 0 0 0,3 2 0 0 0,2 0 0 0 0,2-1 0 0 0,1-3 0 0 0,0-2 0 0 0,1-2 0 0 0,0-1 0 0 0,-4-5 0 0 0,3-2 0 0 0,5-8 0 0 0,2-6 0 0 0,-3-4 0 0 0,-4-2 0 0 0,-1-5 0 0 0,-4-1 0 0 0,-6 0 0 0 0,-5 2 0 0 0,-3 2 0 0 0,-4-8 0 0 0,-1-1 0 0 0,0-2 0 0 0,-1 0 0 0 0,0-1 0 0 0,0-2 0 0 0,0-3 0 0 0,1 3 0 0 0,0 0 0 0 0,-5 7 0 0 0,-4 13 0 0 0,-2 16 0 0 0,1 12 0 0 0,-6 17 0 0 0,0 10 0 0 0,3 3 0 0 0,3 4 0 0 0,4-1 0 0 0,2 2 0 0 0,2-3 0 0 0,2 2 0 0 0,5-7 0 0 0,1-5 0 0 0,0 2 0 0 0,-1-1 0 0 0,2 4 0 0 0,5-4 0 0 0,0-3 0 0 0,-2-2 0 0 0,2-4 0 0 0,-2-2 0 0 0,7 4 0 0 0,3 3 0 0 0,0 2 0 0 0,-1-5 0 0 0,2 3 0 0 0,1-3 0 0 0,0-5 0 0 0,2-5 0 0 0,5-6 0 0 0,1-2 0 0 0,0-3 0 0 0,-1-2 0 0 0,-1 0 0 0 0,-6-4 0 0 0,-2-10 0 0 0,-4-6 0 0 0,-1-4 0 0 0,-3-2 0 0 0,-4-1 0 0 0,-2 1 0 0 0,-4 0 0 0 0,-1 1 0 0 0,-1 1 0 0 0,0-5 0 0 0,-5 4 0 0 0,-5 10 0 0 0,-2 12 0 0 0,2 11 0 0 0,3 9 0 0 0,2 5 0 0 0,2 3 0 0 0,1 3 0 0 0,2 0 0 0 0,4-5 0 0 0,7-5 0 0 0,4-6 0 0 0,5-5 0 0 0,3-4 0 0 0,1-1 0 0 0,6-2 0 0 0,1 0 0 0 0,0 0 0 0 0,7-4 0 0 0,2-2 0 0 0,1-2 0 0 0,8-10 0 0 0,2-9 0 0 0,2-4 0 0 0,1-5 0 0 0,-2-1 0 0 0,-9 3 0 0 0,-3 2 0 0 0,-9-1 0 0 0,-6 1 0 0 0,-2 6 0 0 0,-5 3 0 0 0,-6-2 0 0 0,-5-1 0 0 0,-4 0 0 0 0,-2 0 0 0 0,-1 0 0 0 0,-1-3 0 0 0,-4 0 0 0 0,-6 4 0 0 0,-5 6 0 0 0,0 4 0 0 0,-1 3 0 0 0,-2 5 0 0 0,-2 3 0 0 0,-2 2 0 0 0,0 3 0 0 0,-2 4 0 0 0,5 7 0 0 0,4 13 0 0 0,2 7 0 0 0,3 7 0 0 0,3 1 0 0 0,-1 2 0 0 0,1-2 0 0 0,2 2 0 0 0,2-3 0 0 0,1 0 0 0 0,2-1 0 0 0,5 1 0 0 0,6-2 0 0 0,1-2 0 0 0,3-8 0 0 0,4 1 0 0 0,2-5 0 0 0,6-2 0 0 0,4-4 0 0 0,4-4 0 0 0,1-5 0 0 0,3-4 0 0 0,-1-2 0 0 0,1-1 0 0 0,-1-1 0 0 0,-2 0 0 0 0,0-4 0 0 0,-5-5 0 0 0,-4-2 0 0 0,-2-6 0 0 0,-1 0 0 0 0,-4-2 0 0 0,-5-1 0 0 0,-6-2 0 0 0,-4 0 0 0 0,-6 3 0 0 0,-4 1 0 0 0,-4-1 0 0 0,-5 4 0 0 0,-8 4 0 0 0,-5 4 0 0 0,-1 7 0 0 0,4 9 0 0 0,6 7 0 0 0,7 9 0 0 0,5 9 0 0 0,3 7 0 0 0,3 1 0 0 0,2-2 0 0 0,4-8 0 0 0,6-9 0 0 0,6-8 0 0 0,3-7 0 0 0,3-5 0 0 0,1-2 0 0 0,2-1 0 0 0,-5-5 0 0 0,-5-5 0 0 0,-5-2 0 0 0</inkml:trace>
          <inkml:trace contextRef="#ctx0" brushRef="#br0" timeOffset="5">29844 11895 16383 0 0,'0'-4'0'0'0,"0"-6"0"0"0,0-5 0 0 0,0-4 0 0 0,0-4 0 0 0,0-5 0 0 0,0-3 0 0 0,0 0 0 0 0,0 1 0 0 0,-4 2 0 0 0,-2 0 0 0 0,1 2 0 0 0,1 2 0 0 0,1-1 0 0 0,1 1 0 0 0,1 0 0 0 0,1-1 0 0 0,0-3 0 0 0,0-2 0 0 0,0 0 0 0 0,0 1 0 0 0,0 1 0 0 0,1 6 0 0 0</inkml:trace>
        </inkml:traceGroup>
      </inkml:traceGroup>
    </inkml:traceGroup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15:20:39.96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2">
      <inkml:brushProperty name="width" value="0.04667" units="cm"/>
      <inkml:brushProperty name="height" value="0.04667" units="cm"/>
      <inkml:brushProperty name="fitToCurve" value="1"/>
    </inkml:brush>
    <inkml:brush xml:id="br3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484B18A-CDD5-4C5B-BAB6-2956F4FD2243}" emma:medium="tactile" emma:mode="ink">
          <msink:context xmlns:msink="http://schemas.microsoft.com/ink/2010/main" type="writingRegion" rotatedBoundingBox="1958,759 33273,1236 33117,11499 1802,11022"/>
        </emma:interpretation>
      </emma:emma>
    </inkml:annotationXML>
    <inkml:traceGroup>
      <inkml:annotationXML>
        <emma:emma xmlns:emma="http://www.w3.org/2003/04/emma" version="1.0">
          <emma:interpretation id="{4EDEF7BC-D50E-467D-9C55-B783EEBB0E27}" emma:medium="tactile" emma:mode="ink">
            <msink:context xmlns:msink="http://schemas.microsoft.com/ink/2010/main" type="paragraph" rotatedBoundingBox="2320,854 20668,948 20657,3019 2309,29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EAE49F0-B455-4299-AC47-7DF22F2D5D01}" emma:medium="tactile" emma:mode="ink">
              <msink:context xmlns:msink="http://schemas.microsoft.com/ink/2010/main" type="line" rotatedBoundingBox="2319,853 20668,948 20657,3019 2309,2924"/>
            </emma:interpretation>
          </emma:emma>
        </inkml:annotationXML>
        <inkml:traceGroup>
          <inkml:annotationXML>
            <emma:emma xmlns:emma="http://www.w3.org/2003/04/emma" version="1.0">
              <emma:interpretation id="{E159C44B-8A71-4852-8996-DFE51C430A9D}" emma:medium="tactile" emma:mode="ink">
                <msink:context xmlns:msink="http://schemas.microsoft.com/ink/2010/main" type="inkWord" rotatedBoundingBox="2320,853 5868,872 5859,2593 2311,257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76 1123 0,'0'-24'172,"0"0"-141,0-1 0,0 1 0,0-1-15,0 1 31,0-1-16,0 1 0,0 0 1,0-1-17,0 1 17,0-1-17,0 1 1,0 0 15,0-1-31,0 1 16,0-1 15,0 1-15,-24-1-1,24 1 1,0 0-1,0-1 1,0 1 15,0-1-31,0 1 32,0-1 14,0 1-30,-25-25 15,1 49-31,24-24 16,0-1 15,0 1-15,0 0-1,0-1 1,0-24 0,0 25 15,0-1-15,0 1-1,0 0 1,0-25-1,0 24 32,0 1-31,0-1 0,0 1 15,24 48 203,-24 1-218,49 48-1,-24-73-15,-1 25 16,1 23-16,-1-48 16,-24 25-16,49 24 15,-25-49-15,-24 49 16,25-49-16,-1 24 16,1 0-1,-1 25-15,25-24 16,-25 23-16,1-48 15,-25 25-15,24-25 16,1 49-16,23-25 16,-23 1-16,-1-1 15,1 25 17,-1-25-17,0 1-15,-24-1 16,0 1-16,25-1 15,-25 0-15,0 1 16,24-25-16,-24 24 16,25 25-16,-25-25 15,0 25 1,0-24 0,0-1-1,0 1 1,-25-1-16,1-24 15,-1 0 1,1 0-16,0 24 16,-1-24-16,1 0 15,-1 0-15,1 0 16,-25 0-16,25 25 16,-1-25-16,1 0 15,-25 0-15,25 0 16,-1 24-16,1-24 15,-1 0 1,-24 0 0,74 0 218,-1 0-218,1 0-16,-1 0 15,1 0-15,-1 0 16,0 0 0,25 0-1,0 0 1,-24 0 15,23 0-15,-23 0 15,24 0-15,-25 0-16,-24-24 15,49 24 1,-25-25-1,25 25 1,-24-24-16,-1 0 16,0 24-1,1 0-15,24 0 16,-25 0-16,1-25 16,23 1-1,-23-1 1,-1 25-16,1-24 15,23-1 1,1 1-16,-24 24 16,24 0-16,-25-24 15,25 24 1</inkml:trace>
          <inkml:trace contextRef="#ctx0" brushRef="#br0" timeOffset="5063.9931">1078 1099 0,'24'-49'62,"0"25"-46,1-1 0,-1 25-1,-24-24-15,25-1 16,-1 1-16,1 24 16,-25-24-1,24 24 1,0 0-16,1-25 15,-1 1 1,1 24 0,-1 0-1,-24-25 1,25 25 0,-1 0-1,-48 0 157,-25 25-156,24-25-1,-24 24 1,1-24 0,23 25-1,1-1-15,-1 0 16,1 1-16,24-1 15,-25 1 1,25-1-16,0 1 16,-24 23-1,24-23 1,0-1 0,0 25-16,0-24 15,0-1 1,0 0-16,0 25 31,49-49-15,-25 0-1,1 25-15,24-1 16,24 1 15,-24-25 0,-25 0-31,1 0 16,-1 0-16,0 0 16,25 0 15,-24 0-15,-1-25-1,1-24 1,-25 25-1,24-25 1,-24 25 0,0-1-16,0 1 15,0-1-15,0-24 16,0-24 0,0 49-16,0-1 15,0-24 1,-24 49-1,24-24 1,-25 0-16,25 48 125,0 0-109,0 25-1,25 0 1,-1-49-16,25 49 16,-25-25-16,-24 1 15,49-1-15,-24-24 16,-25 25-1,24-25 1,25 24-16,0-24 31,-25 0-15,0 0 0,1 0 15,-1 0-16,1-24 1,-25-1 0,0-24-1,24 1 1,1 23-16,-25 1 16,0-1-16,0-24 15,0 1 1,0 23-16,0 1 15,0-25-15,0 25 16,0-50-16,0 25 16,0-24-16,0 24 15,0-24-15,0 24 16,0-24-16,0 24 16,0 25-16,0-25 15,0 24-15,0 1 16,0 48 78,0 50-94,0-1 15,24 25-15,-24 48 16,0-97-16,24 0 15,-24 49-15,74 48 16,-74-73-16,24 1 16,1 72-16,-25-73 15,0 25-15,73 0 16,-73-25-16,24-24 16,1-49-16,-1 49 15,0-49-15,-24 24 16,25-24-16,-1 49 15,25-49 1,-24 0 0,-1 0-16,0 0 15,25-24-15,-24-1 16,24-24-16,-25-24 16,25 24-16,-25 0 15,25-24-15,0 0 16,-25 48-16,-24 1 15,74-49-15,-25 24 32,-1 49-32,-48-25 0,25 25 15,-25-24 1,24 24 0,-48 0 77,-1 0-77,1 0 0,0 0-1,-1 0-15,1 0 16,-1 24-1,25 25 1,-49 0-16,49-24 16,0-1-16,0 0 15,0 25-15,0-24 16,0-1-16,0 1 16,0-1-16,0 0 31,25-24-16,-1 25-15,1-25 16,24 0 0,-25 0-1,25 0-15,0 0 32,-49-49-17,0 25-15,0-1 16,0-24-16,0 25 15,48-49-15,-48 48 16,0 1-16,0-1 16,0-24-16,0 25 15,0 0-15,0-1 32,0 50 14,0-1-30,0 74-16,25-25 16,-25 49-16,24-97 15,25-1-15,-49 0 16,25 1-16,23-1 16,26-24-1,-50 0 1,25 0-1,-25 0 1,-24-24 0,0-1-1,0-23-15</inkml:trace>
          <inkml:trace contextRef="#ctx0" brushRef="#br0" timeOffset="5543.9877">1786 513 0,'24'0'15,"25"0"1,49 0-16,0 0 16,-1 0-16,1 0 15,-25 0-15,-48 0 16,48 0-16,-24 0 15,-25 0 1,1 0-16</inkml:trace>
        </inkml:traceGroup>
        <inkml:traceGroup>
          <inkml:annotationXML>
            <emma:emma xmlns:emma="http://www.w3.org/2003/04/emma" version="1.0">
              <emma:interpretation id="{2D4D4090-30C9-4EAD-8AF1-C1F812B49E1D}" emma:medium="tactile" emma:mode="ink">
                <msink:context xmlns:msink="http://schemas.microsoft.com/ink/2010/main" type="inkWord" rotatedBoundingBox="6645,1121 9847,1137 9837,2963 6635,294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0145.0306">4472 1343 0,'-24'0'15,"24"25"32,24-25-31,1 0-16,24 0 15,-25 0-15,1 0 16,-1 0-16,0 0 16,50 0-16,-74-49 15,0-24 1,0 48-1,0-24-15,0 0 16,0-24-16,0 0 16,0 48-1,0-23-15,0-1 16,0 0-16,0 0 16,0 0-16,0-24 15,0 49-15,0-25 16,0 0-16,0 0 15,0 0-15,0-24 16,0 49 0,0-1-16,-25 1 15,25 48 48,0 1-63,0 48 15,0-24-15,0-25 16,0 25-16,0-25 16,0 50-16,0-50 15,0 25-15,0-25 16,0 25-16,0 24 16,25 1-16,-25-26 15,0 26 1,24-25-16,-24-1 0,0 26 15,25-25 1,-25-1-16,24-23 16,0 24-16,-24-25 15,25-24-15,-25 25 16,24-1-16,25 25 16,0 0-1,-25-25-15,25-24 16,0 0-1,0 0 1,-25 0 0,25-24 15,-49-25-31,0 24 16,0-23-16,0-26 15,0 25-15,25-24 16,-25 49-16,0-50 15,0 1-15,24 73 16,-24-49-16,0 25 16,0-1-16,24 1 15,1 73 79,-25-25-78,0 1-16,0 24 15,0-1-15,0-23 16,24 24-16,-24-25 16,25 49-16,-1-48 15,-24 24-15,25-49 16,-25 24-16,48 25 15,-48-25 1,25-24 0,-1 0-1,1 0-15,-1 0 32,1 0-32,-1 0 15,-24-24-15,24 0 16,1-25-16,24-25 15,-49 50-15,24-74 16,-24 25-16,0 0 16,0 48-1,0-48-15,0 49 16,24 24 78,-24 24-79,25 49-15,-25-48 16,24 48-16,1 0 16,-25-24-16,24 0 15,-24 24-15,25 1 16,-25-26-16,0 26 15,0-25-15,0 24 16,24 0-16,-24-49 16,0 25-16,0 0 15,0 24-15,0-24 16,0-24-16,0-1 16,-24 25-16,-1-25 15,1-24 16,-1 0 1,-24 0-17,25 0-15,-25-24 16,49 0-16,-24 24 16,-1-49-16,25 24 15,0 1 1,0-25-16,0-24 15,0 48-15,0-24 16,0 25-16,0 0 16,25-50-16,-1 50 15,25-25 17,-25 49-17,1 0 1,24 0-1,-25 0-15,1 0 16,-1-24 0,25-1-1,-25 25 1,1-24-16,-1 24 0,-24-25 16,0 1-1,25 0-15,-1-25 16,-24 24-16,24-72 15,1 48 1,-25 24-16,0-48 16,0 24-16,24 0 15,-24 0-15,0 25 16,0 0-16,0-25 16,0 98 77,0 24-93,0-24 16,0 48-16,0-48 16,0 0-16,0 24 15,0 1-15,0-1 16,0-24-16,0 0 15,0 24-15,0-24 16,0 24 0,0-49-16,-24 25 0,24-24 15,0 24 1,0-98 62,0 24-62,0-48-16,0 49 15,0-50-15,0 1 16,24-25-16,-24 74 16,0-49-16,0-1 15,0 26-15,0-1 16,0 24-16,0 1 15,0-1-15,0 1 16,49-49 0,-25 48 15,25 25-15,0 0-1,-24 0 1,-1 0-1,0 0 17,1 0-32,-1 25 15,-24-1-15,0 49 16,0-48-16,25-1 16,-25 1-16,0 48 15,0-24-15,0 0 16,0-25-16,0 25 15,-25 0-15,1-49 32,-1 0-32,1 0 15,0 0 1,97 0 109,-24 0-109,-25-25-16,1 25 15,23-24-15,-23 0 16,-1 24-16,25-49 15,0 49 1,0-49-16,0 0 16,0 25-1,-25-1-15,-24 1 16,24-1-16,-24 1 16,0-1-16,25 1 15,-25 0-15,0-1 16,0 1-16,0-25 15,0 0 1,0 25 0,-25 24 31,1 0-32,0 0 1,-1 0-1,25 24 1,-24-24-16,24 49 16,0-25-1,0 25-15,0-24 16,-25 23-16,25-23 16,0 24-16,0-25 15,0 1-15,0 23 16,0-23-16,0 24 15,0-25 1,0 1-16,25-25 16,-1 0-16,1 0 15,23 0 1,-23 0-16,-1 0 31,1 0-31,-1-25 16,0 25-1,-24-24 1,25-50-16,-25 26 16,24-1-1,-24 0 1,0 0 0,0 0-16,0 0 15,25 25-15,24-1 16,-49 1-16,0 0 15,24 24 17,0 0-32,1 0 15,-25 24 1,24-24-16,-24 24 16,0 25-16,49 0 15,-49-24-15,25 23 16,-25 1-16,0-24 15,0-1-15,0 1 16,0-1-16,0 0 16,0 1-16,-25 24 31,-24-49 0,98 0 94,-24 0-109,23 0-16,1-25 15,-24 25-15,-1 0 16,0-24 0,1-1-16,-1 1 78</inkml:trace>
          <inkml:trace contextRef="#ctx0" brushRef="#br0" timeOffset="10720.2089">4326 733 0,'98'0'31,"48"0"-31,50 0 16,-26 0-16,26 0 15,-50 0-15,-48 0 16,0 0-16,-49-25 16,-25 25-16</inkml:trace>
        </inkml:traceGroup>
        <inkml:traceGroup>
          <inkml:annotationXML>
            <emma:emma xmlns:emma="http://www.w3.org/2003/04/emma" version="1.0">
              <emma:interpretation id="{7E4974F9-8E8D-4700-988C-23881CB2262A}" emma:medium="tactile" emma:mode="ink">
                <msink:context xmlns:msink="http://schemas.microsoft.com/ink/2010/main" type="inkWord" rotatedBoundingBox="10748,1267 11088,1269 11083,2076 10744,207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1" timeOffset="240384.8201">8771 415 0,'-25'0'32,"1"0"15,-25 25-32,25-1 1,-1-24 15,1 0 0,0 24-15,-1 25 171,1-24-171,24-1 0,-25 1-16,25-1 15,0 0-15,-24 25 32,24-24-32,-25-25 15,25 24-15,0 1 16,0-1-16,0 0 15,-24 25 1,24 0 0,0-25-1,0 1 1,0-1 0,0 1-1,0-1 1,0 1-1,0-1 1,0 0 0,0 1-16,0-1 31,0 1 0,0-1-31</inkml:trace>
        </inkml:traceGroup>
        <inkml:traceGroup>
          <inkml:annotationXML>
            <emma:emma xmlns:emma="http://www.w3.org/2003/04/emma" version="1.0">
              <emma:interpretation id="{D99757AC-EF6B-4F93-8CD7-B40BD16EB7F1}" emma:medium="tactile" emma:mode="ink">
                <msink:context xmlns:msink="http://schemas.microsoft.com/ink/2010/main" type="inkWord" rotatedBoundingBox="11530,1364 15707,1386 15703,2133 11527,2111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1" timeOffset="252993.1285">9211 1075 0,'0'24'125,"24"-24"-78,0 0-31,1 0-1,-1 0 79,1 0-63,-25-24-15,0-1 31,0 1-32,0-1 17,0 1 30,0-1 1094,0 1-1124,0 0-17,24 24 1,25-25 15,-25 25-15,1-24-1,24-1 1,-25 25 15,-48 0 219,24 25-234,-49-25 0,49 24-1,-25-24 1,25 25 15,-24-1 0,0 0-15,24 1 0,0-1 15,0 1-16,0-1 1,0 1 0,0-1-1,24 0 1,-24 1 0,24-25-1,1 0 32,-1 0-47,1 0 16,-1 0 31,0 0-16,1 0-16,-1 0-15,-24-25 32,25 25-17,-25-24 1,0 0 0,24-1-16,1 1 15,-25-1 1,0 1-1,0-1 1,0 1 0,0 0-16,0-1 15,0-24-15,-25 1 16,25 23 0,0-24-16,0 25 15,0-25 1,-24 25-16,24-1 15,0 1 1,0-1 15,0 1-15,-25 24 62,25 24-62,0 25-1,0 0 1,25 24 0,-25-24-16,24 0 15,-24 0-15,25-49 16,-25 49-16,24-1 15,-24-23 1,24-1-16,-24 1 16,25-1-1,-1 1 17,1-25-17,-1 0 16,1 0-15,-1 0 0,0 0-1,1 0-15,-1 0 16,25 0 0,-49-25-16,24 1 15,1-1-15,-1 1 16,-24-1-1,25 25 1,-25-24-16,24 0 16,-24-1-1,-24 25 188,24 25-187,0-1 0,-49 25-16,49-25 31,0 1-15,0-1-1,0 1 1,0 23-1,0-23 17,24-1-17,1-24 1,-1 25 15,25-25 0,-25 0-15,1 0 15,-1 0-31,1 0 16,24 0 0,-25 0-1,0 0 16,1-25-31,-1 1 16,1-1 0,-25 1-1,24 0 1,-24-25 0,0 24-1,0 1-15,0-1 16,0 1-1,0 0 1,-24-1 0,-1 25 15,1 0-15,-1 0-1,1 0 16,0 0 16,-1 0-31,1 25 15,24 23 0,0-23-15,0 24 15,0-25 1,49-24-1,-25 0 0,0 0-15,1 0-1,-1 0-15,1 0 32,-1 0-1,1 0-31,23 0 31,-23 0-31,-1 0 31,1-24-15,-1-1 0,1 25 15,-25-24-31,24 24 15,-24-25-15,24 1 32,1 0-1,-1-1 0,1 25 16,-1 0-31,0 0-16,1 0 31,-1 0-15,1 0-1,-1 0 1,-24 25 15,0 23-15,0-23-1,0-1-15,0 1 16,0-1 15,0 25 110,49-25-94,-49 1-16,0-1-15,0 1 15,0-50 109,0 1-124,0-1-16,0 1 16,0 0-1,0-1-15,0 1 16,0-25 0,0 24-1,0 1 1,24 0 15,-24-1-15,25 25-1,-1 0 1,1 0 15,-1 0-15,1 0 15,-1 0-15,0 25-1,1-1 1,-1 0 0,-24 1-16,0-1 15,0 1 1,0-1-1,0 25 1,0-25 0,0 1-1,0-1 1,0 1 0,0-74 93,0 24-93,0-23-1,0 23 1,0-24-16,0 25 15,0-25 17,25 49 61,23 0-61,1 0-17,-24 0-15,24 24 16,-25 1-16,0-1 16,-24 1-1,49-25-15,-49 24 16,0 1-1,25 48-15,-25-49 16,24 25 0,-24 0 15,25-49-15,-1 0 30,0 0-46,25-24 16,-49-1 0,49 1-16,-24-1 15,-1 1-15,-24-1 16,49-23 0,-25-1-16,1 24 0,-1 1 15,25 24 1,-49-25-16,24 25 15,-72 0 204,48 25-188,0 24-15,0-25 0,0 25 15,0-25 0,0 1-31,0-1 16,0 1-1,0-1 1,0 1 0,24-25-16,0 0 15,1 0 1,24 0 15,-25 0-15,25 0-16,-25 0 15,-24-25 1,49 1 0,-24-1-1,-25 1 1,24 24-16,-24-25 16,24 1-16,-24 0 31,0-25-16,0 24 48,-24 25-47,0 0-1,-1 0 1,1 0-16,-1 0 15,1 0 1,-1 0 0,50 0 109,-1 0-47,1 0-63,-1 0 1,1 0 15,-1 0-15,0 25 0,1-1 15,-25 1 0,0-1-31,0 0 16,0 1-16,0-1 15,0 1-15,0-1 32,0 1 61,24-25 17,1 0-1,-1 0-62,1 0-16,-1 0 0,0 0-31,1 0 16,24-25 0,-1 1-1,-48-1 1,25 25-16,-25-24 16,24-1-1,-24 1 1,25 0-1,-25-1 1,0 1 31,0 48 78,0 1-125,0-1 16,0 25-1,0-25-15,0 1 16,0-1-16,24 1 15,25-25 32,-25 0-15,25 0 14,-24 0-30,-1 0 0,-24-25-16,0 1 15,25-1 1,-1 25 0,-24-49-16,24 49 15,-24-24-15,25 24 31,-1-24 1,25 24 15,-24 0-16,-1 0 0,0 0-31,1 24 16,-25 0-1,0 25 1,0-24 0,0-50 187,0 1-203,0-1 15,24 1 1,-24 0-16,25-25 16,-1 49-1,-24-25-15,49 25 16,-25 0-1,25 0 17,-24 0-32,-1 25 15,0-1 1,1 1 0,-25-1-1,0 0 1</inkml:trace>
          <inkml:trace contextRef="#ctx0" brushRef="#br1" timeOffset="253313.2661">12581 855 0</inkml:trace>
        </inkml:traceGroup>
        <inkml:traceGroup>
          <inkml:annotationXML>
            <emma:emma xmlns:emma="http://www.w3.org/2003/04/emma" version="1.0">
              <emma:interpretation id="{CD95C849-21F9-4AB0-A7FA-88F15D6E3FFB}" emma:medium="tactile" emma:mode="ink">
                <msink:context xmlns:msink="http://schemas.microsoft.com/ink/2010/main" type="inkWord" rotatedBoundingBox="16051,975 19885,995 19877,2589 16042,2570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1" timeOffset="261672.8464">16464 562 0</inkml:trace>
          <inkml:trace contextRef="#ctx0" brushRef="#br1" timeOffset="261344.0529">16586 806 0,'74'0'31,"-1"0"-31,-49 0 0,50 0 16,-26-24-16,-23 24 15,24-25 1</inkml:trace>
          <inkml:trace contextRef="#ctx0" brushRef="#br1" timeOffset="260880.2804">13729 1099 0,'0'24'16,"24"-24"-16,1 0 15,23 0 1,-23 0 15,24 0-15,-25 0-1,-24-24 1,0 0 0,0-25-1,0 24-15,0-24 16,0 25 0,0 0 140,0 72-141,0-23 1,0-1 0,25 1-1,-25 24 1,24-49 0,0 24-1,1-24 16,-1 0-31,1 0 32,24 0-17,-25 0 1,0 0 0,1-49 15,-1 49-31,1-24 15,-25-1 1,0 1-16,24 24 16,-24-25-16,25 25 15,-1 0 1,-24-24 0,24 24-16,1 0 15,24 0 16,-25 0-15,1 0-16,-25 49 16,0-25-16,0 25 15,0-24 1,0 23 0,0-96 155,24 48-155,0-25-16,1 25 16,24-24-1,-25 48 48,-24 1-48,0 23 17,24-23-1,1-25 0,-1 0-15,-24-25-1,49 25-15,-49-24 16,25 0 0,-25-1-16,48-48 0,-48 48 15,25-23 1,-1-26-16,-24 50 16,0-25-16,0 0 15,0 0-15,0 1 16,0-26-16,0 50 15,0-1-15,0 1 16,0-25-16,0 98 94,0 0-79,0 0-15,0 0 16,0-25-16,0 25 16,0 0-16,49 24 15,-24 0-15,-25-24 16,0 0-16,24 0 16,0 0-1,1-25 1,-1 0-1,1-24 17,-1 0-17,25 0 17,0 0-32,0 0 15,-25 0 1,-24-24-1,49 0-15,-49-1 16,0-24 0,24 0-1,-24 25 1,0 0 15,0-1-31,0-24 16,-24 49-1,-1 0 1,-23-24 0,23 24 31,-24 0-32,25 24 1,24 1-16,0 48 15,0-49 1,0 25-16,0 0 16,0 0-16,0-25 15,0 1 1,0-1 0,49-24 93,0 0-93,-25 0-1,0 0 1,1 0 46,-1 0-30,1 0-17,-1 0 1,1 0-1,-1 0 1,0 0 0,1 0-1,24-24-15,-25-1 32,25 1-17,-25 24 1,1-24-1,-1 24-15,-24-25 16,25 25 0,-1 0-1,25-24-15,-25 24 47,-48 0 188,-74 49-235,98-25 15,0 0 1,0 1-1,0-1 17,0 1-17,0-1 1,25 1 0,-1-25 15,1 0-16,-1 0 1,0 0 0,1 0-1,-1 0 1,1 0 0,-1 0-1,0 0 1,1 0-16,-25-25 15,24 1 1,-24-1-16,0 1 16,0-1 15,0 74 172,0-24-187,25 24-1,-25-1 1,24-23 0,-24 24-1,0-25 1,0 25-1,0-25 1,0 25 0,0-24-1,-24-1 1,-1-24 0,25 25-1,-24-1 1,-1-24 15,1 0 16,0 0-31,-25 0 30,49-24-30,-25 24 0,25-25 15,0 1-15,0-1-1,0 1-15,0-1 16,0 1-16,0-25 15,0 25 1,0-1 31,25 25-31,-1 0-1,1-24 1,-1 24 15,0 0-15,1 0-1,-1 0 1,1-25 0,-1 25-1,1 0-15,-1-24 16,25-25 15,-25 25 0,-24-1-15,0 1 0,0-1-16,0 1 15,0 0 1,0-25-16,0 24 31,0 1 0,0-1-15,-24 25 46,24 25 48,24-25-95,1 0 1,-1 0-16,1 0 16,-1 0-1,0 0-15,1 0 32,-1 0-1,1 0-16,-1 0 17,0 0-1,1 24 110,-25 1-126,0 24 1,0-25-16,0 25 31,0-25-31,0 25 31,24-24 1,1-25-17,-1 0 1,1 0 15,-25-25-15,48 1-1,-48-1 1,0 1 0,0-1-16,0 1 15,0 0-15,25-1 16,-25 1-1,24 48 95,-24 25-95,0-25-15,25 1 16,-1-1 0,1-24 15,-1 0-15,0 0 15,1 0-16,-1 0 1,-24-24 0,25-1-16,-25-23 15,0-1-15,0 24 16,0-24-16,0 25 16,0 0-16,0-1 15,0 1-15,0-1 16,0 1-16,0 0 15,0-1 1,0 1-16,0-1 16,0 1-1,0-1-15,0 1 63,24 48-32,1 1-15,-25-1-16,0 1 15,0 24-15,0-25 16,0 25-16,0 0 16,0 24-16,0-24 15,24 0-15,-24-25 16,0 25-16,0 0 15,24 0 1,25-25 15,-24-24 1,-1 0-17,1 0 1,-1-49-1,0 49 1,-24-24-16,0-1 16,25 25-16,-25-49 15,0 25-15,0 0 16,0-25 0,0 0-16,0 24 15,0 1 1,0 0-16,0 48 109,24 25-109,-24-25 16,0 1-16,25 24 15,-1-25 1,-24 0-16,0 1 16,49-25-1,-25 0 1,25 0 15,-24 0-31,23 0 16,-23-25-1,-25 1 1,0-49 0,24 48-1,-24 1-15,0-1 16,0 1-16,0 0 16,0-1-1,0 50 48,0-1-48,0 25 1,0 0-16,0 24 16,0 0-16,0-48 15,0 48-15,0 0 16,0 1-16,0-26 15,0 1-15,0 25 16,0-50-16,0 25 16,0-25-1,-24 1-15,-1-1 32,-23-24-32,23 0 15,1 0 1,-1 0-1,1 0 1,24-24 15,0-1-31,0-24 16,0 1-16,0-1 16,24-25-1,1 50-15,24 24 16,-1-49-16,26 25 15,-74-1-15,49 1 16,-25 24-16,-24-25 16,49 1-16,-49 0 15,24-1-15,-24 1 16,0-1 0,0 1-1</inkml:trace>
          <inkml:trace contextRef="#ctx0" brushRef="#br1" timeOffset="262567.8773">13778 122 0,'48'0'62</inkml:trace>
          <inkml:trace contextRef="#ctx0" brushRef="#br1" timeOffset="262231.7683">14388 635 0,'98'-24'16,"-25"-1"0,25 25-16,0-24 15,-25 24-15,73-49 16,-97 49-16,-24 0 16,48-25-16</inkml:trace>
        </inkml:traceGroup>
        <inkml:traceGroup>
          <inkml:annotationXML>
            <emma:emma xmlns:emma="http://www.w3.org/2003/04/emma" version="1.0">
              <emma:interpretation id="{D1273536-9E0C-4B38-B4B5-D5AAE9AA47CF}" emma:medium="tactile" emma:mode="ink">
                <msink:context xmlns:msink="http://schemas.microsoft.com/ink/2010/main" type="inkWord" rotatedBoundingBox="20466,1416 20665,1417 20661,2296 20461,2294"/>
              </emma:interpretation>
              <emma:one-of disjunction-type="recognition" id="oneOf5">
                <emma:interpretation id="interp5" emma:lang="" emma:confidence="0">
                  <emma:literal>)</emma:literal>
                </emma:interpretation>
                <emma:interpretation id="interp6" emma:lang="" emma:confidence="0">
                  <emma:literal>,</emma:literal>
                </emma:interpretation>
                <emma:interpretation id="interp7" emma:lang="" emma:confidence="0">
                  <emma:literal>'</emma:literal>
                </emma:interpretation>
                <emma:interpretation id="interp8" emma:lang="" emma:confidence="0">
                  <emma:literal>.</emma:literal>
                </emma:interpretation>
                <emma:interpretation id="interp9" emma:lang="" emma:confidence="0">
                  <emma:literal>j</emma:literal>
                </emma:interpretation>
              </emma:one-of>
            </emma:emma>
          </inkml:annotationXML>
          <inkml:trace contextRef="#ctx0" brushRef="#br1" timeOffset="263321.4905">18149 562 0,'49'49'16,"0"48"-16,-24-48 15,-1 0-15,25 49 16,-49-50-16,0 26 16,0-1-16,0-24 15,0 24-15,0-48 16,0-1-16,-49 49 15,25-73-15,-25 49 16,49-24-16,-25-25 16,1 0-1,-1 24 1</inkml:trace>
        </inkml:traceGroup>
      </inkml:traceGroup>
    </inkml:traceGroup>
    <inkml:traceGroup>
      <inkml:annotationXML>
        <emma:emma xmlns:emma="http://www.w3.org/2003/04/emma" version="1.0">
          <emma:interpretation id="{FCB3F070-A82E-4EB3-B8F3-6E26E72D95F5}" emma:medium="tactile" emma:mode="ink">
            <msink:context xmlns:msink="http://schemas.microsoft.com/ink/2010/main" type="paragraph" rotatedBoundingBox="2028,3722 18025,3746 18023,5069 2026,50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F67791-E804-4A14-9C08-914594F3A023}" emma:medium="tactile" emma:mode="ink">
              <msink:context xmlns:msink="http://schemas.microsoft.com/ink/2010/main" type="line" rotatedBoundingBox="2028,3722 18025,3746 18023,5069 2026,5045"/>
            </emma:interpretation>
          </emma:emma>
        </inkml:annotationXML>
        <inkml:traceGroup>
          <inkml:annotationXML>
            <emma:emma xmlns:emma="http://www.w3.org/2003/04/emma" version="1.0">
              <emma:interpretation id="{F2A169C2-3AAE-42EE-8185-03A3C99256C1}" emma:medium="tactile" emma:mode="ink">
                <msink:context xmlns:msink="http://schemas.microsoft.com/ink/2010/main" type="inkWord" rotatedBoundingBox="2027,4052 3458,4054 3457,4615 2026,4613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14800.2908">-290 3639 0,'24'0'125,"1"0"-125,-1 0 31,25 0-31,-25 0 16,1 0 0,-1 0-1,1 0 1,-25-24-1,49 24-15,-49-25 16,24 1 0,-24-1-1,49-24 1,-49 1 15,0 23-15,0-24-1,0 25 1,0-25-16,0 25 16,0-25 15,0 24-15,-25 25-1,1 0 16,0 0-15,-1 0 15,1 0-31,-1 0 16,-24 0 15,49 25 0,0-1-15,0 1 0,0-1-16,0 1 15,0-1 1,0 0-16,0 25 16,0-24-1,0 23 1,0-23-1,0-1 1,0 1-16,49 24 16,-24-25-1,-25 0 1,24-24-16,-24 25 16,25-25-1,-1 0 1,0 0-1,1 0 1,-1 0 0,1 0-1,24 0 1,-25-25 0,0 1-16,1 24 15,-1-24-15,-24-1 31,25 1-31,-1 24 32,1-25-17,-25 1-15,24-1 32,0 25 14,25 0-14,-24 0 15,-1 0-47,-24 25 15,0-1 1,0 1-16,0 24 15,0-25 1,0 0 47,0-48 77,0-25-124,0 25-1,0-25 1,25 24 31,-1 25-31,0 0-1,1 0 1,-1 0 109,-48 0-31,-1 0-63,1 25-31,0-1 31,24 1-15,0-1 15,0 1-31,0-1 16,0 0 30,0 1-30,0-1-16,0 1 16,24-1-1,0-24-15,25 0 16,-24 0-16,23 0 16,-23 0-16,24 0 15,-25 0-15,1 0 16,-1 0-1</inkml:trace>
          <inkml:trace contextRef="#ctx0" brushRef="#br0" timeOffset="15169.4724">1126 3346 0</inkml:trace>
          <inkml:trace contextRef="#ctx0" brushRef="#br0" timeOffset="15457.0259">1078 3663 0</inkml:trace>
        </inkml:traceGroup>
        <inkml:traceGroup>
          <inkml:annotationXML>
            <emma:emma xmlns:emma="http://www.w3.org/2003/04/emma" version="1.0">
              <emma:interpretation id="{605E7060-7375-4C85-A516-EB95F06F5E1D}" emma:medium="tactile" emma:mode="ink">
                <msink:context xmlns:msink="http://schemas.microsoft.com/ink/2010/main" type="inkWord" rotatedBoundingBox="3932,4028 6106,4031 6105,4641 3931,4638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21249.2837">1639 3590 0,'0'25'0,"0"-1"47,0 0 31,25-24-62,-1 0 15,1 0-15,-1 0-1,1 0 1,-25-24 0,0 0-1,48-25 1,-48 24-16,0 1 31,0-1-31,0-23 16,0 23-16,0 1 15,0-1 1,0 1-16,0 0 16,0-25-16,0 24 15,0 1 17,0-1-17,0 1 1,0 48 62,0 1-62,0 24-1,0 0-15,0-25 16,0 49-16,0-48 15,0 23-15,0-23 16,0 24 0,0-25-16,0 25 31,0 0-31,25-49 31,-25 24-31,24-24 16,1 0-16,-1 0 15,0 0 1,1 0 0,-1 0-1,1 0 1,-1 0 0,1-24-1,23-25 1,1 0-1,-24 0 1,-1 25-16,-24-1 16,25 1-1,-25 0 1,0-1 46,-25 25-30,1 0-1,-1 0-15,1 0-16,24 25 15,-25-25 1,25 24-16,0 0 15,-48 1 1,48-1 0,0 1 15,0-1-15,24 1-1,0-1 1,1-24-1,24 0 1,-25 0 15,25 0-15,-25 0 15,1 0 0,24 0-31,-1-24 32,-23 24-17,-25-25-15,49 1 16,-25-1-16,25 1 16,-25 24 15,1 0 0,-1 0 0,1 0-15,-25 24 0,0 1-16,0 24 15,24-25-15,-24 25 16,0-25-1,0 25 1,0-24 15,0-50 63,0 1-94,0-25 16,0 24-1,0-23 1,49 23-16,-49 1 16,24-25-1,1 49 1,24-49-16,-25 25 31,1 24-15,-1 0 15,0 0-15,1 0 46,-25 24-31,-49-24 1,25 24-17,-25 1 16,49-1-15,-25 1 0,1 24-1,24-25 1,0 0 15,0 1-15,0-1 15,24 1-15,-24-1-1,25-24 1,-1 0 15,1 0-15,-1 0-1,0 0 1,1 0 0,-1 0-1,25 0-15,-24 0 32,23-24-17,-23-25 1,-1 24-1,-24-23 1,0 23 0,25 1-16,-25-1 15,0 1-15,24 24 16,-24-49-16,0 25 16,0-25-16,0 24 15,24-23-15,-24-1 16,0 24-1,0 1-15,0-1 32,0 50 46,0 24-63,0 0 1,0-1-16,0-23 16,0-1-16,0 1 15,0-1-15,0 25 16,0-25-16,25 1 16,-1-25-1,25 24 1,-24-24-16,-1 0 15,25 0-15,0 0 16,0 0 0,-25 0 15,-24-24 0,0-1-15</inkml:trace>
          <inkml:trace contextRef="#ctx0" brushRef="#br0" timeOffset="21599.9886">3105 3395 0,'49'0'31,"24"0"-31,-24 0 16,0 0-16,-25-25 15,0 25 1,-24-24-16</inkml:trace>
          <inkml:trace contextRef="#ctx0" brushRef="#br0" timeOffset="22184.4014">1615 3444 0,'98'-25'0,"-74"25"15,25 0-15,24 0 16,0 0-16,-24 0 15,0 0-15,0 0 16,0 0-16</inkml:trace>
          <inkml:trace contextRef="#ctx0" brushRef="#br0" timeOffset="23392.4797">3789 3468 0,'0'49'31,"0"24"-15,0-24-16,0-25 15,0 25-15,0-24 16,0-1 0,-25-24 31,1 0-32</inkml:trace>
        </inkml:traceGroup>
        <inkml:traceGroup>
          <inkml:annotationXML>
            <emma:emma xmlns:emma="http://www.w3.org/2003/04/emma" version="1.0">
              <emma:interpretation id="{974EE255-FB47-4850-A880-D223EB81D0D1}" emma:medium="tactile" emma:mode="ink">
                <msink:context xmlns:msink="http://schemas.microsoft.com/ink/2010/main" type="inkWord" rotatedBoundingBox="6496,3955 10038,3960 10036,5057 6495,5052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29808.9345">5059 3297 0,'24'0'15,"49"0"-15,25 0 16,0 0-16,-1 0 15,74 0-15,-146 0 16,24-24-16,-25-1 16,0 25-1</inkml:trace>
          <inkml:trace contextRef="#ctx0" brushRef="#br0" timeOffset="29232.1677">4179 3615 0,'0'24'31,"25"-24"-15,-1 0 0,25 0-1,-24 0 1,23 0 0,-23-24-1,-25-1-15,24 25 16,1-49-16,-25 25 15,0-1 1,0-23-16,0-1 16,0 24-1,0 50 110,0-1-125,0 25 16,0-25 0,0 1-1,0-1-15,0 1 16,0-1-16,24 1 15,-24-1-15,49 25 32,-25-49 30,25 0 1,-49-25-48,25 25-15,-25-24 16,24-25 0,0 25-1,1-1 1,-1 1-1,1-1 17,-25 1-32,49 24 31,-25 0-15,0 0 30,1 0-30,-25 24 0,0 1-1,0-1-15,0 1 16,0-1-16,0 1 16,0-1-16,0 0 31,0 1-16,0-50 79,49 1-94,-49 0 16,0-1-1,24 1 1,0 24 15,1 0 1,-1 0-17,1 0-15,-1 0 16,25 0 15,-49 24-15,0 1-16,0-1 15,0 0 1,24 1 0,-24-1 30,49-24 1,-24-24-31,-1 24-16,-24-25 16,0 1-16,49-49 15,-49 48-15,24-24 16,-24 1-1,0-1-15,0 24 16,0 1-16,0-25 16,0 0-1,0 25-15,0-1 16,0 1 0,0 0-1,0 48 95,0 0-110,0 25 15,0 0 1,0 24-16,25-24 15,-25 24 1,24 1 0,-24-25-1,25-1-15,-1-48 16,-24 25 0,25-25-1,-1 0 1,25 0 15,-25 0-31,1 0 16,-1 0-1,1 0 1,-1 0 0,0-25-16,1 1 15,-1-25 1,25 25-16,-49-1 31,24 1-31,-24-1 16,0 1-1,0 0 1,-24-1 0,0 25 30,-1 0-30,1 0 0,-1 0 15,-23 0-15,48 25-1,0-1 1,0 25-1,0-25 1,0 1 0,0-1-1,0 1 1,0 23 15,24-48 0,0 0-15,1 0 0,-1 0-1,1 0 1,-1 0-16,0 0 31,25 0-31,-49-24 16,25 24-16,-1-24 15,1 24 1,-1-25-16,0 25 16,1-24-16,-25-1 15,24 25-15,1-24 16,-1-25 0,-24 25-1,0-1 1,0 1-16,25 24 62,-50 0 141,1 0-187,-1 24 0,1 1-1,24-1 1,0 0 0,0 1 15,0-1-16,0 1 1,0-1 0,0 1-1,0-1 17,24-24-1,1 0-16,-1 0-15,1 0 32,-1 0-1,0 0-15,1-24 15,-25-1 0,24 1-31,1 24 16,-25-25-1,0 1 1,0-1 15,0 1-31,0 0 16,0-1 15,0 1 16,-25-1-16,1 25 63,24 25-78,0-1-1,0 1 1,24-25-1,-24 24 1,25-24 0,-25 24-1,24-24-15,-24 49 16,0-24-16,0-1 16,24 1-1,1-1-15,-25 0 31,0 1-31,0-1 16,0 1-16,0-1 16,0 25-1,0-25 1,0 1-16,0-1 16,0 1-1,0-1 1,0 1-16,0-1 15,0 0-15,-25 1 16,1-1 0,0 1-16,24-1 15,-25 1-15,25-1 16,-49 25-16,25-49 47,0 0-32,-1 0 1,1 0 0,-1 0-1,1 0 1,24-25 0,0 1-1,0-25-15,0 25 16,0-25-1,0 24-15,0-23 16,24 23-16,-24 1 16,25 24-16,-1-25 15,1 25-15,-1-49 16,0 49 0,25 0-1,-49-24-15,25 24 16,-1-24-16,0 24 15,25 0 1,-24-25-16,24 25 16,-25 0-16,25-49 15,0 25 1,-25-1-16,1 25 16,-1-48-1,0 48-15,-24-25 16,49-24-16,-24 49 15,-25-24-15,49-1 16,-25-23 0,0 23-16,-24 1 15,0-1-15,0 1 16,0 0-16,0-1 31,0 1-15,-24 24 15,-25 0-15,25 0-1,-1 0 1,1 0 0,-1 0-16,25 24 15,-24 1 1,24-1-1,0 0-15,0 1 16,0-1 0,0 25-1,0-25 1,0 25-16,0 0 16,24-49-1,1 25 1,24-25 15,-25 0 0,25 0-31,-25 0 16,25 0 15,-24 0-15,-1 0-16,1 0 15,-1-25 1,-24 1-16,0-1 16,24-24-1,-24 25 1,0-25 0,0 25 15,0-1-16,0 1 1,0 0 0,0-1 15,0 50 63,0-1-63,25-24-15,-1 24-1,25-24 1,-25 0-1,25 0-15,-24 0 16,24 0 0,-25 0 15,0 0 16,-24 25-32,0-1 1,0 1-16,0-1 16,0 0-1,0 1 1,25-25-16,-1 24 16,1-24 77</inkml:trace>
          <inkml:trace contextRef="#ctx0" brushRef="#br0" timeOffset="30152.7101">4570 3102 0</inkml:trace>
          <inkml:trace contextRef="#ctx0" brushRef="#br0" timeOffset="31585.1917">7721 3492 0,'-25'0'31,"25"25"-15,0-1 0,0 1-16,0-1 15,0 1 1,0-1-16,0 0 16,0 1-1,0-1 1,-24 1-16,-1-1 15,-23 1 1,23-25 31</inkml:trace>
        </inkml:traceGroup>
        <inkml:traceGroup>
          <inkml:annotationXML>
            <emma:emma xmlns:emma="http://www.w3.org/2003/04/emma" version="1.0">
              <emma:interpretation id="{548188A2-05E3-474E-AAAB-40E52FAB2E7D}" emma:medium="tactile" emma:mode="ink">
                <msink:context xmlns:msink="http://schemas.microsoft.com/ink/2010/main" type="inkWord" rotatedBoundingBox="10380,3735 14508,3741 14506,4567 10379,4561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39097.056">8063 3541 0,'0'25'47,"0"-1"-31,24-24-1,1 0 17,23 0-17,-23 0 1,-1 0 0,25 0-16,-25-24 15,1-1-15,-1 25 16,-24-24-16,25 24 15,-1-49-15,1 25 16,-25-1 0,48-24-16,-48 25 15,25 0 1,-25-1-16,0 1 16,0-1-16,0 1 15,0-1-15,0 1 16,0 0-16,0-1 15,0 1-15,0-25 16,0 24-16,0 1 16,0-25-1,-25 0 1,1 25 0,0 24 15,-1 0-16,1 0 1,-1 0 0,1 0 15,-1 0-15,1 0-16,24 24 15,0 1-15,0 24 16,0-1-16,-24-48 15,24 25 1,0 24-16,0-25 16,0 1-16,0-1 15,0 0-15,0 1 16,0 24-16,0 24 16,24-49-1,-24 1 1,24 24-16,-24-1 15,49-23-15,-49-1 16,25-24-16,-1 25 16,1-1-1,-1-24 1,0 0-16,1 0 16,48 0-1,-48 0 1,23 0-1,-23 0 1,-1 0 0,1-24 15,-1 24-31,-24-25 16,0 1-16,0-1 15,0 1 1,0 0-1,0-1-15,0 1 16,0-1 0,-24 25 15,-1 0 16,1 0-16,-1 0-15,25 25-1,0-1 1,0 25 15,25-49-15,-1 24 15,1-24 0,-1 0-31,0 0 32,1 0-32,-1 0 15,1 0 1,24 0-1,-25-24-15,25 24 16,-25-24-16,25-25 16,-24 49-1,23-73-15,-23 73 16,-1-49 0,1 49-1,-25 24 110,-25-24-109,-24 25-1,49-1 1,-24 0 0,0 1-16,-1-1 15,25 1 1,0-1 0,0 0-16,0 1 31,0-1-16,0 1 1,25-1-16,-1-24 31,25 25-15,-49-1 0,49-24-1,-25 0 1,1 0-1,-1 0 1,0 0 0,1 0-1,24 0 1,-25-24 31,-24-1-47,25-24 15,-1 25 1,-24-1 0,0 1-1,0 0-15,0-1 16,0 1-16,0-1 16,0 1-1,0 0 1,-24 24-1,24-25 1,-25 1 0,1 24 15,-1 0 0,1 0-15,-1 0-16,25 24 15,0 1 1,-24-1-16,24 25 31,0-25-15,0 1 31,24-25-32,1 0-15,-1 0 16,1 0 0,-1 0-1,1 0-15,-1 0 32,25 0-17,-25-25 1,25 25-16,-25-24 15,1-1 1,-1 25-16,-24-24 16,25 24-16,24-24 15,-25-1 1,0 25 0,-24-24-16,25 24 15,-1 0 16,-48 0 141,24 24-156,-25-24-16,1 25 16,0-1-1,-1-24-15,25 24 16,-24 1-16,-1-1 15,25 1 1,0-1-16,0 0 16,0 25 15,0 0 0,25-49-15,-25 25-16,24-25 31,1 24-15,-1-24-1,0 0 1,1 0 0,-1 0-16,1 0 31,24 0-16,-25-24 1,-24-1 0,24 1-1,-24-1 1,25 1 0,-25-1 15,0 1-16,0-25 1,0 25 15,0-1-15,0 1 15,-25 0-15,1 24-1,0-25 17,-1 25-1,1 0 16,24 25-47,0-1 15,0 0 1,0 25 0,0-24-1,0-1-15,49 25 16,-25-49 0,25 0-1,-25 0 1,1 0-1,-1 0 1,0 0-16,25 0 16,-24 0-1,-1 0-15,1-25 16,-1 25 0,25-48-1,-25 23-15,1-24 16,-1 25-1,1 0-15,-25-1 16,24 1-16,-24-25 16,0 0-16,0 25 15,0-25 1,0 0-16,0 24 16,0-23-1,0 23 16,-24 1-31,24-1 16,-25 25 0,1 0-1,-1 0 1,1 0 0,-1 0-16,1 25 31,0-25-31,24 24 15,0 1-15,0 23 16,-49 1-16,49 0 16,0-24-16,0 23 15,0-23-15,0 24 16,0 0-16,0-25 16,0 25-16,0 0 15,0-25-15,24 0 16,-24 50-16,25-25 15,-1-25 1,0-24 15,1 0-31,-1 0 16,1 0 0,-1 0-16,1 0 31,-1 0-31,25 0 15,-25 0 17,1 0-32,-1-24 15,1 24 1,-25-25-16,24 25 16,0-24-16,1 24 15,-25-25-15,0 1 16,49-25-16,-49 0 31,0 25-31,0-1 16,0 1-1,0 0 1,-25 24 62,1 0-62,24 24-16,-25 25 15,25-25 1,-24-24-16,24 49 16,0-25-1,0 25 1,0-24 15,0-1-31,24 1 16,1-1 31,-1-24-47,1 0 15,-1 0 16,1 0-15,-1 0 0,0 0-1,1 0 1,-1-24-16,25-25 31,-25 24-15,1-24-1,-1 49-15,1 0 16,-25-24-16,73 0 16,-49-1-1,1 1 17,-1 24-17,-73 0 126,25 0-126,-25 0 1,0 0 0,49 24-1,-24 1 1,24-1-16,0 0 16,0 1-1,0-1-15,0 1 31,0-1-15,0 1 0,0-1-1,24 0 1,1-24-16,24 49 31,-25-49-15,0 0-1,1 0 1,-1 0 0,1 0-1,-1 0 1,1 0 15,-1 0-15,0-24-1,1 24-15,-25-25 16,24 25 0,-24-48-1,25-1 1,-25 24 15,0 1-15,0-1-1,0 1 17,-49-25-17,24 25 17,1 24-17,0 0 1,-1 0 15,50 24 110,-1 25-110,-24-25-15,0 25-1,24-49-15,-24 25 16,25 24-1,-1-25 17,-24 0-17,25-24 32,-1 0-47,0 0 31,1-24-15,24 0 0,-25-1 15,-24 1-15,25 24-16,-1-25 15,-24 1 1,0-1-1,24 1-15,-24 0 16,49-1 0,-24 25 15,-1 0-15,1 0-16,-1 0 15,0 0 1,1 0 15,-1 0-15,1-24-1,-1 24 1,1 0 0,23 0-1,-48 24 1,0 25-1,0-25 1,0 25 0,0-24-1,0 24 1,0-25 0,25-24 77,-1 0-77,-24-24-16,0-1 16,0-24-1,25 25-15,-25-1 16,24 1-16,-24-25 15,25 25 1,-1-1-16,0 25 31,1 0-15,-1 0 0,1 0-16,-1 0 15,0 0 16,25 0-15,-49 25-16,25-1 16,-25 25-16,0-25 15,24 25 17,-24-24-32,0 24 15</inkml:trace>
        </inkml:traceGroup>
        <inkml:traceGroup>
          <inkml:annotationXML>
            <emma:emma xmlns:emma="http://www.w3.org/2003/04/emma" version="1.0">
              <emma:interpretation id="{3D86A961-8F2B-44BD-BA0E-5B2E0D3EE4B1}" emma:medium="tactile" emma:mode="ink">
                <msink:context xmlns:msink="http://schemas.microsoft.com/ink/2010/main" type="inkWord" rotatedBoundingBox="14800,4297 14947,4298 14946,4615 14800,4615"/>
              </emma:interpretation>
              <emma:one-of disjunction-type="recognition" id="oneOf10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2" timeOffset="83463.8907">12630 3444 0,'0'24'78,"0"0"-78,0 1 31,0-1-31,-25 25 16,25-24 15,-24-1-31,-1 0 16,1 1-1,0-1 1,24 1-1,-25-1 32</inkml:trace>
        </inkml:traceGroup>
        <inkml:traceGroup>
          <inkml:annotationXML>
            <emma:emma xmlns:emma="http://www.w3.org/2003/04/emma" version="1.0">
              <emma:interpretation id="{32C5A4BF-1C63-4B82-A229-304C048E1741}" emma:medium="tactile" emma:mode="ink">
                <msink:context xmlns:msink="http://schemas.microsoft.com/ink/2010/main" type="inkWord" rotatedBoundingBox="15362,3833 18025,3837 18023,4860 15361,4856"/>
              </emma:interpretation>
              <emma:one-of disjunction-type="recognition" id="oneOf11">
                <emma:interpretation id="interp15" emma:lang="" emma:confidence="0">
                  <emma:literal>-</emma:literal>
                </emma:interpretation>
                <emma:interpretation id="interp16" emma:lang="" emma:confidence="0">
                  <emma:literal>_</emma:literal>
                </emma:interpretation>
                <emma:interpretation id="interp17" emma:lang="" emma:confidence="0">
                  <emma:literal>,</emma:literal>
                </emma:interpretation>
                <emma:interpretation id="interp18" emma:lang="" emma:confidence="0">
                  <emma:literal>.</emma:literal>
                </emma:interpretation>
                <emma:interpretation id="interp19" emma:lang="" emma:confidence="0">
                  <emma:literal>~</emma:literal>
                </emma:interpretation>
              </emma:one-of>
            </emma:emma>
          </inkml:annotationXML>
          <inkml:trace contextRef="#ctx0" brushRef="#br2" timeOffset="88584.0022">14584 3395 0,'24'0'16,"74"0"-16,-25 0 15,49 0-15,-24 0 16,24 0-16,0 0 16,-98 0-16,50 0 15,-25 0 1,-25-25-16</inkml:trace>
          <inkml:trace contextRef="#ctx0" brushRef="#br2" timeOffset="88128.0892">13045 3615 0,'24'0'156,"1"0"-140,-1 0 15,1-25-31,-1 1 47,25-25-16,-25 24-15,1 1 15,24 0-15,-49-1-16,24 25 15,0-24 1,1 24 0,-1 0-1,1 0 1,-1 0 0,1 0-1,-50 0 173,1 0-173,-1 0-15,1 0 16,-25 0 0,25 0-16,-1 0 31,1 24-16,-1-24 1,1 25 31,0-1-16,24 0 0,0 1-15,0-1 0,0 1-1,0-1-15,24-24 16,-24 49 0,24-49-16,-24 24 0,49 25 31,-24-24 0,-1-25-15,0 0-1,1 0 1,-1 0-16,1 0 16,-1 0-1,1 0 1,-1 0-1,25-25 1,-49 1-16,24 24 16,-24-49-1,0 25-15,0-25 16,0 24-16,0-24 16,0 1-16,0-26 15,0 50-15,0-25 16,0 25-16,0-50 15,0 26-15,0-1 16,0 0 0,0 24-1,-24 1-15,24 0 16,0 48 109,0 25-125,0 24 16,0-24-16,0 24 15,0-24-15,0 49 16,0-74-16,0 49 15,0-24-15,0-24 16,0 48-16,0-49 16,24 25-1,1-24 32,-1-25-31,1 0-1,-1 0 1,25 0 0,-25 0-16,25-25 15,-25 25 1,1-24-16,24 24 16,-25-49-16,-24 0 31,0 25-31,49-25 15,-25 0 1,1 49 15,-1 0-15,1 0 31,-50 24 93,1-24-124,-1 25 0,-23-1-16,48 1 15,0 24 1,0-25-16,0 0 16,0 1-16,-49-1 15,49 1-15,0-1 16,0 1-16,0-1 31,0 0-31,24 1 16,1-25-1,-1 24-15,25-24 16,-49 25 0,24-25-16,25 0 31,-24 0-16,23 0-15,-23 0 16,24 0 0,-25 0-16,1 0 15,-1 0 1,0-25 0,1 1-1,-25-1 1,0 1-16,49 0 15,-49-1 1,0 1-16,0-1 16,0 1-1,0-1-15,0 1 16,0 0 0,0-1-16,0 1 15,0-1 1,-25 25-1,1 0-15,-25 0 16,25 0 0,-1 0-1,1 0 1,48 0 109,25 0-109,-25 25-16,-24-1 15,49 1 1,-24-1-16,-1 25 15,1 0-15,-25 0 16,0-25-16,48 49 16,-23-48-1,-25 24-15,24-25 16,1 0 0,-1-24 30,0 0-46,25 0 16,0 0 0,-24 0-1,-1 0-15,0-48 16,25 23-16,-49 1 16,25-1-1,-25-24-15,0 25 16,24-25-16,-24 0 15,0 0 1,0 1-16,0-1 16,0-25-16,0 50 15,0-25-15,0 25 16,0-1-16,0-48 16,0 24-1,0-24-15,0 49 16,0-1-16,0 1 15,0-1 1,0 74 78,0-24-94,0 23 15,0-23-15,0 24 16,0 0-16,0 24 16,0-24-1,0 24-15,0-24 16,0-25-16,0 25 16,0-25-16,0 1 15,0-1 1,25 1-1,-1-25 1,25 49-16,-49-25 16,24-24-1,25 0-15,-25 0 16,1 0 0,-1 0-1,1 0 1,-1 0-16,1 0 15,-1 0 1,0 0 0,1 0-1,-1-24 1,1-1 0,-25 1-16,0-1 15,24 1 1,-24-1-1,0 1 1,0 0-16,0-1 16,0 1-16,0-1 15,0 1 17,0-1-17,-24 25 16,-25 0-15,24 0 0,-23 0-1,23 0 17,25 49-17,0-24-15,0-1 16,0 1-16,0-1 15,0 0-15,0 25 16,0-24 0,0-1-16,0 1 15,0 23-15,25-48 16,-1 25 0,0-25-16,25 24 0,49 1 15,-49-25 1,-25 0-16,25 0 15,24 0-15,-48 0 16,-1 0-16,25 0 16,-49-25 31</inkml:trace>
        </inkml:traceGroup>
      </inkml:traceGroup>
    </inkml:traceGroup>
    <inkml:traceGroup>
      <inkml:annotationXML>
        <emma:emma xmlns:emma="http://www.w3.org/2003/04/emma" version="1.0">
          <emma:interpretation id="{5506F13F-5390-4333-8EE0-BD35F2E20831}" emma:medium="tactile" emma:mode="ink">
            <msink:context xmlns:msink="http://schemas.microsoft.com/ink/2010/main" type="paragraph" rotatedBoundingBox="1909,5115 29873,6114 29819,7629 1855,66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3F346E6-DBBA-46ED-9CC4-81606CBA242A}" emma:medium="tactile" emma:mode="ink">
              <msink:context xmlns:msink="http://schemas.microsoft.com/ink/2010/main" type="line" rotatedBoundingBox="1909,5115 29873,6114 29819,7629 1855,6630"/>
            </emma:interpretation>
          </emma:emma>
        </inkml:annotationXML>
        <inkml:traceGroup>
          <inkml:annotationXML>
            <emma:emma xmlns:emma="http://www.w3.org/2003/04/emma" version="1.0">
              <emma:interpretation id="{EFB4E380-463B-4C9C-A2E2-5E4C7749AAB8}" emma:medium="tactile" emma:mode="ink">
                <msink:context xmlns:msink="http://schemas.microsoft.com/ink/2010/main" type="inkWord" rotatedBoundingBox="1898,5423 4834,5528 4802,6422 1866,6318"/>
              </emma:interpretation>
              <emma:one-of disjunction-type="recognition" id="oneOf12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1" timeOffset="49232.7625">247 5275 0,'0'-24'250,"0"0"-234,0-1-1,0 1 1,0-1 0,0-24-1,0 25 17,0-25-17,0 25 1,0-25 15,0 24-15,0-23-1,0 23 1,0 1 0,0-1-16,-24-24 15,24 25 1,-25 24-16,1-49 15,24 25 17,0 48 155,24 1-171,1-25-16,-1 24 15,-24 0-15,25 1 16,-1-1 0,-24 1-16,0-1 15,25 1-15,-25-1 16,48 0-16,-23 25 16,-1-49-1,-24 49 1,25-49-16,-1 49 15,-24-25-15,25-24 16,-25 49 0,0-24 15,0-1-15,0 1-16,0-1 31,0 25 16,-25-25-47,1 1 15,-1-25 1,1 0-16,-1 0 16,1 0-1,73 0 141,-25 0-156,25 0 16,-24 0-16,-1 0 16,0 0-16,25 0 15,-24 0 1,23-25 0,-23 25 15,-1-24-31,-24-1 15,25 1-15,-1 24 16,-24-24 0,0-1-16,25 25 15,-25-24 1,24-1 0,0 25-1,1 0 1,-1 0-1,1 0 1,-1 0 0,-48 0 93,-1 0-109,1 0 31,-25 0-15,49 25-16,-24-25 31,24 24-15,0 1-1,0-1 1,0 0 0,0 1-16,0-1 15,0 1 1,24-1 0,0-24-1,1 25 1,-1-25-1,1 0-15,-1 0 16,49 0-16,-48 0 16,-1 0-1,25 0 1,-49-25-16,24 1 16,-24-1-1,25 1-15,-1-1 16,-24 1-1,0 0-15,25-1 16,-25-24-16,0 25 16,0-1-1,0 50 95,0 24-110,0 0 15,49-25 1,-49 0-16,24-24 16,-24 25-16,49-1 15,-25-24 1,1 0-16,-1 0 15,1 0 1,-1 0 0,0 0-16,1-24 15,-25-1-15,0-23 16,0-1-16,49 24 16,-49-72-1,0 23-15,0 25 16,0-24-16,0 24 15,0 25-15,0-25 16,0 25-16,0-1 16,0 1-16,0-1 15,0 74 63,0 0-62,0 24-16,0-24 16,0 49-16,0-74 15,0 50-15,0-1 16,24-24-16,-24 24 16,0 0-16,0-24 15,25 0-15,-1 0 16,0-49-1,1 0 1,-1 0 0,1 0-16,24 0 15,-1-25 1,-48 1 0,25 24-16,-1-49 15,1 25-15,-1-1 16,0 1-1,1-1 1,-25 1 31,0 0 31,-25 24-62,1 0-16,0 0 15,-25 24 1,49 0-16,-25 1 16,1-1-1,24 1-15,0-1 16,0 1-1,0-1-15,0 0 16,0 1 0,0-1-16,0 1 15,0-1 1,24-24 0,1 0-1,-1 0 1,1 0-1,-1 0-15,0 0 16,1 0 0,-1 0-1,1 0 1,-1 0 0,1-49-1,-25 25 1,0-1-1,0 1 1,0 0-16,0-1 16,0-24-1,0 25 1,24 48 125,0-24-141,-24 25 15,49-1-15,0-24 16,-24 0-16,23 0 15,-23 0-15,48 0 16,-49 0-16,50 0 16,-74-24-16,24-1 15,-24 1-15,0-1 16,0 1 0,0 0-1</inkml:trace>
          <inkml:trace contextRef="#ctx0" brushRef="#br1" timeOffset="49680.4596">1395 4958 0,'98'0'16,"0"0"-16,-1 0 15,-23 0-15,-26 0 16,26 0-16,-26 0 15,-23 0 1,-1-25 0</inkml:trace>
          <inkml:trace contextRef="#ctx0" brushRef="#br1" timeOffset="45040.6432">-412 5080 0,'-25'0'109,"50"0"-78,-1 0-15,1 0 0,-1 0-16,1 0 15,-1 0 1,0 0-16,25 0 31,-24 0-31,-1 0 16,0 0-1,1 0 1,-1 0 0,1 0-16,-1 0 15,1 0 32</inkml:trace>
        </inkml:traceGroup>
        <inkml:traceGroup>
          <inkml:annotationXML>
            <emma:emma xmlns:emma="http://www.w3.org/2003/04/emma" version="1.0">
              <emma:interpretation id="{E69235C8-F567-4F54-AC38-0203952EF1E1}" emma:medium="tactile" emma:mode="ink">
                <msink:context xmlns:msink="http://schemas.microsoft.com/ink/2010/main" type="inkWord" rotatedBoundingBox="5186,5659 7130,5728 7091,6817 5148,6748"/>
              </emma:interpretation>
              <emma:one-of disjunction-type="recognition" id="oneOf13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1" timeOffset="54736.4838">2885 5324 0,'24'0'62,"1"0"-62,-1 0 32,1 0-32,-1 0 15,1 0 32,-25-49-31,0-24-1,0 24 1,0 25-16,0-1 16,0-23-16,0 23 15,0-24-15,0 25 16,0-25-16,0 25 16,0-1 15,0 1-31,0-1 47,0 50 46,0-1-77,0 25 0,0 0-16,0-25 15,0 25-15,0-24 16,0 48-16,0-49 16,0 1-1,0 24 1,24-25-1,25 25-15,-49-25 16,24 1 0,1-25-1,-1 24-15,0-24 63,1 0-48,-1 0 17,1 0-17,-25-24 1,24-1-16,1 1 16,-25-25-1,0 25 1,0-25-1,0 24 1,0-24 0,0 98 77,0-24-77,0-1 0,0 1-16,0-1 15,0 25 1,0-25 0,0 1 15,24-1-31,0-24 15,-24 25-15,25-25 16,-1 0 0,1 0-1,-1 0 17,25-25-32,-49-24 15,0 25 1,0-1-16,24-48 15,-24 0 1,0 24-16,25 0 16,-25 0-16,0 74 125,0-1-125,0 1 15,0-1 1,0 0-16,24 25 16,-24-24-16,0-1 15,25 25-15,-25-25 16,0 1-16,0-1 15,0 1 1,0 24 0,0-25-16,0 0 15,0 1-15,0-1 16,0 25 0,0-25-1,0 25 1,0 0-1,-25 0-15,1-25 16,-1 50 0,-23-50-16,48 1 15,-49 23-15,24-48 32,1 0-17,-25 0 16,25 0-31,-25 0 16,49-24 0,0-25-1,0 0-15,0 25 16,0-1-16,0 1 16,0-25-1,0 25 1,24 24-16,25-25 15,0 1 1,-25-1 0,1 25-16,24 0 15,-1-24 1,1 24 15,-24 0-15,-1 0-1,0 0-15,1 0 16,24 0 15,-25-24-31,1-1 16,-25 1-16,0-25 16,48-24-16,-48 48 15,0-24-15,0 1 16,25-26-16,-25 50 15,0-25-15,24 25 16,-24-25 0,0 98 77,0-1-77,0 1-16,0 0 16,0 0-16,0 24 15,-24 1-15,24-50 16,0 25-16,-25 0 16,25-1-1,0-23 1,0 24-16,0-25 15,0-48 157,0-25-156,0 24-16,0-23 16,0-1-1,0 0-15,0 25 16,0-1-16,0 1 15,0-50-15,0 50 16,25 24 0,-25-24-1,24 24 1,1-25-16,-1 1 31,1 24 0,-1 0-31,0 0 16,1 24 15,-1 1-15,25 23-16,-49 1 31,0 0-31,0 0 16,0-25-1,0 1-15,0-1 16,0 1 0,-24-1-1,-1 0-15,-24-24 16,25 25 0,0-25-1,-1 0 1,1 0 15,48 0 78,1 0-93,23 0 0,-23-25-16,-1 25 15,1 0-15,48-24 16,-49 24 0,25-24-16,-24 24 15,24-25-15,-25 1 16,25-1-1,0 1-15,-49 0 16,24-1-16,0-24 16,-24 25 15,0-1-31,0 1 16,0 0 15,0-1-16,-24 25 17,0 0-32,-1 0 15,1 0 1,-25 0-16,25 0 16,24 49-1,-49-25 1,49 1-1,0-1-15,0 1 16,0-1-16,0 1 16,0-1-1,0 0-15,0 25 16,24-24 0,1-25-1,-1 0-15,-24 24 16,24-24-16,1 24 15,-1-24 1,25 0 0,-25 0-1,1 0 1,-1 0 0,1 0-16,-1-24 31,1 0-31,-25-1 15,0 1 1,0-25-16,0 25 16,0-25-1,0 24 1,0-24 0,0 25-1,0-25 1,24 49 62,0 0-78,1 0 16,-1 25-1,-24-1-15,0 25 16,0 0-16,25 0 31,-25-25-15,24-24-1,1 24-15,-25 1 32,0-1 14,0 1-30,-25-25 0,1 0 15,-1 0-31,1 0 16,48 0 93,1 0-93,-1 0-1,1 0 16,-1 0 48</inkml:trace>
          <inkml:trace contextRef="#ctx0" brushRef="#br1" timeOffset="55392.6016">2861 5056 0,'73'0'47,"0"0"-47,-24 0 15,49 0-15,-74 0 16,25 0-16</inkml:trace>
        </inkml:traceGroup>
        <inkml:traceGroup>
          <inkml:annotationXML>
            <emma:emma xmlns:emma="http://www.w3.org/2003/04/emma" version="1.0">
              <emma:interpretation id="{0B818D3E-B50F-470F-A08F-84AE4D351CC1}" emma:medium="tactile" emma:mode="ink">
                <msink:context xmlns:msink="http://schemas.microsoft.com/ink/2010/main" type="inkWord" rotatedBoundingBox="7488,6066 9214,6128 9198,6567 7472,6506"/>
              </emma:interpretation>
              <emma:one-of disjunction-type="recognition" id="oneOf14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3" timeOffset="100408.4111">5156 5642 0,'25'0'78,"-1"0"-62,1 0-16,-1 0 31,25 0-15,-25-25 15,1 1-31,-1-1 15,-24-23-15,25 23 16,-25-24 0,24 25-16,-24 0 15,24-25-15,1 49 16,-25-25-16,0 1 16,0-1-16,24 25 15,1-48 1,-1 48 15,1 0 32,-50 0 62,-24 24-110,49 0 1,-24-24-16,-1 25 15,1-25 1,24 24 0,0 1-16,-24-1 15,24 1 1,0-1 0,0 25-1,0-25 1,0 25-1,0-25 1,24-24 0,0 25-16,1-1 15,-25 1-15,24-25 16,1 0-16,-1 24 16,49-24-1,-48 0 16,-1 0-15,1 0 15,-1 0-15,25-24 0,-49-1-16,24 1 15,-24-1 1,25 1-1,-1 0 1,1 24 0,-25-25-16,24 25 15,0 0-15,1 0 16,-1 0 0,-48 0 124,-1 0-140,1 0 16,0 0-1,-1 0-15,25 25 32,-24-1-17,24 0 17,0 25-1,0-24 0,24-25 0,1 0-15,-1 24-16,0-24 16,1 0-1,-1 0 16,1 0 1,-1 0-32,1-24 31,-25-1-15,24 1-1,0 73 141,1-49-140,-1 24 0,25-24 46,-25 0-15,1-24-31,24-25-1,-25 0 1,-24 25 0,0-1-1,25 1 1,-1-1-16,0 1 15,-24 0-15,49 24 16,-49-25-16,25 25 47,-1 0-31,1 0-16,-1 0 15,-24 25 1,24-1-16,1 0 15,-25 1-15,0-1 16,0 1 0,0-1-1,0 0 1,0 1 0,0-1-16,24-24 109,1 0-109,-25-24 16,0-1-16,24 1 15,1 0-15,-25-1 16,24-24-1,-24 1-15,24 23 16,1 1-16,-1-1 16,1 1-1,-1 24 1,1 0 0,-1 0 15,0 24-31,-24 1 15,0-1-15,0 1 16,0 23-16,0-23 16</inkml:trace>
        </inkml:traceGroup>
        <inkml:traceGroup>
          <inkml:annotationXML>
            <emma:emma xmlns:emma="http://www.w3.org/2003/04/emma" version="1.0">
              <emma:interpretation id="{0C5B7F48-3FC8-4032-AA8D-16B297236E06}" emma:medium="tactile" emma:mode="ink">
                <msink:context xmlns:msink="http://schemas.microsoft.com/ink/2010/main" type="inkWord" rotatedBoundingBox="9665,5837 11445,5901 11409,6918 9628,6854"/>
              </emma:interpretation>
              <emma:one-of disjunction-type="recognition" id="oneOf15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3" timeOffset="104848.044">7330 5495 0,'24'0'63,"1"0"-47,-1 0 15,25 0-16,-25 0-15,1 0 16,-1 0 0,1-24-1,-1-1 48,1 1-48,-25 0 1,0-25 0,0 24-1,24-24-15,-24 25 16,0 0 0,0-1-16,0 1 15,0-1 48,-24 74-16,24 0-32,0-25-15,0 50 16,0-50-16,0 49 15,-25-24-15,25 0 16,0 0-16,-49 0 16,49-25-16,0 25 15,0 24 1,0-48-16,0 24 16,0-25-16,0 0 15,0 25 1,0 0 15,0-98 63,0 25-94,0-1 15,0 1-15,0 0 16,0-25-16,0 0 16,0 0-16,0 25 15,0-50-15,0 50 16,0-25-16,0 0 16,0 25-1,0-1-15,0 1 31,0 0-31,0-1 16,25 25 47,-1 0-48,1 0 1,48 0-16,-49 0 15,25 0-15,-24 0 16,23 0-16,-23 0 16,-1 0 46,1 0-62,-25 25 16,0-1-16,0 25 15,0-25 1,0 1 0,0-1 31,-25-24-16,1 24-31,-1-24 15,1 0 1,0 0-16,-1 0 94,1 0-63,-1 0 0,1 25 1,-1-25-1,1 0-16,24 24 1,24-24 125,25 0-126,-24 0 1,24 0-16,-1 0 16,-23 0-1,24 0 1,-25 0-16,49-24 15,-48-1 1,-1 25-16,1-24 16,-1 24-16,1-24 15,23-25 1,-23 24 0,-25-23-16,0 23 31,0-24-31,0 0 15,0 25 1,0 0 0,0 48 77,0 25-93,0-25 16,0 1-16,0 24 16,0-1-1,0-23-15,0 24 16,0-25 0,0 0-1,0 25-15,24-49 47,1 0-31,-1 0-1,0 0 1,1 0-16,-1-24 31,1-1-15,-25-23-16,24-26 15,-24 26 1,0 23 0,25-24-16,-25 25 31,0 73 63,0-25-79,0 25 1,0-25-16,0 25 16,0 0-1,0-25 1,24 1-1,0-25 1,1 0 0,24 0-1,-25 0 1,1 0 0,-1 0-16,0 0 15,1 0-15,-25-25 16,24 1-16,-24 0 15,0-1-15,25-24 16,-25 25-16,0 0 16,0-25-16,0 0 15,0 0 1,0 0-16,0 0 16,-25 0-1,25-24 1,-49 73 46,25 0-30,24 49-17,0-25-15,0 25 16,0-24-16,0-1 0,0 1 15,24 23 1,-24 1 0,49 0-16,-24-24 15,-25-1 1,48 0-16,1 1 31,-24-1-31,-1-24 16,1 0-16,23 0 15,1 0-15,0 0 16,0 0-16,-25 0 16,1 0 15</inkml:trace>
          <inkml:trace contextRef="#ctx0" brushRef="#br3" timeOffset="105223.4519">8478 5080 0,'24'0'31,"25"0"-15,24 0-16,-48 0 16,24 0-16,-25 0 15,25 0-15,-25 0 16</inkml:trace>
        </inkml:traceGroup>
        <inkml:traceGroup>
          <inkml:annotationXML>
            <emma:emma xmlns:emma="http://www.w3.org/2003/04/emma" version="1.0">
              <emma:interpretation id="{487218EB-7A13-47FC-BBF0-249BD43E14F4}" emma:medium="tactile" emma:mode="ink">
                <msink:context xmlns:msink="http://schemas.microsoft.com/ink/2010/main" type="inkWord" rotatedBoundingBox="11743,5706 14242,5795 14209,6709 11710,6619"/>
              </emma:interpretation>
              <emma:one-of disjunction-type="recognition" id="oneOf16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0" brushRef="#br3" timeOffset="109408.9547">9406 5422 0,'0'24'78,"24"-24"-62,1 0 15,-1 0-31,1 0 16,-1 0-1,0 0 1,1 0-1,-1 0 1,1 0 0,-25-24-16,24 0 15,-24-1 1,0 1-16,0-1 16,0-24-16,0 1 15,0 23 1,0 1-16,0-25 15,0 24 1,0-23-16,0 23 16,0-48-1,0 48 1,0 1-16,0 0 16,0-1-1,-24 25 16,-25 0 1,24 0-17,1 25-15,0 23 16,-1 1 0,25 25-1,0-26-15,0-23 16,0-1-16,0 25 15,0-24-15,0-1 16,0 25-16,0 24 16,0-48-16,0 23 15,0 1-15,49 0 16,0 0-16,-25 0 16,25-25-16,-49 1 15,73 23-15,-48-48 16,24 25-1,-25-25 1,1 0-16,-1 0 16,0 0-1,25 0 1,0 0 0,-49-25-1,0 1 1,0-25-16,0 0 15,0 25-15,0-1 16,0 74 93,0-24-109,0-1 16,0 1-16,0-1 16,0 0-1,0 1 1,24-1 15,1-24 0,-1 0-15,1 0-16,-1 0 16,-24-49-1,25 49-15,-25-24 16,0-25-16,24 25 16,-24-1-16,0 1 15,0-1-15,0 1 16,24-25-16,25 49 78,-24 0-62,-1 0-1,-24 25 16,49 23-31,-49-23 0,0-1 16,0 1-16,0-1 16,0 1 15,0-1-15,0-48 93,0-1-93,24 1-16,1-25 31,-1 0 0,1 49 0,24 0-15,-25 0 0,-24 24-1,0 1 1,0-1-1,0 1 1,0 24-16,0-1 16,0-23-1,0-1-15,0-73 125,24 25-125,1-25 16,-25 25 0,24 24-16,-24-25 15,25 25 16,-1 0 1,1 0-1,-25 25-31,24-1 16,-24 1-1,0 23 1,24-48-1,1 0 17,-1 0-17,1 0 1,-1-24 15,-24 0-31,0-25 16,0 0-1,0 24-15,0 1 16,0 0 0,0 48 93,0 0-109,0 25 16,24-24-16,-24 24 15,0-25 1,25-24 0,-1 24-16,1-24 15,-1 0 1,1 0-16,-1 0 15,0 0-15,1 0 16,24 0 0,-25 0-16,49-24 15,-73 0-15,25-1 16,-25 1-16,24-50 16,-24 26-16,25-1 15,-25 0 1,0 0-16,0 0 15,0 25-15,0-25 16,0 25-16,0-1 16,0 1-1,0 48 95,0 49-95,0-24-15,0 25 16,0-1-16,0-49 16,0 49-16,0-48 15,0 24-15,0 0 16,0-25-16,0 0 15,24 1 1,0-25 15,1 0-15,-1 0-16,1 0 16,24-25-16,-1 1 15,-23 0 1,-1-1-1,-24 1-15,0-25 16,25 24-16,-25-23 16,0 23-16,0-24 31,24 49 31,1 0-46,-25 49 0,0 0-1,0-25 1,0 1-16,0-1 16,0 25-16,0 0 15,0-25 48,-25 1-48,98-25 63,1 0-62,-50 0-16,25 0 16,-25 0-16,1 0 15,24 0-15,-49-25 16,24 25 0,-24-24 30,-24 24-30</inkml:trace>
          <inkml:trace contextRef="#ctx0" brushRef="#br3" timeOffset="110328.8679">9894 5471 0</inkml:trace>
          <inkml:trace contextRef="#ctx0" brushRef="#br3" timeOffset="110049.0431">10896 5373 0</inkml:trace>
          <inkml:trace contextRef="#ctx0" brushRef="#br3" timeOffset="109768.9918">11042 5446 0,'49'0'47,"0"0"-47,24 0 16,0 0-16,-24-24 15,0 0-15</inkml:trace>
        </inkml:traceGroup>
        <inkml:traceGroup>
          <inkml:annotationXML>
            <emma:emma xmlns:emma="http://www.w3.org/2003/04/emma" version="1.0">
              <emma:interpretation id="{5DEBB441-4932-401C-9BA8-A5458664E934}" emma:medium="tactile" emma:mode="ink">
                <msink:context xmlns:msink="http://schemas.microsoft.com/ink/2010/main" type="inkWord" rotatedBoundingBox="14906,6325 16350,6377 16336,6754 14893,6702"/>
              </emma:interpretation>
              <emma:one-of disjunction-type="recognition" id="oneOf17">
                <emma:interpretation id="interp25" emma:lang="" emma:confidence="1">
                  <emma:literal/>
                </emma:interpretation>
              </emma:one-of>
            </emma:emma>
          </inkml:annotationXML>
          <inkml:trace contextRef="#ctx0" brushRef="#br3" timeOffset="112944.8467">12581 5715 0,'49'-24'93,"-25"-1"-77,1 25-16,-25-24 16,24 24-1,-24-25 1,24 1 0,1-1-1,-1 25 1,1-24-1,24 24 1,-49-24-16,24-1 16,0 25-1,-48 0 142,24 25-142,-24-25-15,-1 24 31,25 0-31,-24 1 16,24-1 0,0 1-16,0-1 15,0 25 1,0-25-16,0 1 31,0-1-31,24 1 16,1-25-16,-1 24 15,0-24 1,1 0-16,-1 25 16,1-25-16,-1 0 15,1 0-15,23 0 16,-23 0-16,24 0 16,0 0-1,-25 0 1,0-25-16,1 1 15,-25-1-15,24 25 16,-24-24-16,25 24 16,-25-25-16,0-23 15,0 23 17,0-24-17,0 25 1,0-49-1,-25 73 1,1 0 0,-1-25-16,1 25 15,0 0 1,-1 0 0,1 0 15,-1 25-16,1-1-15,24 25 16,0 0 0,0-25-1,0 1 1,0-1-16,24-24 16,1 24-1,-1-24-15,25 0 16,-25 25-1,1-25-15,-1 0 16,25 0 15,-25 0-15,1 0 15,-1 0-31,-24-25 16,25 1-1,-1 0-15,-24-1 16,25 1 0,-1 24 15,0 0-15,25 0 15,-24 0-31,-1 0 15,1 0 1,-1 0-16,0 24 16,-24 1-16,0 23 15,0-23-15,0 24 16,0-25 15,0-48 63,0-1-78,0-24-16,0 1 15,0 23 1,0 1-16,49 24 15,0 0 1,-25 0-16,1 0 16,-1 0-16,1 0 15,-1 0 1,25 49-16,-25-25 16,-24 0-16,0 1 15,0 24-15,25-25 31</inkml:trace>
        </inkml:traceGroup>
        <inkml:traceGroup>
          <inkml:annotationXML>
            <emma:emma xmlns:emma="http://www.w3.org/2003/04/emma" version="1.0">
              <emma:interpretation id="{67669A8D-6F1E-498D-BC5D-463D4C658E1A}" emma:medium="tactile" emma:mode="ink">
                <msink:context xmlns:msink="http://schemas.microsoft.com/ink/2010/main" type="inkWord" rotatedBoundingBox="16940,5957 19172,6037 19141,6900 16909,6820"/>
              </emma:interpretation>
              <emma:one-of disjunction-type="recognition" id="oneOf18">
                <emma:interpretation id="interp26" emma:lang="" emma:confidence="1">
                  <emma:literal/>
                </emma:interpretation>
              </emma:one-of>
            </emma:emma>
          </inkml:annotationXML>
          <inkml:trace contextRef="#ctx0" brushRef="#br3" timeOffset="117312.1074">14657 5764 0,'-25'0'31,"1"-25"0,24 1-15,0 0-1,0-1 1,0 1-16,0-1 16,0 1-1,0-1-15,0 1 16,24 0-16,1-1 31,24 25-31,-25 0 78,1 25-62,-1-25-16,-24 24 16,24-24-16,-24 24 15,0 1 1,0-1-16,0 1 15,0-1-15,0 1 16,0-1 0,0 0 15,0 1-15,0-1-16,0 1 31,0 24-16,25-49 48,-1 0-47,1 0-1,-1 0-15,1 0 31,-1 0-15,0 0 0,1 0-1,-25-25 1,0 1-16,24-1 16,1-24-16,-1 49 15,-24-24-15,0 0 16,0-1 15,0 74 110,0 0-126,0-25 1,0 25 0,0-24-16,0-1 15,0 0 1,0 1-16,0-1 15,0 1 1,24-25 0,1 0-1,-1 0-15,1 0 16,-1 0-16,1 0 16,-1 0-16,25 0 15,-49-25 1,24-24-16,1 25 15,-25-25-15,0 0 16,24 0-16,-24 25 16,0 0-16,0-1 15,0 1 1,0 48 62,0 25-62,0 24-16,25-48 15,-1-1 1,-24 25-16,49-25 16,-25-24 15,1 0-31,48 0 15,25-24 1,-49-25 0,-25 25-16,74-74 15,-98 74-15,48-50 16,-23 1-16,-25 49 16,24-74-16,-24 74 15,49-74-15,-49 49 16,0 25-16,0-1 15,0 1 1,0-1 15,-49 25 1,25 0-17,24 25-15,-49-1 16,0 25-1,49-25-15,0 25 16,0 25 0,0-26-1,0-23 1,0 48-16,0-49 16,0 25-16,0-24 15,0 24-15,0-1 16,0-23-16,0-1 15,0 1 17,25-25 15,-25 24 203,24-24-157,-24-49-77,0 25-16,49-1 16,-49-23-1,24 48-15,1-49 16,-1 24-1,1 1 1,-1 24 0,0 0 31,-24 24-47,25 1 15,-25 48-15,0-49 16,0 25-16,0-24 15,24 24-15,1-25 94,-1-24-78,1-24-1,-1 24-15,0-49 16,1 24 0,-25 1-16,0-1 31,24 25-31,-48 0 203,-1 0-187,1 25-1,24-1 1,0 25 0,0-24-16,-49 23 15,49-23 16,0-1-15,25-24-16,-1 0 47,0 0-16,25 0-15,-24 0-1,-1 0 1,0 0 0,1-24-1,-25-1 1,0 1-16,0 0 16,0-1-16,0 1 15,0-1 1,0-24-1,0 25 1,0 48 109,0 1-125,0-1 31,24 1-15,1-25 15,-1 0-15,25 0 15,-25 0 0,1-25-31,-25-48 16,49 24-16,-49 25 16,0-1-16,0-24 15,0 25-15,0 0 16,0-1-16,0 1 15,-25-1 32,25 50 0,0 24-31,0-25-16,0 25 15,0-25-15,0 1 16,0-1-16,0 1 16,0-1-16,25 25 15,-1-25 17,-24 1-17,49 24 1,0-49 15,-25 0-15,1 0 15,-1 0 0,1 0-15,-25-25 15,-25-24-15,1 25-1</inkml:trace>
          <inkml:trace contextRef="#ctx0" brushRef="#br3" timeOffset="117599.4895">16293 5617 0,'25'0'31,"23"0"-31,50 0 15,-25 0-15,1 0 16,-50 0-16,25 0 16,0-24-16,-49-1 15,24 25 1,-24-24-16,0 0 16,0-1-16</inkml:trace>
        </inkml:traceGroup>
        <inkml:traceGroup>
          <inkml:annotationXML>
            <emma:emma xmlns:emma="http://www.w3.org/2003/04/emma" version="1.0">
              <emma:interpretation id="{FDC7DBF5-DC4A-49AD-8F9F-8F3DFB4FF55D}" emma:medium="tactile" emma:mode="ink">
                <msink:context xmlns:msink="http://schemas.microsoft.com/ink/2010/main" type="inkWord" rotatedBoundingBox="19542,6308 23142,6436 23122,6988 19523,6860"/>
              </emma:interpretation>
              <emma:one-of disjunction-type="recognition" id="oneOf19">
                <emma:interpretation id="interp27" emma:lang="" emma:confidence="1">
                  <emma:literal/>
                </emma:interpretation>
              </emma:one-of>
            </emma:emma>
          </inkml:annotationXML>
          <inkml:trace contextRef="#ctx0" brushRef="#br3" timeOffset="122399.3303">19004 5959 0,'25'0'47,"-1"0"-16,0-24 0,1-1-31,48 1 16,-48 0 0,23 24-16,-23 0 15,-1-25-15,1 25 16,-1 0-16,-24-24 15,25 24-15,-1 0 32,0 0-32,1 0 15,-1 0 17,-48 0 108,-1 0-140,1 0 16,0 24-1,-1-24-15,1 0 16,-1 25-16,25-1 16,0 0-1,0 1 1,0-1-16,0 1 16,0-1-1,0 0 16,0 1-31,0-1 16,25-24-16,-1 0 31,25 0-31,-25 0 32,1 0-17,-1 0 1,1-24-1,-25-1 1,0 1 0,0 0-1,49-25-15,-49 24 141,0 50-47,0-1-63,24 1-31,0-25 16,1 0-1,-1 0 1,1 0-16,-1 0 15,25-25 1,-49 1-16,24-1 16,1 25-16,-25-24 15,0 0 1,0-25 0,24 0-16,-24 24 15,0 1 1,0 0 15,-24 24 0,-1 0-15,1 0 0,48 0 109,25 0-110,0 0-15,-25 0 16,1 0-16,-1 0 15,-24 24 48,0 0-47,0 1-16,0 24 15,25-25-15,-1 1 16,1 23-1,-1-23 1,25-1 0,-25-24-1,25 0 1,-25 0-16,25 0 31,-24 0-31,-1 0 16,1 0-16,48 0 15,-49 0-15,1-24 16,72-1-16,-72 1 16,-1 0-16,1-1 15,-1 1-15,-24-1 16,0 1-16,0-1 16,0 1-1,0 0 32,-24 24-31,-1 0-1,1 0 1,-1 0-16,25 24 16,0 25-1,0 0-15,0 0 16,0-25-16,0 0 15,25 1-15,-1-1 16,1-24 0,-1 0-16,1 0 15,-1 0-15,0 0 16,1 0 0,-1 0-1,1 0 1,24 0-1</inkml:trace>
          <inkml:trace contextRef="#ctx0" brushRef="#br3" timeOffset="119544.3885">17319 5813 0,'-24'0'31,"-25"0"-15,24-25 15,25 1-15,0-1-1,0 1-15,0 0 16,0-25 0,0 24-16,0 1 15,25 24 16,-1 0-31,1 0 16,-1 0 0,0 0-1,1 0-15,-1 24 16,1 1 0,-25-1-16,0 1 15,0-1-15,0 25 16,0-25-1,0 25-15,0-24 16,0-1 0,0 0-1,0 1-15,0-1 16,24-24 0,1 0-1,-1 0-15,0 0 16,1 0-16,-1 0 15,1 0-15,-1 0 16,0-49-16,-24-24 16,0 49-1,25-25-15,-25 24 16,24 1 0,-24 0-1,0-1 63,0 74-62,0-25 0,0 25-1,0-24 1,0 24-16,0-1 15,0-23 17,49-25-1,-24 0-15,23 0-16,-23 0 15,-1-25 1,-24-23-16,49-1 15,-49 24 1,0 1-16,0-1 16,0-23-1,0 23 1,25 74 46,-25-25-46,0 25-16,24-24 16,-24 24-16,24-1 15,1-48-15,-25 25 16,0-1-16,49-24 31,-25 0-15,25 0-16,-25 0 15,1 0 1,24 0 0,-25 0-16,25-49 15,-25 25-15,1 0 16,-1-25-16,-24-25 16,0 26-1,25 23-15,-25 1 16,0-50-16,0 50 15,0 0 17,-25-1-17,1 25 1,-1 0 0,1 0-16,0 73 15,24 25-15,0-25 16,0-24-16,0 0 15,0-24-15,0 23 16,48 1-16,-23-24 16,-25-1-1,24-24-15,25 0 16,0 0 0,-25 0-1,1 0 1,24-24-16,-25 24 15,25-49-15,-25 24 16,50-23-16,-74 23 16</inkml:trace>
        </inkml:traceGroup>
        <inkml:traceGroup>
          <inkml:annotationXML>
            <emma:emma xmlns:emma="http://www.w3.org/2003/04/emma" version="1.0">
              <emma:interpretation id="{0E27FAB5-190A-4E6D-8E88-CFD0CFCA2B87}" emma:medium="tactile" emma:mode="ink">
                <msink:context xmlns:msink="http://schemas.microsoft.com/ink/2010/main" type="inkWord" rotatedBoundingBox="23637,6173 28320,6340 28284,7329 23601,7161"/>
              </emma:interpretation>
              <emma:one-of disjunction-type="recognition" id="oneOf20">
                <emma:interpretation id="interp28" emma:lang="" emma:confidence="1">
                  <emma:literal/>
                </emma:interpretation>
              </emma:one-of>
            </emma:emma>
          </inkml:annotationXML>
          <inkml:trace contextRef="#ctx0" brushRef="#br3" timeOffset="128216.4259">21300 5886 0,'24'0'94,"1"0"-94,-1 0 16,1-24-1,-1 24 1,0 0-1,25-25-15,-24 25 32,-25-24-32,24 24 15,1 0 1,-50 0 125,1 0-141,-1 0 15,1 24-15,-25 1 16,49-1-1,0 0-15,0 1 16,0 24-16,0-25 16,0 25-1,49-49 1,-25 0 0,1 0-16,-1 0 15,1 0 1,-1 24-1,0-24-15,1 0 16,24 0 15,-25 0-15,-24-49-16,0-24 16,25 49-1,-25-1-15,0 1 16,0 0-16,0-1 62,0 74-15,0-25-31,0 25-1,24-24 1,0-25 0,25 0-1,-24 0 17,48-25-17,-24-24-15,0 49 16,-25-73-16,49 24 15,-73 0-15,25 1 16,-25-26-16,0 25 16,0 1-16,0 23 15,0-24-15,0 25 16,0 0 0,0-1-16,0 1 15,-25 24 16,1 0-15,0 0 0,-1 0-1,1 49 17,24-25-32,0 49 15,0-48-15,0 72 16,0-48-16,0 0 15,0 24-15,0-24 16,0 0-16,0 24 16,0-48-16,0 23 15,0-23-15,49 48 16,-1-48 0,-23-25-1,-1 0 1,1 0-16,-1 0 15,25 0-15,-25 0 16,25 0-16,-24 0 16,23 0-1,-23 0-15,-25-25 16,24-24-16,-24 25 16,25-25-16,-25 25 15,0-25 1,0 0-16,0 0 15,0 25-15,0-25 16,0 0-16,0 0 16,0 0-1,0 0 1,-25 49-16,25-24 16,0-25-1,-24 49 1,-25 0 46,49 73-30,0-48-32,0 24 15,0 24-15,0-49 16,0 50-16,0-25 15,0-1-15,0-23 16,0 24-16,0 24 16,0-49-16,0 1 15,0-1-15,0 1 16,0-1 0,0 0-16,24 25 31,1-49-31,24 0 31,0 0-15,-25 0-16,0 0 15,1 0-15,-1-24 16,1 24-16,23-49 16,1 25-16,-24-1 15,-25 1-15,73-25 16,-73-24-16,24 48 15,25-24-15,-24 25 16,24 0 0,-98 48 93,0 0-78,24 1-31,1-1 16,24 25-16,-24 0 16,24-25-16,0 25 15,0-24 1,0 48-16,0-49 15,0 25 1,24-49 15,0 0-31,1 0 16,-1 0 0,1 0-1,-1 0 1,1 0-16,-1-24 15,0-1 1,-24 1 0,0-1-16,25-23 15,-25 23 1,0 1-16,0-1 16,24 25-16,-24-49 15,0 25-15,0 0 16,0-1-1,0 1-15,0-1 16,0 1 31,-24 24-16,-1 0-15,1 0-1,0 0-15,-1 24 16,25 1 0,0 24-16,0-25 15,0 0-15,0 25 16,0-24 0,0-1-16,0 1 15,25-1 16,-1-24-15,0 0 0,1 0-1,-1 0 1,1 0 0,-1 0 15,1 0-31,-1 0 15,0 0 17,1 0-1,-1 0-31,1 0 31,-25 24-15,0 1-1,0-1 1,0 1-16,49-1 16,-49 1-1,24-25 17,0 0-1,1 0-16,-1 0 17,1 0-17,-1 0 17,0-25-17,-24-24-15,0 25 16,25-25-16,-25 0 15,0 0-15,0 25 16,0 48 109,0 1-109,0 24-16,0-1 15,0-23 1,24 24 0,1-25-1,-1-24 16,1 0-15,-1 0 0,0 0-1,1 0 1,-1 0 0,1-24-16,-25-1 31,24 25-31,-24-24 15,0-1-15,0 1 16,0 0 0,0 72 93,0-23-93,0 24-1,0-25 1,25 25-16,-1-25 16,-24 1 15,24-25-31,1 0 47,-1 0-32,1 0-15,-1 0 16,0 0 0,1 0-16,-1 0 15,1 0 1,-1 0-1,1-25 1,-1 25 0,0 0-1,1 0 1,-25-24-16,49 0 16,-49-1-1,0 1 1,0-25-1,0 24 1,0 1-16,0 0 16,0-1 15,0 1-31,0-1 31,-25 25 0,1 0-15,-1 25 0,25-1-1,0 1-15,0 23 16,0 1 0,0-24-16,0-1 15,0 1 1,0-1-16,0 0 15,0 1 1,25-25 0,-1 0-1,1 0 1,-1 0 0,1 0-1,-1 0-15,0 0 16,1 0-1,24 0 1,-25-25 0,1 25-1,-25-24-15,48-25 16,1 25-16,-24-1 16,-1 1-16,1 24 15,-1-25-15,0 25 31,-24 74 157,0-50-172,0 25-16,0-25 15,0 25 1,25-49 31,24 0-16,-25 0-15,25 0-16,-25 0 31,1-24-31,-25-1 15,0 1-15,0-25 16,0 0-16,0 0 16,0-24-16,0 49 15,0-25-15,0 24 16,0-48-16,0 24 16,0-24-16,0 24 15,0 25-15,0-25 16,0 25-16,0 72 109,0 1-109,0 25 16,0-1-16,0 0 15,0 0-15,0-24 16,0 24-16,49-24 16,-49 0-16,24-24 15,0-25-15,1 24 16,-1-24-16,25 0 16,0 0-16,24 0 15,0 0 1,1-49-16,-1 25 15,25-50-15,-1 26 16,1 23-16,-25-48 16,1 24-16,-1 0 15,-24 0-15,-25 25 16,-24-25-16,0 0 16</inkml:trace>
        </inkml:traceGroup>
        <inkml:traceGroup>
          <inkml:annotationXML>
            <emma:emma xmlns:emma="http://www.w3.org/2003/04/emma" version="1.0">
              <emma:interpretation id="{D427745D-56D6-4AA2-8347-FE1B8BAF199A}" emma:medium="tactile" emma:mode="ink">
                <msink:context xmlns:msink="http://schemas.microsoft.com/ink/2010/main" type="inkWord" rotatedBoundingBox="29041,6085 29873,6114 29828,7382 28996,7352"/>
              </emma:interpretation>
              <emma:one-of disjunction-type="recognition" id="oneOf21">
                <emma:interpretation id="interp29" emma:lang="" emma:confidence="0">
                  <emma:literal>t</emma:literal>
                </emma:interpretation>
                <emma:interpretation id="interp30" emma:lang="" emma:confidence="0">
                  <emma:literal>x</emma:literal>
                </emma:interpretation>
                <emma:interpretation id="interp31" emma:lang="" emma:confidence="0">
                  <emma:literal>f</emma:literal>
                </emma:interpretation>
                <emma:interpretation id="interp32" emma:lang="" emma:confidence="0">
                  <emma:literal>X</emma:literal>
                </emma:interpretation>
                <emma:interpretation id="interp33" emma:lang="" emma:confidence="0">
                  <emma:literal>_e</emma:literal>
                </emma:interpretation>
              </emma:one-of>
            </emma:emma>
          </inkml:annotationXML>
          <inkml:trace contextRef="#ctx0" brushRef="#br1" timeOffset="164975.9941">26722 5935 0,'0'24'31,"49"-24"-15,97 25-16,-24 23 15,25-23-15,24-25 16,-73 0 0,-50 0-16,-23 0 0</inkml:trace>
          <inkml:trace contextRef="#ctx0" brushRef="#br1" timeOffset="164535.9029">26746 6252 0,'25'0'16,"-1"0"0,49-24-16,25-74 15,-25-24-15,-73 0 16,49 24-16,25-73 15,-26 0-15,-23 49 16,24 49-16</inkml:trace>
          <inkml:trace contextRef="#ctx0" brushRef="#br1" timeOffset="164063.8132">26722 5300 0,'0'24'15,"49"25"1,-49-24 0,24-1-16,1 25 15,-1 0 1,25 24-16,-25 25 15,25 24-15,0 24 16,49 50-16,-25-25 16,0-49-16,-24-73 15,-49-25-15</inkml:trace>
        </inkml:traceGroup>
      </inkml:traceGroup>
    </inkml:traceGroup>
    <inkml:traceGroup>
      <inkml:annotationXML>
        <emma:emma xmlns:emma="http://www.w3.org/2003/04/emma" version="1.0">
          <emma:interpretation id="{7D7CFFBD-0E52-4F71-8526-FC409ED2BEF3}" emma:medium="tactile" emma:mode="ink">
            <msink:context xmlns:msink="http://schemas.microsoft.com/ink/2010/main" type="paragraph" rotatedBoundingBox="2631,6616 16664,7493 16603,8459 2571,75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EBE962-5B35-4462-8751-D05464039CF4}" emma:medium="tactile" emma:mode="ink">
              <msink:context xmlns:msink="http://schemas.microsoft.com/ink/2010/main" type="line" rotatedBoundingBox="2631,6616 16664,7493 16603,8459 2571,7583"/>
            </emma:interpretation>
          </emma:emma>
        </inkml:annotationXML>
        <inkml:traceGroup>
          <inkml:annotationXML>
            <emma:emma xmlns:emma="http://www.w3.org/2003/04/emma" version="1.0">
              <emma:interpretation id="{EF9FF373-1A77-4B23-A1E2-883BD668B391}" emma:medium="tactile" emma:mode="ink">
                <msink:context xmlns:msink="http://schemas.microsoft.com/ink/2010/main" type="inkWord" rotatedBoundingBox="2629,6651 4423,6763 4380,7447 2586,7335"/>
              </emma:interpretation>
              <emma:one-of disjunction-type="recognition" id="oneOf22">
                <emma:interpretation id="interp34" emma:lang="" emma:confidence="1">
                  <emma:literal/>
                </emma:interpretation>
              </emma:one-of>
            </emma:emma>
          </inkml:annotationXML>
          <inkml:trace contextRef="#ctx0" brushRef="#br3" timeOffset="131224.4437">492 6155 0,'48'-25'16,"26"25"0,23-24-16,-72 24 15,24 0-15,-25 0 16,25-25-16</inkml:trace>
          <inkml:trace contextRef="#ctx0" brushRef="#br3" timeOffset="130656.1871">272 6448 0,'24'0'93,"1"0"-77,-1 0 0,0 0-1,1 0 1,-1 0-16,-24-25 15,49 1-15,-49-1 16,49 1-16,-49-25 16,0 0-16,24 0 15,1-24-15,-25 0 16,0 24-16,0-24 16,0 24-16,0 25 15,0-25 1,0 98 109,0 24-110,0-24-15,0-1 16,0 26-16,0-50 16,0 25-16,0 0 15,24-25-15,1 1 16,-25-1-16,48 1 16,-23-25-1,24 0 1,-25 0-16,25 0 15,0 0 1,-25 0-16,1 0 16,-1 0-16,25 0 15,-73 0 142,-1 24-157,1 25 15,24 0 1,0-25 15,0 25-15,24-49-1,25 0-15,-25 0 16,1 0-16,-1 0 16,1 0-16,-1 0 15,25 0-15,0 0 16,-25 0-1,1 0 1,-1-24 0,-24-1-16,24 25 0,-24-24 15,0-25 1,0 24-16,0 1 16,0-25-16,0 25 15,0-25-15,-24 24 31,0 25-15,-1 0 0,1 0-1,-1 0 1,1 0-16,-1 0 31,25 25-15,0 24-1,25 0-15,-25-25 16,73 25 0,-48-49-16,23 0 15,50 0-15,0 0 16,0 0-16,48 0 16,-24 0-16,0 0 15,-73-25 1,0 1-16</inkml:trace>
        </inkml:traceGroup>
        <inkml:traceGroup>
          <inkml:annotationXML>
            <emma:emma xmlns:emma="http://www.w3.org/2003/04/emma" version="1.0">
              <emma:interpretation id="{9D285F3B-85AC-4F72-8588-E3D446726447}" emma:medium="tactile" emma:mode="ink">
                <msink:context xmlns:msink="http://schemas.microsoft.com/ink/2010/main" type="inkWord" rotatedBoundingBox="5033,6932 8183,7129 8154,7583 5004,7386"/>
              </emma:interpretation>
              <emma:one-of disjunction-type="recognition" id="oneOf23">
                <emma:interpretation id="interp35" emma:lang="" emma:confidence="1">
                  <emma:literal/>
                </emma:interpretation>
              </emma:one-of>
            </emma:emma>
          </inkml:annotationXML>
          <inkml:trace contextRef="#ctx0" brushRef="#br3" timeOffset="134905.1264">2690 6497 0,'24'0'125,"0"0"-125,-24-25 16,25 25-1,-25-24-15,0-25 16,0 24 0,24 1-16,-24 0 15,0-1 1,0 1 0,0-1-16,0 1 15,0-1 1,0 1-1,0 0 1,0 72 156,25-23-172,-1-1 16,-24 1-16,49-1 15,-49 25 1,24-49-16,-24 24 15,0 25 17,25-24-32,-25 24 31,0-25 31,0 0-15,-25-24-31,1 0 15,48 0 125,25 0-140,-24 0-16,24 0 16,-25 0-16,25 0 31,-25 0-31,-24-24 16,25 0-1,-25-1-15,0-24 16,0 0-16,0 25 15,0-25-15,0 25 16,0-50-16,0 50 16,0-25-1,0 25 1,-25 24 62,25 24-47,0 49-31,0-24 16,0-24-16,0 24 16,25-25-1,-25 0 1,0 1-16,73 24 15,-73-25-15,24-24 16,-24 25-16,25-25 16,24 0-1,-25 0-15,0 0 16,1 0-16,24 0 16,-25 0-16,25 0 15,-25-25-15,25 1 16,0-25-1,0 0-15,-25 25 16,-24-25-16,25 49 16,-50 0 77,1 0-77,-25 0 0,0 49-1,25-1 17,24-23-32,0-1 15,0 1-15,0-1 16,0 1-16,0-1 15,0 0 1,24-24 0,1 0-1,23 25-15,-23-25 16,-25 24-16,24-24 16,25 0-16,-24 0 31,23 0-31,-48-24 15,25 24 1,-25-25-16,49-23 31,-49 23-15,0-24 0,0 25-16,0-1 31,0-23-31,-25 48 15,25-25 1,-24 25-16,-1 0 31,-23 0 1,23 0-17,25 25 1,0-1-1,0 25 1,0-25 15,49 1 1,-49-1-17,24-24-15,1 0 16,-1 0-16,1 0 15,24 0 1,-25-24 0,0 24-1,1 0-15,24-49 16,-49 24 0,24 1-1,-24 0-15,0-25 16,0 24-1,0 1 32,-24 24 16,48 0 15,1 24-47,-1-24-15,0 0-1,1 0-15,-1 0 16,1 25 15,-1-1-15,-24 1 0,0 23-1,0-23-15,25-1 16,-25 1-16,24-1 15,0 1 1,1-1 0,-25 0-1,24-24 1,1 0-16,-1 0 16,0 0-1,1 0-15,-1 0 16,1 0 15,-1 0-15,1-24 15,-25-25-31,0 25 16,0-1-16,0 1 15,0-1-15,0 1 16,0 0 15,-25 24 0,1 0-15,-1 0-16,25 48 16,0-23-16,0 24 15,0-25-15,0 49 16,0-24-16,49-49 31,-24 0-15,23 0-16,-23 0 15,24 0 17,-25 0-17</inkml:trace>
          <inkml:trace contextRef="#ctx0" brushRef="#br3" timeOffset="135479.7674">3129 6374 0,'73'0'63,"1"0"-63,-25-24 15,-1 24-15,1-24 16,-24 24-16,-1 0 16,1-25-1</inkml:trace>
          <inkml:trace contextRef="#ctx0" brushRef="#br3" timeOffset="139143.8555">4936 6545 0,'0'25'15,"0"-1"48,25-24-48,-1 0 32,1 0-31,-1 0-1,1 0 1,-1 0 31,0 0-31,1-24 15,-1-25 0,-24 25-15,0-1-1,0 1 17,25 24 952,-1 24-953,-24 1-31,0-1 16,0 0-1,0 1-15,0-1 16,25 1 0,-1-1-1,0 1 1,1-25 62,24 0-62,-25-25 15,-24 1-15,25-25-16,-1 24 15,-24 1 1,0 0 15,24 24 47,1 0-31,-1 0-31,1 48-1,-1-48 1,-24 25-16,0-1 31,0 1-31,0-1 31,0-48 157,25-1-172,-25 1-1,24 24 16,0-25-31,1 1 32,-1 24-17,1 0 17,-1 24-17,25 25 1,-25-24-16,-24 24 15,25-25 1,-1-24 62</inkml:trace>
          <inkml:trace contextRef="#ctx0" brushRef="#br3" timeOffset="139529.3279">5376 6326 0</inkml:trace>
        </inkml:traceGroup>
        <inkml:traceGroup>
          <inkml:annotationXML>
            <emma:emma xmlns:emma="http://www.w3.org/2003/04/emma" version="1.0">
              <emma:interpretation id="{CB918A79-F2A7-4D78-96CE-1F172D804C7A}" emma:medium="tactile" emma:mode="ink">
                <msink:context xmlns:msink="http://schemas.microsoft.com/ink/2010/main" type="inkWord" rotatedBoundingBox="8846,7330 9466,7368 9449,7631 8830,7592"/>
              </emma:interpretation>
              <emma:one-of disjunction-type="recognition" id="oneOf24">
                <emma:interpretation id="interp36" emma:lang="" emma:confidence="1">
                  <emma:literal/>
                </emma:interpretation>
              </emma:one-of>
            </emma:emma>
          </inkml:annotationXML>
          <inkml:trace contextRef="#ctx0" brushRef="#br3" timeOffset="141073.3713">6548 6643 0,'25'-24'78,"-1"-1"-63,1 1 1,-1 24-16,1 0 16,-25-25-16,24 25 31,-48 0 125,-25 0-140,24 0-1,1 0-15,-1 0 16,1 25 0,24-1 15,0 1-31,0-1 31,0 1-31,0-1 16,0 0 15,24 1-15,25-25 30,-24 0-30,-1 0 0,1 0-1,-1 0-15,0 0 16,25 0 0,0 0-1,-24-25 1,-25-23-1,24-1 1,-24 24-16,0-24 16,0 25-1,0 0 63,0 48-46,0 0-17,0 25-15,0-24 0,24 24 16,1-1-16,-1-48 16,-24 25-1,49-1-15,-25-24 16,1 0-16,-1 0 15,1 0-15,-1 0 32,1-24-1</inkml:trace>
        </inkml:traceGroup>
        <inkml:traceGroup>
          <inkml:annotationXML>
            <emma:emma xmlns:emma="http://www.w3.org/2003/04/emma" version="1.0">
              <emma:interpretation id="{619462EF-B8A0-403F-9C81-A7C3CD3EE7D9}" emma:medium="tactile" emma:mode="ink">
                <msink:context xmlns:msink="http://schemas.microsoft.com/ink/2010/main" type="inkWord" rotatedBoundingBox="10075,7176 12538,7329 12484,8202 10021,8048"/>
              </emma:interpretation>
              <emma:one-of disjunction-type="recognition" id="oneOf25">
                <emma:interpretation id="interp37" emma:lang="" emma:confidence="1">
                  <emma:literal/>
                </emma:interpretation>
              </emma:one-of>
            </emma:emma>
          </inkml:annotationXML>
          <inkml:trace contextRef="#ctx0" brushRef="#br3" timeOffset="145847.9719">10187 7009 0,'0'-24'16,"0"0"15,-24-1 1</inkml:trace>
          <inkml:trace contextRef="#ctx0" brushRef="#br3" timeOffset="145736.3286">7794 6692 0,'0'-24'47,"0"-1"-47,24 1 31,1 24-16,-25-25-15,24 25 16,-24-24 0,0-1-16,0 1 15,25 0 1,-25-1 0,24 25 140,-48 0-94,-1 0-62,1 0 16,-1 0-16,1 25 16,0-1-16,-1 0 15,25 1 1,0-1-1,0 1 1,0-1 0,25 1-1,-1-1 1,0 0 0,1-24-16,-1 0 15,1 0 1,24 25-1,-1-25 17,-23 0-32,-1 0 31,1 0 31,24 0-62,-25-25 16,-24-23 15,0 23-15,0 1 15,0-1-31,-49 1 16,25 24-1,-25 0 1,49-25 0,-25 25-16,-23 0 47,72 0 78,25 0-125,-25 25 31,25-1-31,-24 25 31,-1-24-15,-24-1-16,24 25 15,-24-25 1,25 1-16,-25-1 16,0 0-16,0 1 15,49-1 1,-49 1-1,0-1 1,0 1-16,0-1 31,0 0-31,0 1 32,-25-1-32,25 1 15,-24-1-15,-1 1 16,25-1-1,-24-24 1,0 24-16,-1-24 16,-24 0-1,25 0 1,24 25-16,-49-25 16,25 0-1,-25 0 1,24 0 15,1-25-15,24 1-1,0 0-15,0-1 16,0-24-16,0 25 31,0-1-15,24 25-1,1 0 17,24 0-17,-1-24 1,-23 0 0,-1 24-16,1 0 15,-1 0 1,1 0-1,-1 0 17,0 0-32,1 0 15,-1 0-15,1 0 16,-1 0-16,-24-25 16,49 25-1,0-49 1,0 25-1,-25-1 1,-24 1-16,0-25 16,0 25-1,0-1-15,0 1 16,0 0 0,0 72 109,0-23-125,0 24 15,0-25-15,0 0 16,0 1-16,0-1 15,0 1-15,0-1 16,0 1 0,24-25-1,1 0 1,-1 0 0,1 0-16,-1 0 15,25-49 1,-25 49-1,1-25-15,-25-24 16,0 25 0,49 0-16,-49-1 15,0 1-15,0-1 16,24 1 0,-24 0-1,49 24 1,-25 0 31,-24 48-32,49 1 1,-24 0-16,-25-25 16,0 25-1,0-24 1,24 48-1,0-49 1,1 1 15,-1-25-31,1 0 16,-1 0 0,1 0-16,23 0 15,-23 0 1,-1 0-1,1 0-15,-25-25 16,24 25-16,-24-24 16,25-49-1,-25 24 1,0 24-16,0 1 16,0 0-1,0 48 95,0 0-95,24 1 1,0-25-1,1 0 17,24 0-17,0 0 17,24 0-32,-49 0 0,1 0 31,-1 0-31,25-25 15,-49 1 1,0 0 0,0-1-16,0 1 31,0-1-31,0 1 16,0 0 15,-25 24 16,1 0-16,0 0-31,-1 24 31,25 25-15,0-25-1,0 25 1,0-25 0,25 50 15,-1-50 16,0-24-32,1 0 17,-1-24-32,1 24 15,-25-25 1,24 25 0,1-24-1,-1-1 1,0 25-16,25-24 15,-24 24-15,24-49 16,-25 25 0,0 24-1,1 0 1,-1 0 46,-24 24-46,0 25 0,0-25-16,0 25 15,25-73 126,-1 24-125,-24-25-1,24 25-15,1 0 16,-1 0-1,1 0 17,-1 0-17,1 0 1,-1 0 0,-24 25-16,24-1 15,-24 1 1,0 24-1,0-49 1,0 24-16,0 0 31,0 1-15</inkml:trace>
          <inkml:trace contextRef="#ctx0" brushRef="#br3" timeOffset="146328.5553">8576 6374 0</inkml:trace>
        </inkml:traceGroup>
        <inkml:traceGroup>
          <inkml:annotationXML>
            <emma:emma xmlns:emma="http://www.w3.org/2003/04/emma" version="1.0">
              <emma:interpretation id="{3982E4AC-FF07-4792-9148-4F8FDD4AC66B}" emma:medium="tactile" emma:mode="ink">
                <msink:context xmlns:msink="http://schemas.microsoft.com/ink/2010/main" type="inkWord" rotatedBoundingBox="13117,7271 16664,7493 16616,8251 13069,8029"/>
              </emma:interpretation>
              <emma:one-of disjunction-type="recognition" id="oneOf26">
                <emma:interpretation id="interp38" emma:lang="" emma:confidence="0">
                  <emma:literal>colam</emma:literal>
                </emma:interpretation>
                <emma:interpretation id="interp39" emma:lang="" emma:confidence="0">
                  <emma:literal>volumam</emma:literal>
                </emma:interpretation>
                <emma:interpretation id="interp40" emma:lang="" emma:confidence="0">
                  <emma:literal>volumar</emma:literal>
                </emma:interpretation>
                <emma:interpretation id="interp41" emma:lang="" emma:confidence="0">
                  <emma:literal>coluna</emma:literal>
                </emma:interpretation>
                <emma:interpretation id="interp42" emma:lang="" emma:confidence="0">
                  <emma:literal>calam</emma:literal>
                </emma:interpretation>
              </emma:one-of>
            </emma:emma>
          </inkml:annotationXML>
          <inkml:trace contextRef="#ctx0" brushRef="#br3" timeOffset="153232.4957">10774 6863 0,'0'-25'63,"24"25"-63,0-24 46,1 24-46,-25-24 16,24-1 0,25 25-1,-24 0 1,-1 0 0,0-49-16,1 49 15,-1 0-15,1 0 47,-1 0-16,1 0 32,-74 0 31,0 25-79,24-25 16,-23 49-15,48-25 0,-25 25-1,1-49 1,24 24 15,0 1-15,0-1-16,0 1 15,24 23 17,-24-23-1,25-1-31,-1-24 31,0 25-31,1-25 31,-1 0-15,1 0 0,-1 0-16,1 0 15,-1 0-15,25 0 16,-49-25 0,24 1-1,25-1 1,-49 1-1,0 0 1,0-1-16,24 25 16,-24-49-1,25 25 17,-1 24-32,1 0 31,-1 0-16,1 0 1,-50 0 172,1 0-157,24 24-31,0 25 47,49-24 0,-25-1-32,0-24-15,25 0 16,-49 24-16,49 1 15,-24-25 1,23 0-16,1 0 16,-24 0-1,-1 0 1,1 0-16,-1 0 16,0 0 46,-24-25-31,0 1-15,0 0-16,0-1 16,0 1-16,-24-1 15,0 1 1,-1-1-1,1 25 1,24-24 0,-25 24 15,1 0 16,-25 0-32,25 0 17,-1 0-17,25 49 1,0-25 0,0 1-1,0-1-15,0 1 16,25-1 15,-1-24-15,0 0-1,1 0-15,-1 0 16,1 0-16,24 0 16,-1 0-16,-23 0 15,-1 0-15,25 0 16,-24 0-1,-1 0-15,0-24 16,1-1-16,-1-24 31,1 25-31,-25-25 16,0 25 0,24-25-16,-24 24 15,0 1 1,0 0-16,0-1 15,0 1-15,0-1 16,0 1-16,0-1 16,0 1-16,0 0 31,-24 24-15,-1 0 15,-24 0-31,25 0 31,24 24-15,0 25-16,0-25 15,0 25-15,0-24 16,0 23-16,0-23 16,0 24-16,0-25 15,0 0-15,0 25 16,0 0-16,24 0 15,-24 0 1,25 0-16,-25-25 16,49 25-16,-49-25 15,24-24-15,0 49 16,1-49 0,-1 0-16,50 0 15,-50 0 1,25 0-1,-25 0-15,1 0 16,-1-24 0,1-1-1,-25 1 1,0-25-16,0 25 16,0-1-16,0 1 15,0-1 1,0 74 156,0-24-157,0-1-15,0 1 16,0-1 0,0 0-16,0 1 15,0-1-15,0 1 31,0-1-15,48-24 15,-23 0 1,-25-24-17,24 24 1,1-25-1,-25-48 1,24 49 0,-24-1-1,0 1 1,0-1 0,0 1-16,0-1 15,24 74 95,-24-24-95,0-1 1,0 1-16,25 23 15,24-23 17,-25-25-1,1 0-15,-1 0 30,25 0-30,-49-25 0,24-23-16,-24-1 15,25 49 1,-25-49 0,24 49-16,-24-25 15,25 25 1,-1 0 15,0 0-15,1 0-1,-1 0-15,1 0 16,24 0 31,-25 0-32,0 0 1,-24 49 0,0 0-1,0 0 1,0-25 15,49-24 110,-49-24-126,25 0 1,-25-25-16,0 24 16,0 1-16,0-1 15,24 1 1,1 0 15,-1 24 47,25 0-62,-25 0 0,-24 24-1,25 25 1,-25-25 31,0 25-32,0-24-15,0-50 172,0-24-172,24 0 16,-24 25 15,0 0-15,24 24-1,-24-25 1,25 1 0,-1 24 46,25 0 1,-49 24-32,25 1-31,-25-1 15,0 0 1,0 25 0,0-24-1,0-1 1,24 1-16,0-25 47,25 0-32,-24 0 32,-1 0-31,1 0 0,-1 0-1,0 0 1,-24-25-16,25 1 15,-25-1-15,24 1 16,-24-1-16,0 1 16,25 24-16,-25-24 15,0-1 1,24 25 0,0 0 30,25 0-30,-24 0 15,-1 0-15,1 0 0,-1 0-1,0 0 1,1 0 15,24 0-15,-49 25 31,0-1-32,0 25 1,0-25-1,0 1 1,0 24 0,0-25-1,0-48 142,24-1-142,-24 1 1,0-1-16,25 25 15,-25-24-15,0-1 16,0 1-16,0 0 16,24 24-1,-24-25-15,24 25 78,1 0-62,-1 0 15,1 0-15,-1 0 31,1 25-47,-25-1 15,0 0 1,24 1-16,-24-1 16,0 1 15,0 24 31,0-25 17</inkml:trace>
        </inkml:traceGroup>
      </inkml:traceGroup>
    </inkml:traceGroup>
    <inkml:traceGroup>
      <inkml:annotationXML>
        <emma:emma xmlns:emma="http://www.w3.org/2003/04/emma" version="1.0">
          <emma:interpretation id="{63782DEB-C9CC-4144-A032-67D48F9E1E09}" emma:medium="tactile" emma:mode="ink">
            <msink:context xmlns:msink="http://schemas.microsoft.com/ink/2010/main" type="paragraph" rotatedBoundingBox="3321,8327 33158,8781 33137,10187 3299,973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043F5DA-030F-4998-97D2-7218B7C0A553}" emma:medium="tactile" emma:mode="ink">
              <msink:context xmlns:msink="http://schemas.microsoft.com/ink/2010/main" type="line" rotatedBoundingBox="3320,8327 33158,8781 33137,10187 3299,9732"/>
            </emma:interpretation>
          </emma:emma>
        </inkml:annotationXML>
        <inkml:traceGroup>
          <inkml:annotationXML>
            <emma:emma xmlns:emma="http://www.w3.org/2003/04/emma" version="1.0">
              <emma:interpretation id="{3FDC2676-C570-46CD-9C87-BBA4883EF050}" emma:medium="tactile" emma:mode="ink">
                <msink:context xmlns:msink="http://schemas.microsoft.com/ink/2010/main" type="inkWord" rotatedBoundingBox="3320,8327 4483,8344 4467,9434 3304,9416"/>
              </emma:interpretation>
              <emma:one-of disjunction-type="recognition" id="oneOf27">
                <emma:interpretation id="interp43" emma:lang="" emma:confidence="1">
                  <emma:literal/>
                </emma:interpretation>
              </emma:one-of>
            </emma:emma>
          </inkml:annotationXML>
          <inkml:trace contextRef="#ctx0" brushRef="#br1" timeOffset="172464.3289">1444 7986 0,'0'49'78,"49"-49"-63,-25 25 1,1-25 0,24 24-16,48 25 15,-72-25 1,24 1-16,48 24 15,-48-25-15,0 0 16,-25 25-16,25-24 16,-24-25-16,-1 24 15,49 25-15,-73-25 94,-24-24-94,-1 25 16,1-25-16,0 0 15,-25 24-15,24-24 16,-24 25-16,1-25 16,23 0-16,-24 0 15,25 0-15,-25 0 16,25 0-1,24 24-15,-49-24 16,24 24 15,1-24 188,0-24-188,-1 24 1,-24 0-1,25 0-16,-25 0 32,49-24 47,0-1-94,0 1 0,0-1 16,0-48-1,0 49-15,0-1 16,0-24-16,0 25 16,24-49-16,-24 24 15,25 0 1,-25 0-16,0 0 15,0 25 1,0 0-16,0-1 16,24 1-16</inkml:trace>
          <inkml:trace contextRef="#ctx0" brushRef="#br1" timeOffset="171007.9833">1004 7473 0,'0'25'110,"0"-1"-95,0 1 1,0-1-16,0 1 16,0 23-1,0-23 1,0-1-16,0 25 16,0-24-1,0-1 1,0 0-16,0 1 15,0 24 1,0-25 0,0 1-16,0-1 15,0 0-15,0 1 16,0-1 0,0 1-16,0 23 15,0-23-15,0-1 16,0 1-16,0-1 15,0 1-15,0-1 16,0 0 187,25-24-156,-1 0-31,1 0-1,-1 0-15,25 0 16,-25 0-16,1 0 16,-1 0-16,1 0 15,-1 0-15,0 0 16,25 0-16,-24 0 15,-1 0 1,1 0-16,-1 0 16,0 0-1,1 0-15</inkml:trace>
        </inkml:traceGroup>
        <inkml:traceGroup>
          <inkml:annotationXML>
            <emma:emma xmlns:emma="http://www.w3.org/2003/04/emma" version="1.0">
              <emma:interpretation id="{43070CD3-8C7C-495C-9C23-410F6D47FC0C}" emma:medium="tactile" emma:mode="ink">
                <msink:context xmlns:msink="http://schemas.microsoft.com/ink/2010/main" type="inkWord" rotatedBoundingBox="4866,8811 6253,8832 6242,9515 4855,9493"/>
              </emma:interpretation>
              <emma:one-of disjunction-type="recognition" id="oneOf28">
                <emma:interpretation id="interp44" emma:lang="" emma:confidence="1">
                  <emma:literal/>
                </emma:interpretation>
              </emma:one-of>
            </emma:emma>
          </inkml:annotationXML>
          <inkml:trace contextRef="#ctx0" brushRef="#br1" timeOffset="175520.1961">3911 8206 0</inkml:trace>
          <inkml:trace contextRef="#ctx0" brushRef="#br1" timeOffset="175913.7616">3911 8646 0</inkml:trace>
          <inkml:trace contextRef="#ctx0" brushRef="#br1" timeOffset="174912.2029">2543 8353 0,'24'24'94,"25"-24"-47,-24 25-32,-1-25 32,1 0-47,-1 0 16,0-25-1,1 25 1,-1-24 0,1-1-1,-1 1 1,-24-1 15,0 1-31,0 0 16,25-25-1,-25 0 1,0 24-16,0-23 16,0 23-1,0-24 1,0 25 46,-25 24-15,1 0-31,-1 0-1,1 24 1,24 25 0,0-24-16,0-1 15,0 0 1,0 1 0,0-1-16,0 1 15,0-1 16,0 1-15,0 23 0,24-23-1,-24-1-15,25-24 16,-1 25 0,1-25 30,23 0 1,1 0-15,-24-25-1,-25 1-31,24-1 15,1 1 1,-25 0 0,24-1 15,0 25 0,25 0 0,-24 0-15,23 0 0,-23 0-1,-25 25 1,24-1-16,-24 25 16,0 24-16,0-24 15,0-25 1,0 25-1,0-73 79,0-1-78,0-23-1,0 23 1,0 1 0,0-1-1,0 1-15,0-1 16,25-23-16,-1 48 16,-24-25-1,25 1 16,-1 24 1,0 0-17,1 0-15,-1 0 16,-24 24 0,25-24-16,-25 25 125,-25-1-79,1-24-46,-1 24 16,1 1 0,0-1-1,-1-24 1,25 25-16,0-1 16,0 1 15,0-1-31,0 0 15,0 1 17,0-1-17,25-24 1,23 25-16,-23-25 16,24 0-16,0 0 15,-25 0 1,0 0-16</inkml:trace>
        </inkml:traceGroup>
        <inkml:traceGroup>
          <inkml:annotationXML>
            <emma:emma xmlns:emma="http://www.w3.org/2003/04/emma" version="1.0">
              <emma:interpretation id="{E0BC291A-949A-4745-971C-D792AA072996}" emma:medium="tactile" emma:mode="ink">
                <msink:context xmlns:msink="http://schemas.microsoft.com/ink/2010/main" type="inkWord" rotatedBoundingBox="6919,8693 9362,8731 9351,9487 6907,9450"/>
              </emma:interpretation>
              <emma:one-of disjunction-type="recognition" id="oneOf29">
                <emma:interpretation id="interp45" emma:lang="" emma:confidence="1">
                  <emma:literal/>
                </emma:interpretation>
              </emma:one-of>
            </emma:emma>
          </inkml:annotationXML>
          <inkml:trace contextRef="#ctx0" brushRef="#br1" timeOffset="178632.4361">5425 8548 0,'0'-49'78,"0"25"-62,0-25-1,0 0 1,0 0 0,-24 49-16,24-24 15,0-1-15,0 1 16,0 0 0,0-1-1,0 1 1,0-1-1,-25-24 1</inkml:trace>
          <inkml:trace contextRef="#ctx0" brushRef="#br1" timeOffset="180433.0421">5498 8402 0,'0'-25'47,"25"25"-31,24 0-1,-1 0-15,-23 0 16,-1 0-1,1-24-15,23-1 16,-23 1 15,-1 24 32</inkml:trace>
          <inkml:trace contextRef="#ctx0" brushRef="#br1" timeOffset="179536.2721">5742 8499 0,'0'-24'187,"0"-1"-187,0 1 16,0-25 0,0 25-1,0-1 1,0-24 15,0 25 0,0-25-15,0 0 0,0 25-16,0-1 15,0 1-15,-24-25 16</inkml:trace>
          <inkml:trace contextRef="#ctx0" brushRef="#br1" timeOffset="182240.3934">6036 8450 0,'0'-48'140,"0"-1"-124,24-25-16,-24 26 16,24 23-1,-24 1-15,0-1 16,25 1-16,-25-1 15,0-23 1,49-1 0,-49 24-16,0-23 31,0 23-31,0 1 16,0-1-1,24 25 126,-24 49-126,0-24 1,49-1 0,-49 0-16,24 1 15,1 24 1,-25-25-16,24 0 16,-24 1-16,0-1 15,25 1 1,-25-1-1,24 1 1,-24-1 250,0 0-251,0 1 32,0-1-31,0 25 15,24-49-15</inkml:trace>
          <inkml:trace contextRef="#ctx0" brushRef="#br1" timeOffset="183113.4339">6060 8157 0,'0'25'78,"0"-1"-47,24-24 0,1 0-15,-1 0-1,1 0 1,-1 0-16,0 0 16,1-24 15</inkml:trace>
          <inkml:trace contextRef="#ctx0" brushRef="#br1" timeOffset="192920.2317">6622 8402 0,'0'-25'78,"24"1"-62,-24-1-1,25 1 1,-25-25 46,0 25-30,24-25-1,-24 24 31,0 1-30,0-1-17,24 1-15,-24 0 32,25-1-17,-25 1 1,24 24-1,-24-25 1,25 25 0,-25-24-1,24 24 17,-24-24-17,25 24 16,-1 0 1,0 0-1,1 0-15,-1 0-1,1 0 1,-25 24-16,48 0 15,-48 1 1,0-1-16,0 1 16,0-1-1,0 25 1,0-25 0,0 1-1,0-1 16,-24 25 16,0-49-31,-1 0 15,1 0-15,-1 0 15,1 0-31,0 0 16,-1 0-1,1 0-15,-1 0 32,50 0 124,-1 0-141,1 0 1,-1 0-16,0 24 16,1-24-1,-1 25 1,1-25 0,-25 24-16,24-24 15,-24 25-15,0 24 16,24-49-16,-24 24 15,25-24 17,-25 24-17</inkml:trace>
          <inkml:trace contextRef="#ctx0" brushRef="#br1" timeOffset="177808.4365">5059 8133 0,'-25'0'63,"-24"-25"-48,25 25 16,-1 0-15,1 0 0,0 0-16,-1 0 15,-24 0 1,25 0 0,24 25-1,-24-25 1,-1 24-1,1-24 1,24 25 0,-25-25-16,25 24 15,-24 1 1,24-1 0,-25-24-16,1 24 15,24 1 1,-24-1-1,24 1 17,0 24-1,0-25-15,0 0 15,0 1-16,0-1 1,0 1-16,0-1 31,0 0-15,24-24 0,0 25-16,1-25 31,24 0 0,-25 0-15,1 0-1,-1 0 1,0 0-16,1 0 16,-1 0-1,1 0 16,-1 0-15,25 0 0,-49-25 15,24 25-15,1-24-1</inkml:trace>
        </inkml:traceGroup>
        <inkml:traceGroup>
          <inkml:annotationXML>
            <emma:emma xmlns:emma="http://www.w3.org/2003/04/emma" version="1.0">
              <emma:interpretation id="{948198AE-082E-4A6E-8695-81F848650554}" emma:medium="tactile" emma:mode="ink">
                <msink:context xmlns:msink="http://schemas.microsoft.com/ink/2010/main" type="inkWord" rotatedBoundingBox="9626,8811 11366,8838 11355,9556 9615,9529"/>
              </emma:interpretation>
              <emma:one-of disjunction-type="recognition" id="oneOf30">
                <emma:interpretation id="interp46" emma:lang="" emma:confidence="1">
                  <emma:literal/>
                </emma:interpretation>
              </emma:one-of>
            </emma:emma>
          </inkml:annotationXML>
          <inkml:trace contextRef="#ctx0" brushRef="#br1" timeOffset="203168.3443">8478 8621 0,'-49'0'62,"49"-24"-62,-24-25 32,24 25-17,0-25 1,0 24-1,0-48 64,0 49-33,0-1-14,24 1-1,0 24-15,1 0-1,-1-25-15,1 25 31,-1 0-15,1 0 0,-1 0-1,0 0 1,1 0 0,-1 0-1,25 0 16,-49 25-15,24-1 0,-24 25-16,0-24 15,25-1 1,-25 0-16,0 1 0,0 24 16,0-25 15,0 25-16,0-25 1,-25-24-16,1 25 16,0-25-1,-1 24-15,1 1 16,-1-25 31,1 0-32,0 0 1</inkml:trace>
          <inkml:trace contextRef="#ctx0" brushRef="#br1" timeOffset="201984.0312">7843 8255 0,'24'0'47,"1"0"0,-1-24-31,1-1 30,-1 25-30,25 0 15,-25 0-15,25 0 0,-24 0-1,-1 25 16,0 48-15,-24-49 0,0 1-1,0-1 1,0 1 0,0-1-1,0 0 16,0 1-31,0-1 16,-24-24 0,24 25-16,-24-25 15,-25 24 1,24 0 0,-24 1 15,25-25 0,-25 0-15,25 0 15,24-25 0,0 1-15,0 0-1,0-1 48,24 25-32,1 0-31,-1 0 47,0 0-47,1 0 16,-1 0-16,25 25 15,-24-25 1,-1 0 0,-24 24-16,24-24 15,1 0-15,-1 0 47,1 0-16</inkml:trace>
          <inkml:trace contextRef="#ctx0" brushRef="#br1" timeOffset="203944.7804">8966 8011 0,'0'24'31,"25"1"-31,-25-1 16,24 25-16,-24-25 15,25 1-15,-25 24 16,0-25-16,0 0 15,0 1-15,0 24 16,0 0-16,0-25 16,0 49-16,0-48 15,0-1-15,0 0 16,0 1 93</inkml:trace>
          <inkml:trace contextRef="#ctx0" brushRef="#br1" timeOffset="200296.3761">7574 7962 0,'-24'24'31,"-1"-24"0,1 0-15,-1 25 15,1-25 0,0 0 1,24 24-17,0 1 1,-25-25-1,25 24-15,-24-24 16,24 24 0,-25 1 15,1-1 16,24 1-32,-24-25 17,24 24-32,0 25 31,0-25-15,0 25 15,0-24 0,0-1 0,0 25 16,24-49-31,-24 24-16,24 1 15,-24-1 1,25-24 15,-1 0 32</inkml:trace>
        </inkml:traceGroup>
        <inkml:traceGroup>
          <inkml:annotationXML>
            <emma:emma xmlns:emma="http://www.w3.org/2003/04/emma" version="1.0">
              <emma:interpretation id="{874DFF1D-C411-4904-9271-8D3B0FB282D6}" emma:medium="tactile" emma:mode="ink">
                <msink:context xmlns:msink="http://schemas.microsoft.com/ink/2010/main" type="inkWord" rotatedBoundingBox="11946,9029 14147,9062 14139,9625 11937,9592"/>
              </emma:interpretation>
              <emma:one-of disjunction-type="recognition" id="oneOf31">
                <emma:interpretation id="interp47" emma:lang="" emma:confidence="1">
                  <emma:literal/>
                </emma:interpretation>
              </emma:one-of>
            </emma:emma>
          </inkml:annotationXML>
          <inkml:trace contextRef="#ctx0" brushRef="#br1" timeOffset="210392.1393">10603 8206 0</inkml:trace>
          <inkml:trace contextRef="#ctx0" brushRef="#br1" timeOffset="209879.6438">9626 8572 0,'0'-24'31,"0"0"16,0-1-31,0 1 30,0-1-14,0 1-1,0 0 16,24 24 0,1 0-16,-1-25-31,0 25 47,1 0-47,-1 0 15,1 0 32,-1 0-15,-24 25-32,0-1 15,25-24 1,-25 24-16,0 1 15,0-1-15,24 1 16,-24-1 0,0 0 15,0 1-31,0-1 16,0 1-1,24-1 1,-24 1 15,0-1-15,25 0 31,-1-24 15,1 0-46,-1 0 46,0 0 16,1 0-62,-1 0 0,-24-24-1,0-25 16,0 25 1,0-25-1,25 73 156,-25 25-155,24-49-17,-24 25 1,25-1-16,-1 0 31,0-24 16,1 0 16,-1 0-32,1 0-31,-1 0 31,-24-24-15,25 0-1,-1 24 1,-24-25-16,0 1 16,0-1-1,0 1 1,0 48 140,0 1-125,0-1-31,24-24 16,-24 25 0,0-1-1,25 0 1,-1-24-1,1 0 17,-1 0-1,1 0 0,-1 0-31,0 0 16,25 0-1,-49-24 1,25 24 0,-1-24-1,1 24-15,-25-25 16,24 1 0,0-1 15,-24 1 250,0-1-218,0 1-17,0 48 158,25 1-189,-1-25 16,-24 24-15,25-24 0,-1 25-1,0-25 1,1 0 0,-25 24-1,24-24-15,1 0 16,-1 0-16,1 0 31,-1 0-31,0 0 16,1 0-1,-1 0 1,-24-24-16,25-1 16,48 25-1,-73-49-15,24 49 16,1-24-1,-1-25 1,-24 25 15,0-1-15,25 1 15,-25 0 0,0-1-15,0 1 0,0-1 15,0 1-15,0-1-1,-25 1-15,1 0 47,-1-1-16,1 25 1,0 0 30,-25 25-31,49 23 1,0-23-32,0 24 15,0-25 1,0 1-1,0-1 1,0 0-16,0 1 31,0-1-31,0 1 16,0-1-16,24 25 16,1-25-1,-1 1 16,25-1 1,-25-24-1,1 0-31,-1 0 16,0 0-1,25 0 16,-24 0-31,24 0 16,-25 0 0,0 0-1,1-24-15,-1-1 16,1 25-16,24-49 16,-25 1-16,0 23 15,-24-24 1,25 25-16,-25 0 15,0-1-15,0 1 16,0-1 0,0 1-16,0-1 31,0-23-15,0 23 15,-25 25 16,1 0-32,0 0 32,-25 25-16,49 23-15,0-23 0,-25 24-1,25-25-15,0 25 16,0 0 0,25 0-1,-1-49-15,-24 24 16,0 0-16,49 25 15,-25-49-15,25 25 16,-24-25-16,24 0 16,-1 0-1,-23 0 1,-25-25 31</inkml:trace>
        </inkml:traceGroup>
        <inkml:traceGroup>
          <inkml:annotationXML>
            <emma:emma xmlns:emma="http://www.w3.org/2003/04/emma" version="1.0">
              <emma:interpretation id="{8DEF2A15-A351-4DDE-8DBF-13342A23D893}" emma:medium="tactile" emma:mode="ink">
                <msink:context xmlns:msink="http://schemas.microsoft.com/ink/2010/main" type="inkWord" rotatedBoundingBox="14786,8750 17863,8796 17852,9543 14775,9497"/>
              </emma:interpretation>
              <emma:one-of disjunction-type="recognition" id="oneOf32">
                <emma:interpretation id="interp48" emma:lang="" emma:confidence="1">
                  <emma:literal/>
                </emma:interpretation>
              </emma:one-of>
            </emma:emma>
          </inkml:annotationXML>
          <inkml:trace contextRef="#ctx0" brushRef="#br1" timeOffset="217048.2227">12459 8597 0,'24'-25'78,"25"1"-47,-25 24-15,1-24-16,-1-1 31,25 1-15,-49-1 31,25 25 15,-50 0 95,1 0-142,24 25 1,0-1 31,-25-24-47,25 25 31,0-1 0,0 0-15,0 1 31,25-1 0,-1 1-47,1-25 31,-1 0 0,0 0-15,1 0-1,-1 0 1,25 0 62,-49-25-47,0 1 1,0-1-17,0-23 1,0 23 15,0-24 16,-24 49 31,-1 0 63,74 0-79,-24 49-62,23-49 16,1 0-1,-49 25-15,25-1 16,24 0 0,-49 1 15,24-1 0,0 1-15,1-25 15,24 0-15,-25 0 15,25 0-15,-25-25-1,1 1 16,-1-1-31,-24 1 16,25 0 0,-25-1-1,0 1 1,0-1-16,0 1 16,0 0-16,0-1 15,0 1 1,0-1-1,0 1-15,-25-49 32,25 48-17,0 1 1,-24-1-16,24 1 16,-25-1-1,-23 1 1,48 0-16,0-1 15,-25 25 1,25-24-16,-24 24 16,24-25 15,-49 25 31,24 25-46,25-1 0,-24 1-1,24-1 1,0 0-16,0 1 16,0 24-1,0-25-15,0 25 16,0-25-1,0 25 1,24-49-16,-24 25 16,0-1-16,25 1 15,-1 23 1,1 1 0,-1-49-1,-24 25-15,49-1 31,-25 0-31,25 1 32,-24-25-32,-25 24 15,24-24-15,0 0 16,1 0-16,-1 0 16,1 0-1,-1 0-15,1 0 31,-1 0-31,0 0 32,25 0-32,-24 0 15,-1 0 1,1-24 0,-1-1-16,0 25 15,-24-24 1,0 0 31,25-1 46,-25 1-93,0-1 16,0 1 0,0 0-1,0-1-15,0 1 16,0-25-16,0 0 16,0 25-1,0-25 1,0 24-1,0 1-15,-25-1 16,1-23-16,0-1 16,-1 0-1,-24 25 1,49-1 0,-24 25 30,-25 0-30,49 49 15,0-25-15,0 25-16,0-24 16,0 48-1,0-49-15,0 25 16,0-24-1,24 23 1,-24 1 0,25 0-16,-1-24 15,1-1 1,-25 49-16,24-73 31,-24 25-31,25-1 16,-1 0-1,25-24 17,-25 0-32,25 0 15,-25 0-15,25 0 16,0 0-16,49 0 16,-74-48-16,25 48 15,24-25-15,-48-24 16,24 49-1,0-24-15,-25 24 16,-48 0 125,-1 24-126,1-24 1,24 25 0,0-1-1,0 1 1,0-1 15,0 0-31,24-24 31,1 25-31,-1-25 47,0 0-31,1 0-1,-1 0 1,1 0 0,-1 0-1,1-25 1,-1 25 0,-24-24-1,0 0 16,0-1 1,0 1-32,0-25 31,-24 49 16,-1-24-47,1 24 62,-25 0 1,24 0-48,25 24 1,0 0 0,25 1-1,-1-25 1,1 0 0,-1 0-1,25 24 1,-25-24-1,1 0 17,-1 0-17,-24-24 1,25-1 0,-1 25-1,0-48 16,-24 23 1,0 1-17,0 48 79,0 1-78,25 23-1,-1 1 1,1-24-16,-25-1 16,24 25-16,1-25 15,-1-24 16,0 0-15,25 0 0,-24 0-1,-1 0 1,25 0 0,-49-24 15,0-1-31,0 1 15,0 0 17,0-25 124,0 24-125,0-23 0,0 72 141,0 0-172,0 1 16,24-1-16,-24 25 16,25-25-16,-25 1 15,24-1 1,1 1-1,-1-25 32,25 0 0,-25 0-47,1 0 16,-1 0 15,-24-25-15,49-24-1,-49 25-15,0 0 16,0-1-16,0-24 16,0 1-1,0 72 79,0 0-78,0 1-1,0-1 1,24 1-1,1-1-15,-25 25 16,24-25 0,1-24-16,-1 0 15,1 0-15,-1 25 16,25-25 0,-25 0-1,25 0 16,-49-25 1</inkml:trace>
        </inkml:traceGroup>
        <inkml:traceGroup>
          <inkml:annotationXML>
            <emma:emma xmlns:emma="http://www.w3.org/2003/04/emma" version="1.0">
              <emma:interpretation id="{91794DF7-DB31-4507-A2D2-7BB1D8FD7670}" emma:medium="tactile" emma:mode="ink">
                <msink:context xmlns:msink="http://schemas.microsoft.com/ink/2010/main" type="inkWord" rotatedBoundingBox="18228,8845 20843,8885 20826,9999 18211,9959"/>
              </emma:interpretation>
              <emma:one-of disjunction-type="recognition" id="oneOf33">
                <emma:interpretation id="interp49" emma:lang="" emma:confidence="1">
                  <emma:literal/>
                </emma:interpretation>
              </emma:one-of>
            </emma:emma>
          </inkml:annotationXML>
          <inkml:trace contextRef="#ctx0" brushRef="#br1" timeOffset="232335.7221">15902 8597 0,'0'24'47,"25"-24"31,-1 0-15,1 0-16,-1 0-32,-24-24 32,0-1-31,25 1-1,-1 0 17,-24-1-17,0 1 1,24 24-16,-24-25 31,25 1-15,-1 0-1,-24-1 1,25 1 0,-1 24 15,1 0-16,-1 0 32,-73 0 172,25 0-188,24 24-15,0 1 31,0 23 0,0-23-16,0-1-15,0 25-1,24-49 1,-24 24-1,25 1 1,-1-1 0,0 1 31,1-25-32,-1 0 1,1 0 15,-1 0-31,0 0 31,1 0-15,-1-25 0,1 1-1,-25-1 16,0 1-31,0 0 16,24-1 0,-24 1-16,0-1 15,0 1 1,0 0-16,0-1 31,0 1-15,0-1-16,-24 1 47,-1 24-32,1 0-15,-1 0 32,1 0-1,0 0 0,-1 0 16,25 24 31,0 1-78,0-1 16,25-24-1,-25 25 1,24-25 0,0 24-1,1-24 16,-1 0-15,-24 24 0,25-24 15,-1 0-15,1 0-1,-1 0-15,0-24 78,-24 0-46,49-1-17,-24 1 16,-1 24-15,1 0 0,-1-25-16,0 25 31,1 0-15,-1 0 15,1 0 0,-1 0-15,1 0-1,-1 25 1,-24-1 0,0 1-1,0 23-15,0-23 31,0 24-15,0-25 0,24-24 124,-24-73-108,0 48-17,0-23 1,0 23-1,25 1 64,-1 24-1,25 0-63,-49 24 32,0 1-16,0-1-31,0 0 16,25-24-16,-25 25 16,24-1 15,0 1 78,1-25-31,-1 0-62,1 0 15,23 0-15,-23-25 15,-1 25-15,-24-24-1,25-1-15,-1 1 16,-24 0 0,0-1-1,0 1 1,0-1-16,0 1 16,0-25-1,0 25 16,0-25-15,-24 49 0,24-25-1,0-24 1,-25 49-16,25-24 16,-24 0-1,-1-1-15,25 1 31,-24 24-15,0 0 78,-1 0-47,25 24-32,0 1 1,0-1 0,0 0-16,0 1 15,0-1 1,0 1-1,0-1-15,0 1 16,0-1 0,0 0-16,0 1 15,25-1 1,-25 1-16,24-1 16,-24 1-1,0-1-15,0 25 16,49-25-16,-49 1 15,24-1-15,1 0 32,-1 1-32,1-25 15,-25 24-15,24-24 16,0 0 0,1 0-1,-1 0-15,1 0 31,-1 0 1,1 0-32,-25-24 15,24 24 1,-24-49 0,0 25-1,24-1-15,-24 1 16,0-1-1,0 1 1,0 0-16,0-1 16,0 50 109,49-1-110,-49 0-15,0 1 16,0-1-16,0 1 16,25-1-16,-1 0 31,0 1-16,1-1 1,-1-24 15,1 0-15,-1 0-16,1 0 16,-1 0-16,0-24 15,1 24-15,24-49 16,-49 25-1,0-50-15,0 50 16,0 0 0,0-1-16,24 25 15,-24 25 110,25 23-125,-25 1 16,0 0 0,0 0-16,0-25 15,24 50 1,-24-50-16,0 25 15,0 24-15,0-24 16,0-25-16,0 1 16,0 24-16,-24 0 15,-1-1 1,-24-23-16,49-1 16,-24-24-16,-1 0 15,1 0 16,-25 0-15,49-24 0,0-1-16,0 1 15,0-25-15,0 25 16,0-1 0,49 25-16,49 0 15,24-24-15,0-1 16,0-23-16,-49 23 15,-24 25-15,0-24 16,24-25-16,-73 24 16,25 25-1,-25-24-15,0 0 16</inkml:trace>
        </inkml:traceGroup>
        <inkml:traceGroup>
          <inkml:annotationXML>
            <emma:emma xmlns:emma="http://www.w3.org/2003/04/emma" version="1.0">
              <emma:interpretation id="{0CD96FF0-6259-457A-A506-B6C03C249C4B}" emma:medium="tactile" emma:mode="ink">
                <msink:context xmlns:msink="http://schemas.microsoft.com/ink/2010/main" type="inkWord" rotatedBoundingBox="21183,8840 24892,8896 24878,9804 21169,9747"/>
              </emma:interpretation>
              <emma:one-of disjunction-type="recognition" id="oneOf34">
                <emma:interpretation id="interp50" emma:lang="" emma:confidence="1">
                  <emma:literal/>
                </emma:interpretation>
              </emma:one-of>
            </emma:emma>
          </inkml:annotationXML>
          <inkml:trace contextRef="#ctx0" brushRef="#br1" timeOffset="285153.2363">18882 8548 0,'-24'0'47,"48"24"47,0-24-63,1 0 1,-1 0-1,1 0-16,-1 0 17,1 0 46,-1 0-63,0-24 32,1 24-31,-25-24 15,0-1 0,0 1-15,0-1 0,0 1 15,0 0-15,0-1 30,0 1-30,0-1 15,0 1-15,0-1 31,24 25 234,1 0-265,-1 0-1,1 0-15,48 49 16,-49-49 0,1 0-1,-1 0 1,1 0-1,48 25 17,-73-1 15,0 1-32,0 23 16,24-23-15,-24 24 125,-24-25-110,-1-24 0,1 24-15,0 1 15,-1-25-15,25 24-16,-24-24 15,-1 0 1,-24 0 31,74 0 93,-1 0-140,1 0 16,24 0-16,-25 0 16,0 0-1,25 0-15,-24 0 16,-1 0-16,-24-24 16,25 24-1,-25-25 1,24 25-16,0-48 15,1 48 1,-25-25 0,0 1-16,24-1 15,-24 1-15,0 0 16,0-1-16,0 1 16,0-1-16,0 1 15,0-1-15,0 1 16,0-25-1,0 25-15,0-1 16,0 1 0,0-1-16,0 1 15,0 0 1,0-1 0,0 74 93,0-25-93,0 25-1,0-24 1,0-1-16,0 1 15,0-1-15,25 0 16,-25 1-16,24-1 16,0 25-1,-24-24-15,25-1 16,-1 0 0,1-24-1,-1 0-15,1 0 31,23 0-15,-23 0 0,24 0 15,-25 0-31,25 0 31,-25 0-15,-24-24-1,0-25 1,0 25-16,0-1 16,25 1-16,-25-1 15,0 1-15,0 0 16,0-1-16,0 1 31,-49 24 32,49 24-32,0 1-15,0-1-1,0 0 1,24-24-1,1 0 1,-1 0-16,1 0 0,-1 0 31,0 0-31,1 0 16,24 0 0,-25 0-1,1 0 1,-1 25 78,-24-1-79,0 25 1,0-24-16,24 23 15,-24 1 1,0-24 0,25-25-16,-1 24 15,1-24 1,-1 0 0,1 0-1,-1 0 1,0 0-1,25 0 1,-49-24 0,25-25-1,-25 24 1,24 1-16,-24 0 16,0-1-16,0 1 15,0 48 126,25 1-141,-1 23 15,-24-23 1,24-25 15,1 24-15,-1-24 15,1 0-15,-1 0-1,1-24-15,23 24 16,-48-25 0,25 1-1,24 0 1,-49-1 0,24 1-16,-24-1 15,24 25 1,1-24-16,-1-1 31,1 1-15,-1 24-16,1 0 15,-1 0 1,0 0 15,1 0-31,-25 24 16,24 1-1,-24-1 1,0 25-16,0-24 47,0-1-47,0 25 16,0-74 93,25-23-109,-1 23 16,-24-24-1,25 49-15,-1-24 16,0 24-16,25-25 15,-24 1 1,-1 24 0,0 0-1,1 0 63,-1 0-62,1 0-16,-25 24 16,0 1-1,0 24-15,24-25 16,-24 1 15,25-1 0,-1-24 1,0 0-1,1 0-15,-1 0-16,1-24 15,-1 24-15,1-25 16,-1 1-16,0 24 15,1-49-15,-1 49 16,1-49-16,-1 25 16,1-1-1,-25 1-15,24-1 16,0 1-16,-24-1 16,25 1-1,-25 48 126,-25 1-126,1-25 1,0 0 0,-1 24-1,1 1 17,-1-1-17,25 1 1,-24-25-1,24 24-15,0 0 16,0 1-16,0-1 31,0 1-15,0-1 0,24 1 30,1-25-46,-1 0 16,1 0-16,-1 0 31,0 0-15,1 0 0,-1-25-16,-24 1 15,0-1-15,0 1 16,49-25-1,-49 25-15,0-1 16,0 1 0,0-1-16,0 1 15,0-1 1,0 1 15,0 0-31,0-1 0,0 74 94,0-25-78,0 25-16,0 0 15,0-24 1,0-1-16,0 0 15,0 1-15,0-1 16,0 1-16,0-1 16,0 1-16,0 23 15,0-23 1,0 24-16,0-1 16,0 1-16,0-24 15,0 24-15,-24-1 16,24-23-16,0-1 15,0 1 1,0-1-16,0 1 31,0-1-31,0 0 16,-25-24 0,1 25-1,-1-25 1,1 0-1,0 0 1,-1 0 15,-24 0-31,49-25 16,-24-48 0,24 24-1,-25 0-15,25 25 16,0 0-1,0-1-15,0 1 16,0-1 0,0 1-16,0-1 15,25-23-15,-1 23 16,25 25 31,-24 0-32,23 0 1,-23 0 0,24 0 15,-25 0-15,1-24-1,-1 24-15,-24-25 16,24 25-16,-24-24 15,25 24-15,-25-49 16,24 25-16,1-1 16,-1 1-1,-24-1-15,49-23 16,-49 23 0,0 1-1,0-1-15,24 1 16,-24-1-1,0 1-15,25 24 141,-1 0-141,1 0 16,-25 49-1,0-25 1,24 1-16,0-1 16,-24 1-16,0-1 15,0 0-15,0 1 16,0 24 15,0-25 0,-24-24-31,0 25 32,-1-25-1,50 0 78,-1 0-93,0 0-16,25 0 15,-24 0 1,24 0 0,-25 0 15,-24-25-15,-24 1 46</inkml:trace>
          <inkml:trace contextRef="#ctx0" brushRef="#br1" timeOffset="286640.0462">19346 8157 0,'25'0'31,"23"0"-31,26 0 16,-25 0 0,-25 0-1,25 0-15,-25 0 16,25 0-16,-25 0 15,1 0-15,24 0 16,-25 0-16,25 0 31,-25 0 16</inkml:trace>
          <inkml:trace contextRef="#ctx0" brushRef="#br1" timeOffset="285736.582">20641 8060 0</inkml:trace>
        </inkml:traceGroup>
        <inkml:traceGroup>
          <inkml:annotationXML>
            <emma:emma xmlns:emma="http://www.w3.org/2003/04/emma" version="1.0">
              <emma:interpretation id="{1F074140-9A43-4918-BD48-0763A74E082A}" emma:medium="tactile" emma:mode="ink">
                <msink:context xmlns:msink="http://schemas.microsoft.com/ink/2010/main" type="inkWord" rotatedBoundingBox="25404,8981 27656,9015 27646,9651 25394,9616"/>
              </emma:interpretation>
              <emma:one-of disjunction-type="recognition" id="oneOf35">
                <emma:interpretation id="interp51" emma:lang="" emma:confidence="1">
                  <emma:literal/>
                </emma:interpretation>
              </emma:one-of>
            </emma:emma>
          </inkml:annotationXML>
          <inkml:trace contextRef="#ctx0" brushRef="#br1" timeOffset="292984.6087">23107 8646 0,'-24'0'31,"24"-25"16,0 1-31,0-1-1,0 1 17,0-25-17,0 25 1,0-25 15,0 25-15,24 24-1,1-25 17,-25 1-1,0-1-16,24 25-15,1 0 32,-1 0-32,0 0 15,1 0-15,-1 0 16,-24 25 0,25-1-1,-1 1 1,-24-1-1,25 25-15,-25-25 16,0 25 0,0-25-16,0 1 15,0-1-15,0 1 16,48 24 0,-48-25-16,25 0 15,-25 1 1,24-25-1,1 0 1,-1 0 15,0 0-31,1 0 32,-1 0-17,1 0 1,-1-25 15,-24 1-31,0-25 16,0 25-1,0-1-15,0 1 16,0-25-16,0 25 31,0-1 32,0 50 77,0 23-140,0-23 32,25-1-32,-25 1 15,24-1 1,0 1-1,1-1 1,-1-24 31,1 0-31,-1 0-1,1 0 1,-1 0 15,0-24-31,-24-1 16,25 1-1,-25-1 1,0 1-16,0-1 16,0 1-1,0 0 1,0-1-16,0 1 15,0-1 1,0-23 15,0 23 1,-25 1-17,1 24 95,24 49-95,0-25-15,24-24 16,-24 49-1,0-25 1,25 25 15,-1-25-15,1 25-16,-25 0 16,24-49-1,0 49 1,1-49 31,-1 0-47,1 0 15,-1 0 17,-24-24-17,25 24-15,-25-25 16,0 1 15,0-25-15,0 24-1,24 50 110,0 24-109,-24-25 0,49 1-1,-49-1-15,25-24 16,-25 24-1,24-24-15,1 0 16,-1 0 0,0 0-1,1 0-15,-1 0 16,1 0 0,-1 0-1,-24-24-15,0-49 16,0 48-16,0-48 15,0 24-15,0 0 16,0 1-16,0-26 16,25 25-16,-25 1 15,0 23-15,0 1 16,0-1-16,0 74 125,0 0-125,0 0 16,0 24-16,48-24 15,-23 24-15,-25-24 16,0-25-16,24 25 15,-24 0-15,25 0 16,-1-49-16,1 24 16,-25 1-16,24-25 15,25 0 17,-25 0-32,25 0 15,-25 0 1,25 0-16,0-73 15,-24 48-15,-1 1 16,0-50-16,1 26 16,-25 23-1,0 1-15,24-49 16,-24 48 0,0-48-16,0 24 15,0 25 1,0-1-1,0-24 1,-49 49 31,25 0-31,24 25-1,0-1 1,0 1-1,0 23 1,0-23-16,0 24 16,0-25-16,0 25 15,0 0-15,0 24 16,0-24 0,0-25-1,0 25-15,0-24 31,0-1-15,24-24 47,1 0-48,-1-24-15,-24-1 16,49-48-16,-24 24 15,-1 49 1,-24-49-16,49 25 16,-49-1-16,24 25 15,1 0 1,-1 0 0,0 0-1,1 0-15,-1 25 16,-24 48-16,0-24 15,0 0-15,0 24 16,0-49 0,25 1 15</inkml:trace>
          <inkml:trace contextRef="#ctx0" brushRef="#br1" timeOffset="293672.566">24133 8231 0</inkml:trace>
          <inkml:trace contextRef="#ctx0" brushRef="#br1" timeOffset="293416.0909">24255 8524 0,'25'-25'16,"23"25"-16,26 0 15,-25 0-15,24 0 16,-24 0-16,-25 0 15,1 0-15,-25-24 16</inkml:trace>
        </inkml:traceGroup>
        <inkml:traceGroup>
          <inkml:annotationXML>
            <emma:emma xmlns:emma="http://www.w3.org/2003/04/emma" version="1.0">
              <emma:interpretation id="{BC595DF6-F670-4DB1-9020-99A25ADEA0AD}" emma:medium="tactile" emma:mode="ink">
                <msink:context xmlns:msink="http://schemas.microsoft.com/ink/2010/main" type="inkWord" rotatedBoundingBox="28261,9346 28944,9356 28939,9656 28257,9646"/>
              </emma:interpretation>
              <emma:one-of disjunction-type="recognition" id="oneOf36">
                <emma:interpretation id="interp52" emma:lang="" emma:confidence="1">
                  <emma:literal/>
                </emma:interpretation>
              </emma:one-of>
            </emma:emma>
          </inkml:annotationXML>
          <inkml:trace contextRef="#ctx0" brushRef="#br1" timeOffset="295408.5102">25940 8792 0,'25'0'47,"-25"-24"-47,24 24 16,1-49-16,-1 25 15,0-1-15,1 25 16,-1-49-1,1 25 1,-25-1-16,24 1 16,1 0-16,23 24 31,-72 0 125,0 0-140,24 24-16,-25 0 15,25 25 1,0-24-16,0-1 16,0 1-16,0-1 15,0 0 1,0 1-16,0-1 47,25-24-16,-1 0-15,0 0-16,1 0 15,-1 0 1,1 0 15,-1-24 0,-24-25-31,0 25 16,0-25-16,25 24 16,-25 1-16,0-25 15,0 25-15,0-1 16,24 25 78,0 25-94,-24 23 0,74 26 15,-74-50 1,73 1-16,-49-25 16,1 24-1,-1-24 16</inkml:trace>
        </inkml:traceGroup>
        <inkml:traceGroup>
          <inkml:annotationXML>
            <emma:emma xmlns:emma="http://www.w3.org/2003/04/emma" version="1.0">
              <emma:interpretation id="{922D3736-D892-4535-AF1E-9821379A10C0}" emma:medium="tactile" emma:mode="ink">
                <msink:context xmlns:msink="http://schemas.microsoft.com/ink/2010/main" type="inkWord" rotatedBoundingBox="29676,9081 33153,9134 33141,9926 29664,9873"/>
              </emma:interpretation>
              <emma:one-of disjunction-type="recognition" id="oneOf37">
                <emma:interpretation id="interp53" emma:lang="" emma:confidence="0">
                  <emma:literal>marinem</emma:literal>
                </emma:interpretation>
                <emma:interpretation id="interp54" emma:lang="" emma:confidence="0">
                  <emma:literal>marinam</emma:literal>
                </emma:interpretation>
                <emma:interpretation id="interp55" emma:lang="" emma:confidence="0">
                  <emma:literal>maxixam</emma:literal>
                </emma:interpretation>
                <emma:interpretation id="interp56" emma:lang="" emma:confidence="0">
                  <emma:literal>maximizem</emma:literal>
                </emma:interpretation>
                <emma:interpretation id="interp57" emma:lang="" emma:confidence="0">
                  <emma:literal>maxixarem</emma:literal>
                </emma:interpretation>
              </emma:one-of>
            </emma:emma>
          </inkml:annotationXML>
          <inkml:trace contextRef="#ctx0" brushRef="#br1" timeOffset="302040.1546">27357 8792 0,'0'-24'63,"0"-1"-63,0 1 15,0-49 1,0 48-16,0-24 15,0 25-15,0-25 16,0 25 0,0-25 31,0 25-32,49 24 16,-25 0 1,25 0-1,-25 0-15,1 48-1,-25-23 1,24-1-16,1 49 15,-25-48 1,0-1 0,0 1-16,0-1 15,0 1 1,0-1 0,0 0-1,0 1 16,0-50 63,0-23-78,0-1-1,0 24 1,0 1-16,0-1 16,0-23-1,24 23 1,1 25 31,-1 0-16,0 0-15,25 0-16,-49 25 15,0-1 1,25-24 0,-25 49-16,0-25 15,0 1-15,0-1 16,0 1-1,0-1-15,0 0 16,0 1 0,0-1-1,0-48 63,0-25-78,0 25 16,0-25-16,0 24 16,0-24-16,0 25 15,0 0-15,0-1 16,24 25 46,0 0-46,1 0 0,-1 49 15,1-49-31,-25 24 0,0 1 31,24-1-15,1-24 31,-1 0-32,0 0-15,1 0 16,-1 0-16,25 0 16,0 0-16,-49-24 15,49 24-15,24-73 16,-48 73-16,23-25 15,-48 1 95,-24 24-95,0 0-15,-1 0 32,1 0-17,-1 0 1,1 0 0,24 24-1,0 1-15,0 23 16,0-23-1,0-1 1,0 1 0,0-1-1,24-24-15,1 0 16,24 0 15,-25 0-15,0 0-1,25 0-15,0-24 32,-49-1-32,25-24 15,-1 25-15,-24 0 16,0-1-16,0 1 16,0-1-1,0 74 79,0 0-78,0 0-1,0-25-15,0 1 16,0-1-16,24 1 31,1-25 16,-1 0-31,1-25-1,-25-24-15,24 0 16,-24 25-1,24 0 1,-24-1-16,25 25 31,-1 0 1,25 0 14,-24 25-30,-25-1 0,0 0-16,0 1 15,0-1-15,24 1 16,-24-1-16,0 1 16,0-1-1,0 0-15,0 1 31,0-1-31,0 1 16,0-74 93,0 24-93,0 1-16,0 0 16,0-25-1,0-25-15,0 50 16,0 0 0,0-1-1,0 1 16,24 24 16,1 0-31,24 0 15,-49 24 110,-25 1-126,1-1 1,24 0 0,0 1-16,-25 24 15,25-25-15,0 25 16,0-25-16,0 25 16,0-24-1,0-1 1,0 1-1,25-1 17,24-24-17,-25 0 1,1 0 0,-1 0-16,0 0 15,1-24 1,-1-1-1,-24 1-15,0-1 16,0 1-16,0-1 16,25 25-16,-25-24 15,0 0-15,0-1 16,0 1 15,0 48 32,0 49-48,0-48 1,0 24-16,0-25 31,0 1-31,24-1 16,0-24-1,1 0 17,24 0-1,-25-24 0,-24-1-31,0-24 16,25 0-1,-1 49 1,-24-24 0,24 24 31,1 0-1,24 0-30,-49 24 0,0 1-16,0-1 15,0 1-15,0-1 16,0 1-16,0-1 16,0 0 15,24-24 63,1 0-94,-1-24 15,-24 0 1,24-25-16,1 24 31,-1 25 47,1 0-62,-25 25-1,0 24 17,0-25-17,24-24 95,1 0-79,-1 0-15,0-24-1,1 24 48,-1 0-48,1 24 1,-1 0 0,-24 1-1,25-1-15,-1 1 16,25-1-1,-49 1 1,24-25 0,1 0 46,-25-25-46,0 1-16,0-1 15,0 1-15,0-25 16,0 25 0,0-1-1,0 1 1,0 48 93,0 25-93,24-49-16,-24 24 16,0 25-16,0-24 15,24-1 1,1-24-1,-1 0 1,1 0 0,-1 0 31,-24-24-16,0-1-16,0 1 1,0-1-16,0 1 16,0 0-1,0-1 1,0 50 78,0-1-94,0 25 15,0-25 1,25 1-16,-1 24 16,0-25-1,1-24 1,-1 0 15,1 0-15,-1 0 31,-24-49-32,25 25-15,-25-1 16,24 25-16,-24-24 15,24-1-15,1 25 47,-1 0 16,1 0-63,-1 49 31,-24-24-15,0-1 77,0-48-46,24-25-31,1 24 0,-25-48-16,49 49 15,-49-1-15,24 25 16,1-24-16,-1 24 31,0 0 0,1 49 1,-1-25-32,-24 25 15,0-25 1,0 25-1,0-24 48,0-50 46,0-24-109,0 25 16,25 0 0,-1-1-1,1 1 1,-1-1-1,25 25 1,-25 0 15,1 0-15,-25 25 0,24-25-16,1 24 15,-25 1 1,0 23-16,24-23 15,-24-1-15,0 1 16,0-1 0,0 1-16</inkml:trace>
          <inkml:trace contextRef="#ctx0" brushRef="#br1" timeOffset="302393.2684">29164 8255 0</inkml:trace>
        </inkml:traceGroup>
      </inkml:traceGroup>
    </inkml:traceGroup>
    <inkml:traceGroup>
      <inkml:annotationXML>
        <emma:emma xmlns:emma="http://www.w3.org/2003/04/emma" version="1.0">
          <emma:interpretation id="{2B74922B-8962-430E-B737-1DC0AF11763F}" emma:medium="tactile" emma:mode="ink">
            <msink:context xmlns:msink="http://schemas.microsoft.com/ink/2010/main" type="paragraph" rotatedBoundingBox="4520,9772 24548,10297 24517,11466 4489,1094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B94632B9-AFB8-46D8-84FD-C32847C490D2}" emma:medium="tactile" emma:mode="ink">
              <msink:context xmlns:msink="http://schemas.microsoft.com/ink/2010/main" type="line" rotatedBoundingBox="4520,9772 24548,10297 24517,11466 4489,10941"/>
            </emma:interpretation>
          </emma:emma>
        </inkml:annotationXML>
        <inkml:traceGroup>
          <inkml:annotationXML>
            <emma:emma xmlns:emma="http://www.w3.org/2003/04/emma" version="1.0">
              <emma:interpretation id="{D850052F-50AA-4565-A08F-231066B5968B}" emma:medium="tactile" emma:mode="ink">
                <msink:context xmlns:msink="http://schemas.microsoft.com/ink/2010/main" type="inkWord" rotatedBoundingBox="4510,10133 5574,10161 5553,10969 4489,10941"/>
              </emma:interpretation>
              <emma:one-of disjunction-type="recognition" id="oneOf38">
                <emma:interpretation id="interp58" emma:lang="" emma:confidence="1">
                  <emma:literal/>
                </emma:interpretation>
              </emma:one-of>
            </emma:emma>
          </inkml:annotationXML>
          <inkml:trace contextRef="#ctx0" brushRef="#br1" timeOffset="305104.5715">2177 9916 0,'24'0'78,"1"0"-47,-1 0-15,0-25-16,1 25 16,-1-49-16,1 25 15,-1 0 1,0-1-16,1 1 16,-1 24-1,1 0 16,-1 0-15,1 0-16,-25-25 16,-25 25 124,1 0-124,-1 0 15,25 25-15,0-1-1,0 25 1,0-25 15,0 1-15,25-1 15,-1-24-31,1 25 16,23-1 15,-23-24-31,-1 0 16,1 0-16,-1 0 15,1 0-15,-1 0 16,0 0 15,1 0-15,-1 0-16,-24-24 15,25-1-15,-25 1 16,0-1 0,24 1-16,-24 0 15,0-1-15,0 1 16,0-1 0,0 1-16,0 0 15,0-1 1,-24 1-1,-25 24 17,24 0-1,-23 0 16,23 0 15,25 49 1,0-25-48,25-24 1,23 0 15,-23 0-31,24 0 16,-25 0 0,25 0-1,-25 0-15,25 0 16,-24 0-16,-1 0 15,25 0 1,-25 0 0,1 0-16,-1 0 15,1 0 1,-1 0 0,0 0-16,-24-24 31,25-25-31,-1 0 15,-24 24 1,0 1-16,0-25 16,0 0-1,0 25-15,-49-25 16,25 25 0,24-1-16,-24 25 15,-1 0 32,-24 25-31,49-1-1,0 49-15,0-24 16,0 24-16,0-24 16,0 25-16,0-1 15,0-49-15,0 49 16,0 25-16,0-49 15,0-25-15,0 1 16,0-1-16,0 1 16,0-1 31</inkml:trace>
        </inkml:traceGroup>
        <inkml:traceGroup>
          <inkml:annotationXML>
            <emma:emma xmlns:emma="http://www.w3.org/2003/04/emma" version="1.0">
              <emma:interpretation id="{76255963-C2C9-42CC-B922-82E5A8BE4171}" emma:medium="tactile" emma:mode="ink">
                <msink:context xmlns:msink="http://schemas.microsoft.com/ink/2010/main" type="inkWord" rotatedBoundingBox="6350,10351 7287,10376 7274,10865 6337,10840"/>
              </emma:interpretation>
              <emma:one-of disjunction-type="recognition" id="oneOf39">
                <emma:interpretation id="interp59" emma:lang="" emma:confidence="1">
                  <emma:literal/>
                </emma:interpretation>
              </emma:one-of>
            </emma:emma>
          </inkml:annotationXML>
          <inkml:trace contextRef="#ctx0" brushRef="#br1" timeOffset="314553.0252">4717 9916 0,'-25'0'94,"1"-49"-63,24 0-15,0 25-1,0-1 1,-25 1-16,25-1 31,0 1-15,0 0 31,25 24-32,-25-25 1,24 25 15,-24-24-31,25-1 47,-1 25 0,1 0 0,-1 0-16,0 0-15,1 0 15,-1 0-16,1 25 1,-25-1 0,24-24-1,0 49 17,1-25-17,-25 1 16,0-1-15,0 1 15,0-1-15,0 0 0,0 1 15,0-1-16,-25-24 1,25 25-16,-24-25 16,-25 0-1,25 0 1,24 24 0,-49-24 62</inkml:trace>
          <inkml:trace contextRef="#ctx0" brushRef="#br1" timeOffset="313200.219">4033 9501 0,'24'0'125,"1"0"-31,-1 0-31,1 0-48,-1 0 17,-24 24-17,24-24-15,25 24 31,-49 1-15,25-25 0,-25 24-1,0 1 1,24-25-16,-24 24 31,0 25 0,0-25-15,0 1 0,0-1-1,0 1-15,0-1 32,0 0-32,0 1 15,0 24 1,0-25-1,0 1 32,-24-1-15,-1-24-17,1 0 16,-1 0-31,1 0 47,-25 0 16,49-49 31,0 25-63,25-1-16,-1 1 1,0 24 15,1 0 1,-1 0-17,1 0 16,-1 0 1,1 0-32,-1 0 15,0 24 1,1-24 46,-1 25-62</inkml:trace>
        </inkml:traceGroup>
        <inkml:traceGroup>
          <inkml:annotationXML>
            <emma:emma xmlns:emma="http://www.w3.org/2003/04/emma" version="1.0">
              <emma:interpretation id="{8786C665-DA3B-4F2B-A633-1AABDCA88840}" emma:medium="tactile" emma:mode="ink">
                <msink:context xmlns:msink="http://schemas.microsoft.com/ink/2010/main" type="inkWord" rotatedBoundingBox="7758,9935 11959,10046 11939,10802 7738,10692"/>
              </emma:interpretation>
              <emma:one-of disjunction-type="recognition" id="oneOf40">
                <emma:interpretation id="interp60" emma:lang="" emma:confidence="1">
                  <emma:literal/>
                </emma:interpretation>
              </emma:one-of>
            </emma:emma>
          </inkml:annotationXML>
          <inkml:trace contextRef="#ctx0" brushRef="#br1" timeOffset="322424.0386">5449 9794 0,'-24'-25'16,"24"1"15,0-1 0,24 1 16,1 24-31,-25-24-1,24-1-15,1 25 32,24 0-32,-25 0 15,0-49-15,1 49 16,-1 0-16,1 0 15,-50 0 142,-24 0-142,25 25 1,0-25 15,24 24-15,0 1-1,0 23-15,-25-48 16,25 49-16,0-24 16,0 23-1,25-48 32,-1 0-31,25 0 15,-25 0-31,25 0 16,-25 0-1,25 0-15,-24 0 16,24 0 0,-1 0-16,26-24 15,-25 0 1,-49-1-1,24 1-15,-24-1 0,0-23 16,24 48 0,-24-25-16,0-24 15,0 0-15,0 25 16,0 0-16,0-1 16,0-24-16,0 25 15,0-1 1,0 1-16,-24 0 15,24-1-15,-24 1 32,-1 24-1,1 0-15,24 49-1,0-25 1,0 25-1,0 0-15,0-25 16,0 1-16,0-1 16,0 25-16,0 0 15,0-25 1,0 1 0,0-1-1,0 0 1,0 1-1,24-25 32,25 0 31,-49-25-62,0 1 0,0-25-1,24 49-15,-24-24 16,25 24 0,-1 0-1,1 0 48,23 49-48,-48-1-15,0-23 16,0-1 0,0 1 46,0-1-31,25-24 157,-1 0-173,1 0-15,24 0 16,-25 0-16,0 0 31,1 0-31,-1 0 16,1 0 15,-1-24-15,1 24-1,-1-49 17,0 24-17,1 1 1,-1 0 0,1-1-1,-1 25-15,1 0 16,-1 0-1,0 0 17,-48 0 108,-25 0-140,25 25 63,24-1-63,0 0 15,0 1 1,0-1-16,0 1 16,0-1-1,24-24 1,1 0 15,-1 0-31,0 0 16,1 0-1,-1 0 32,1 0-31,-1 0 0,-24-24-1,25-25 1,-25 24-1,0-23 1,0 23 0,24 50 124,-24-1-140,24 0 16,-24 1 0,25-25-16,-1 0 31,1 0-16,-1 0-15,0 0 16,25 0 15,-24 0-15,-25-25 0,0-23-1,0 23-15,0 1 16,0-1-1,0 1-15,24 24 125,1 0-109,-1 0 0,0 0-1,1 0 1,-1 0 187,1 0-156,-1 0-31,1 0-16,23 0 15,-23 0 1,-1 0-1,1 0-15,-1 0 32,-24 24 93,0 1-125,0-1 15,0 1 1,0-1 0,0 0-1,24-24 32,1 0-16,-1 0-15,1 0 0,-1 0-16,-24-24 31,25-25-16,-1 25 1,-24-1-16,0 1 16,24-1-16,-24 1 15,25 0 1,-1 24 15,1 0 63,-50 24 47,1 0-126,-1 1 16,25 24-15,0-25 15,0 1 1,0-1-17,0 0 1,25-24-1,-25 25 17,24-25-32,1 0 15,-1 0 1,1 0 15,23 0 32,-48-25-48,0 1 1,49 0-16,-49-1 16,0 1-16,0-25 15,0 24 16,0 1-15,0 73 93,0 0-93,0 0 0,0-25-16,25 0 15,-1 1-15,1-25 16,-1 0 31,0 0-32,1 0-15,-1 0 32,25-25-17,-49 1 1,0-25 0,25 49-1,-25-24 1,24 24-1,0 0 1,-48 0 203,24 24-204,0 25 17,0-25-32,0 25 31,24 0 0,1-49 16,-1 0-31,1 0-1,-1 0 17,0 0-17,25 0 1,-49-24 15,49-1-15,-49-24-16,0 25 0,0 0 15,0-25 1,0 0-16,0 24 16,0 1-16,0-25 15,0 25-15,0-1 16,0 1-16,0-1 15,0 1-15,0-25 16,0 0 0,0 25-16,0 0 15,0-1-15,0 1 16,-24 48 78,24 25-79,0 0-15,0 0 16,0-25-16,24 74 16,-24-49-1,25-25 1,-25 25-16,0-25 15,24 25-15,0 0 32,1-49-17,-1 49 1,1-49 0,-25 24-1,24-24-15,1 49 31,-1-49-15,0 0 0,25 0 15,-24 0-15,-1 0-16,-24-24 15,0-1 1,24-24-1,-24 25 1,0 0-16,0-1 16,0 1-1,0-1 17,0 1-17,-24 24 32,0 0-16,-1 0 32,1 0-63,-1 24 15,25 1-15,0-1 16,0 25-16,0-25 16,0 25-1,0-24 1,0-1 15,0 0-31,49-24 31,-24 0-15,23 0 0,-23 0-1,-25-24 1,24 24-16,1-24 16,-1 24-1,-24-25-15,0 1 16,25-1-1,-25-23-15,24-26 16,-24 25 0,0 25-1,0 0 1,0-1-16,49 25 141,-25 0-141,25 0 31,-24 0-16,23 25 1,-48-1 0,25-24-1,-25 24 48,0 25-63,0-24 15,0 24-15,0-25 16,0 0-16,0 1 16,0-1-16,24 1 15,1-1-15,-1-24 32,1 0-32,-1 0 15,0 0 1,1 0-16,-1 0 15,1 0-15,-1 0 16,25 0-16,-49-49 16,0 25-1,0-49-15,24 24 32,-24 24-32,0 1 15,0-1-15,25 1 31,-1 24 16,-24 49-47,25-25 16,-25 25 0,24-24-16,-24-1 15,0 0 1,0 1-16,0-1 15,0 1 1,-24-1 0,-1-24 15,50 0 63,-1 0-94,0 0 15,1 0-15,24 0 94</inkml:trace>
          <inkml:trace contextRef="#ctx0" brushRef="#br1" timeOffset="322904.8006">7965 9256 0,'73'0'0,"1"0"15,23 0-15,1 0 16,-49 0-16,24 0 16,0 0-16,-24 0 15,0 0-15,0 0 31,-25 0-15</inkml:trace>
        </inkml:traceGroup>
        <inkml:traceGroup>
          <inkml:annotationXML>
            <emma:emma xmlns:emma="http://www.w3.org/2003/04/emma" version="1.0">
              <emma:interpretation id="{AEB1325B-0073-4493-BF17-5EA5A49BC551}" emma:medium="tactile" emma:mode="ink">
                <msink:context xmlns:msink="http://schemas.microsoft.com/ink/2010/main" type="inkWord" rotatedBoundingBox="12121,10103 13590,10141 13574,10735 12106,10697"/>
              </emma:interpretation>
              <emma:one-of disjunction-type="recognition" id="oneOf41">
                <emma:interpretation id="interp61" emma:lang="" emma:confidence="1">
                  <emma:literal/>
                </emma:interpretation>
              </emma:one-of>
            </emma:emma>
          </inkml:annotationXML>
          <inkml:trace contextRef="#ctx0" brushRef="#br1" timeOffset="325350.5857">10016 9549 0,'-48'0'47,"23"0"-32,-48 0-15,49 0 16,-1 0-16,1 0 15,73-24 48,24 24-47,-24 0-16,24 0 15,-24 0-15,0 0 16,24 0-16,0 0 15,25 0-15,24 0 16,25 0-16,-50 0 16,-24 0-16,-48-24 15</inkml:trace>
          <inkml:trace contextRef="#ctx0" brushRef="#br1" timeOffset="324727.6885">9943 9745 0,'25'0'94,"-1"0"-79,25-25 1,-25 1 0,-24 0-16,0-1 15,0-48-15,0 48 16,0-23-1,0 23-15,0 1 16,0-50-16,0 26 16,0 23-16,0 1 15,0-1 1,0 50 78,0 24-79,0 24-15,0 0 16,0-24-16,0 0 16,0-25-16,0 25 15,0-24-15,25-1 16,-25 0-16,49 1 31,-25-1-31,-24 1 0,24-25 16,1 0-16,24 0 15,-25 0-15,25 0 32,-25 0-32,25 0 15,25-49-15,-26 24 16,26-23-16,23-26 15,-72 74-15,-1-24 16,-24-1 78,-24 25-63,24 25-15,-49-25-16,49 24 15,0 1-15,0 24 16,0-25 0,0 25-16,0-25 15,0 49 1,24-73-1,-24 25 1,25-25-16,-1 0 31,25 0-31,-25 0 16,25 0-16,-24 0 16,-1 0-16,1 0 15,23 0-15,-23 0 31,24 0-31,-49-25 0,24 25 16,-24-24-16,0 0 16,0-1-16,0 1 15,0-1-15,0 1 16,0-25 0,0 25-16,0-1 15,-24 25 1,-1-49-1,1 49 1,-1 0-16,1 0 16,0 0-1,-25 0-15,24 49 16,25-24-16,0 24 16,0-25-1,0 0 1,0 1-1,49-25-15,24 0 16,-24 0 0,0 0-16,24 0 15,-48 0-15,24 0 16,-25-25-16,-24 1 16</inkml:trace>
        </inkml:traceGroup>
        <inkml:traceGroup>
          <inkml:annotationXML>
            <emma:emma xmlns:emma="http://www.w3.org/2003/04/emma" version="1.0">
              <emma:interpretation id="{61D66733-C93C-4304-B606-23F842E85F60}" emma:medium="tactile" emma:mode="ink">
                <msink:context xmlns:msink="http://schemas.microsoft.com/ink/2010/main" type="inkWord" rotatedBoundingBox="14356,10030 15185,10052 15165,10815 14336,10794"/>
              </emma:interpretation>
              <emma:one-of disjunction-type="recognition" id="oneOf42">
                <emma:interpretation id="interp62" emma:lang="" emma:confidence="1">
                  <emma:literal/>
                </emma:interpretation>
              </emma:one-of>
            </emma:emma>
          </inkml:annotationXML>
          <inkml:trace contextRef="#ctx0" brushRef="#br1" timeOffset="327488.6181">12019 9940 0,'49'0'78,"0"0"-62,0 0 0,0-24-16,-25-25 15,0 24 1,1-72-16,-25 72 16,0 1-16,24-25 15,1 0-15,-25 25 16,0-25-1,0 25 1,0-25-16,0 24 31,0 1-31,0-25 16,0 25 15,0-1-31,0 1 16,0-25-1,0 25-15,-25 24 16,1-25 15,-1 25 1,1 0-1,-25 25-16,25 23 1,-25 1 0,49-24-16,-25 48 15,25-49-15,0 25 16,0-24-16,0-1 16,0 25-16,0 0 15,0-25 1,0 49-1,0-48 1,25-1-16,-1 1 16,1-1-16,-25 0 15,0 1 1,24-1-16,1 1 16,-1-25 15,0 0-16,1 0-15,-1 0 32,1 0-32,-1 0 15,1 0 1,-1 0 0,0 0-16,1 0 31,-25-25 16,0 1-47,0-1 15,0 1 1,0 0 0,0-1-1,0 1-15,0-1 47,-25 1 0,25 48 0,0 1-32,0 24 1,25-49-16,24 24 16,-25-24 15,0 49-31,1-49 16,24 0-1,-25 0 1,1 0-1,-1 0-15,0 0 16,1 0 0,-1 0-1,1 0-15,-25-25 16,0 1-16,24 0 16,-24-1-1,0 1-15,0-1 16,0 1-1,-24-25 17,-1 49-1,-24 25-15,49-1-1,0 0 1,0 50-16,0-50 15,0 25 1,25-25 0,-1-24-16,1 0 15,-1 0 1,1 0 0</inkml:trace>
        </inkml:traceGroup>
        <inkml:traceGroup>
          <inkml:annotationXML>
            <emma:emma xmlns:emma="http://www.w3.org/2003/04/emma" version="1.0">
              <emma:interpretation id="{F707BEAC-3597-4EAB-93F0-F0124680F9C9}" emma:medium="tactile" emma:mode="ink">
                <msink:context xmlns:msink="http://schemas.microsoft.com/ink/2010/main" type="inkWord" rotatedBoundingBox="15692,10194 18402,10265 18384,10956 15674,10885"/>
              </emma:interpretation>
              <emma:one-of disjunction-type="recognition" id="oneOf43">
                <emma:interpretation id="interp63" emma:lang="" emma:confidence="1">
                  <emma:literal/>
                </emma:interpretation>
              </emma:one-of>
            </emma:emma>
          </inkml:annotationXML>
          <inkml:trace contextRef="#ctx0" brushRef="#br1" timeOffset="332551.6166">13387 9818 0,'-25'24'15,"50"-24"48,-1 0-48,1 0 1,-1 0-16,1 0 16,-1 0-16,0 0 31,1 0-16,-25-24-15,0-25 16,0 25 0,0-25-1,0 25-15,0-1 16,0 1-16,0-1 16,0 1-1,0-1-15,0 1 16,24 48 62,-24 25-62,25-49-16,-25 74 15,49-50-15,-25 25 16,-24-25-16,0 25 15,24-25-15,-24 1 16,0-1-16,0 1 16,0-1-1,0 1 1,0-1 0,0 0 109,25-24 62,-1 0-171,1 0-16,-1-24 15,0 24 1,-24-24-16,25 24 16,-1-25-1,-24 1-15,0-1 16,0-24-16,25 1 15,-25 23 1,0-24-16,0 25 16,0 0-16,0-50 15,0 25-15,0 1 16,0-1 0,0 24-16,0-24 15,0 25-15,0 122 110,0-49-110,0-1 15,0 26-15,0 23 16,0-23-16,0-50 15,0 25-15,0 0 16,0-25-16,0 1 16,24-25-16,1 0 15,-1 0 1,25 0-16,0 0 16,-25 0-1,25 0-15,0 0 16,24-49-16,-24 24 15,24-48 1,-48 49-16,-1-25 16,-24 24-1,0 1 1,0 0 31,-24 24-32,-1 24 1,1 0 0,-1 1-16,25 24 15,0-1-15,0-23 16,0 24 0,0-25-16,0 1 15,0-1 1,25-24 31,-1 0-32,25 0-15,-24 0 16,23 0 0,-23 0 15,-1-49-31,-24 25 31,0-1-31,0 1 16,0-25-1,0 25 1,0-1 0,0 1-16,0-1 15,0 1 1,-24 24 31,-1 0 0,1 0-32,0 0 1,-1 0 15,25 24 0,0 1-15,0-1 0,0 1 15,0-1-16,25-24 32,-1 0-47,0 0 16,1 0 15,-1-24-31,1 24 16,-25-25-1,24 25-15,-24-24 16,0-1 0,24 1-16,-24-25 15,0 25 17,0-25-32,0 24 31,0 1-31,0 0 15,0-1 1,0 1-16,0-1 78,0 50-15,0-1-16,25-24-47,-1 0 296,1 0-264,-1 0-17,1 0 17,23 0-1,-23 0-16,24 0 1,-25 0 0,-24 25 109,-24-25-110,24 48-15,0-23 16,0 24 0,0-25-16,0 1 15,0-1-15,0 0 31,0 1-15,24-25 0,25 24-1,-25-24 1,1 0 0,-1 0-16,1 0 15,-1 0-15,25 0 16,-25 0 31,1 0-32,-25-24 1,0-1 0,0 1-1,0 0-15,0-1 47,-25 25 16,1 0-17,-1 0-30,25 25-16,0-1 16,0 0-16,0 25 15,0-24-15,0-1 16,0 25 0,0-25-1,25 1 16,-1-25 1,25 0-32,-24 0 15,-1 0 1,0 0-16,25-25 16,-24 1-1,-1-1 1,25 1-16,-49 0 15,24 24-15,50-25 16,-50 1 0,25 24-1,-122 0 142,48 24-157,25 1 15,0 23-15,0 1 16,0 0-16,0 0 15,0 0-15,0-25 32,0 1-17,25-25 17,-1 0-17,25-49 1,-49 24-1,24-23-15,1-1 16,-25 24-16,0-48 16,0 49-16,24-50 15,-24 50-15,0-25 16,0 25-16,0-25 16,0 24-16,0 1 15,0 0-15,0-1 78,0 74-46,0 0-17,0 0-15,0 24 16,0-24-16,0 24 15,0 0-15,0-48 16,0 48-16,0-49 16,25-24-16,24 0 15,-1 0 1,-23 0-16,-1 0 16,25 0-16,0 0 15,0 0 1,-25-24-16,1-25 15,23 0 1,-48 25 0,0-1-16</inkml:trace>
          <inkml:trace contextRef="#ctx0" brushRef="#br1" timeOffset="333311.8717">13704 9574 0,'25'0'0,"48"0"15,0 0-15,25 0 16,-25 0-16,-24 0 15,24 0-15,-24 0 16,-24 0 0,-1-25-1</inkml:trace>
        </inkml:traceGroup>
        <inkml:traceGroup>
          <inkml:annotationXML>
            <emma:emma xmlns:emma="http://www.w3.org/2003/04/emma" version="1.0">
              <emma:interpretation id="{66881C8A-A3BB-4B8A-89C4-D7CCB1FB36A2}" emma:medium="tactile" emma:mode="ink">
                <msink:context xmlns:msink="http://schemas.microsoft.com/ink/2010/main" type="inkWord" rotatedBoundingBox="18796,10215 20825,10268 20807,10944 18778,10891"/>
              </emma:interpretation>
              <emma:one-of disjunction-type="recognition" id="oneOf44">
                <emma:interpretation id="interp64" emma:lang="" emma:confidence="1">
                  <emma:literal/>
                </emma:interpretation>
              </emma:one-of>
            </emma:emma>
          </inkml:annotationXML>
          <inkml:trace contextRef="#ctx0" brushRef="#br1" timeOffset="335337.1557">16464 9940 0,'0'25'47,"25"-25"-31,-1 0-1,0 0-15,1 0 16,24 0 0,-25 0 15,-24-25-15,25 1-1,-25-25-15,0 24 31,0 50 110,0 24-125,0-25-1,0 1 1,24-25 0,0 0-1,25 0 16,-24 0-15,-1 0 0,1 0-16,-1 0 15,-24-25-15,24 1 16,-24-25 0,0 24 62,25 25-31,-1 0-32,1 0 1,-25 49-1,24-49-15,-24 25 16,0-1 0,0 25-1,0-25 17,0-48 124,0 0-156,0-1 15,0 1 1,0-25-16,25 49 78,-1 0-62,0 0-1,1 0 1,-25 49 15,0-25 1,24-24 61</inkml:trace>
          <inkml:trace contextRef="#ctx0" brushRef="#br1" timeOffset="335592.3416">16489 9452 0</inkml:trace>
          <inkml:trace contextRef="#ctx0" brushRef="#br1" timeOffset="337681.0346">17514 9940 0,'25'0'93,"-1"0"-77,1 0-16,-1 0 16,0 0-16,-24-24 15,49-1-15,-24 1 16,-25-25 0,0 25-16,0-25 15,0 24-15,0-23 16,0-1-16,0 0 15,0 24-15,0-23 16,0 23 0,0 74 109,0 0-110,0 0-15,0-25 16,0 25-16,0 0 16,0 0-16,0-25 15,24 25 1,-24 0-16,25 0 15,-25-25-15,24-24 32,0 0-32,1 0 15,-1 0 1,1 0-16,-1 0 16,1-24-16,-1 24 15,0-49-15,1 0 16,-25 24-16,24 1 15,1-25 1,-25 0-16,0 1 16,0-1-16,0 0 15,0 24-15,0-23 16,0-1-16,0 24 16,0 1-1,-25 24 1,1 0-1,-1 0 1,1 0-16,24 24 16,-24 25-16,24-24 15,-25 23-15,25-23 16,0 48-16,0-24 16,0 0-16,0 24 15,0-49-15,0 25 16,0-24-16,0-1 31,0 1-31,0-1 31,25-24 16,-1 0-31,0-24-16,1 24 15,-25-25-15,24 1 16,-24-1-16,0-24 16,25 1-1,-1 48 48,-24 24-48,25 25-15,-1 0 16,-24 0 0,0-25-16,0 25 15,24-49 48,25 0-32,25 0-15,-74-25-1,73 25 1,-73-24 0,0 0-16,24 24 15,-24-25-15,0 1 16,25-1-16,-25-24 15,0 25-15,0-25 16,0 25 0,-25 24 46,1 0-46,-1 24-16,25 49 15,0 1-15,0-50 16,0 25-16,0-25 16,0 25-16,49-24 15,0-25 1,-25 0 0,1 0-1,-1 0-15</inkml:trace>
          <inkml:trace contextRef="#ctx0" brushRef="#br1" timeOffset="338103.8281">17563 9794 0,'49'0'0,"0"0"15,-25 0-15,25 0 16,-24 0 0</inkml:trace>
        </inkml:traceGroup>
        <inkml:traceGroup>
          <inkml:annotationXML>
            <emma:emma xmlns:emma="http://www.w3.org/2003/04/emma" version="1.0">
              <emma:interpretation id="{285BF442-4A40-441C-9206-BF8ABE118B0D}" emma:medium="tactile" emma:mode="ink">
                <msink:context xmlns:msink="http://schemas.microsoft.com/ink/2010/main" type="inkWord" rotatedBoundingBox="21403,10562 24539,10644 24519,11378 21384,11296"/>
              </emma:interpretation>
              <emma:one-of disjunction-type="recognition" id="oneOf45">
                <emma:interpretation id="interp65" emma:lang="" emma:confidence="0">
                  <emma:literal>colam</emma:literal>
                </emma:interpretation>
                <emma:interpretation id="interp66" emma:lang="" emma:confidence="0">
                  <emma:literal>volume</emma:literal>
                </emma:interpretation>
                <emma:interpretation id="interp67" emma:lang="" emma:confidence="0">
                  <emma:literal>comum</emma:literal>
                </emma:interpretation>
                <emma:interpretation id="interp68" emma:lang="" emma:confidence="0">
                  <emma:literal>voluma</emma:literal>
                </emma:interpretation>
                <emma:interpretation id="interp69" emma:lang="" emma:confidence="0">
                  <emma:literal>Comum</emma:literal>
                </emma:interpretation>
              </emma:one-of>
            </emma:emma>
          </inkml:annotationXML>
          <inkml:trace contextRef="#ctx0" brushRef="#br1" timeOffset="344056.5393">19102 10111 0,'-25'-24'31,"25"-1"0,25 25-31,-25-24 16,49-1-1,0 1-15,-49 0 16,48 24 0,-48-25-16,74 1 15,-50-1-15,1 25 16,23 0-16,1 0 15,-24-24 1,-1 24 0,1 0-16,-50 0 125,1 0-110,-1 24-15,1-24 16,-1 25 0,1-25-1,-25 24 1,25 1 15,24-1-15,0 0-1,0 1-15,0-1 32,0 1-32,0-1 15,0 1 1,24-1-1,1-24 1,23 24 0,-23 1-1,24-25-15,0 0 16,-25 0 0,0 0-1,1 0-15,24 0 16,-25-25-16,0 25 15,25-24 1,0-25-16,-24 49 16,-1-24-16,0 24 15,25-25-15,-24 1 16,-1 24-16,1 0 16,-1 0-16,-24-25 15,24 25 95,-24 25-79,-24-25-31,0 24 15,-25 1-15,49-1 16,-25 1-16,1-25 16,24 24-16,0 25 31,0-25-31,0 1 16,0-1-1,0 1 1,49-25-1,-25 0 1,25 0 0,-25 0-1,25 0 17,-24 0-17,-1 0 16,-24-25-31,24 1 16,-24-1 0,0 1-1,0-1-15,0 1 32,0 0-17,0-1 1,0 1-1,-24 24 32,0 0-31,-1 0 0,1 24 15,-1 25-31,25-25 15,0 1 17,0-1-1,25 1-15,-1-25-1,1 0 1,-1 0-16,0 0 15,1 0-15,-1 0 16,1 0 0,-1-25-16,25 1 15,-25 24 1,-24-25-16,25 1 16,24-25-16,-25 25 15,1-25 1,-25 24-1,24-23-15,-24 23 16,0-24-16,0 25 16,0-1-1,0 1 1,0 0-16,0-25 31,-24 49 16,-1 0-47,1 0 16,-1 0 15,-24 0-15,49 24-1,0 25 1,0 0-1,0 0 1,0-25-16,0 1 16,0-1-16,0 0 15,0 1-15,0-1 16,0 25-16,0 0 16,25-25-1,-25 1 1,24-1-1,1-24 1,-1 25-16,1-25 16,-1 0 15,25 0 0,-25 0 16,1 0-16,-25-49-15,24 0 0,-24 25-1,0-1-15,0 1 16,0-1 31,0 50 0,0-1-32,0 1 1,0-1-16,0 25 15,0 0 1,0-25-16,0 1 16,0-1-1,0 0 1,0 25 0,25-49 15,-1 0-16,0 0-15,1 0 16,-1 0 0,1-49-1,-25 25 1,0-25 0,0 25-1,0 48 126,0 25-126,24-49-15,-24 24 16,0 1-16,25-1 16,-1-24 31,0 0-16,1 0-16,-1 0 1,1-24 0,-25-1-1,0 1-15,24-25 16,-24 25 0,24-1-16,-24 1 15,25-25-15,-25 25 16,24-1 15,1 25-31,-25-24 16,24 24-1,25 0 17,-25 0-1,1 24-16,-25 1-15,0 23 16,24 1 0,-24-24-16,0-1 15,0 1-15,0-1 16,0 0 0,0-72 124,25 23-140,-25 1 31,24 24-31,-24-25 0,25 1 32,-1 24-17,0 0 17,1 0-17,-1 0 16,1 0-15,-25 24 0,0 1-16,0-1 15,0 1 1,0-1-16,0 0 16,0 1-1,0-1-15,-25 25 16,25-24-16,-24-1 31,24-73 63,0 0-79,0 25-15,24-1 0,-24 1 16,25 24 0,-25-24-16,0-1 15,24 25-15,0-24 16,1 24-16,-1 0 16,1 0 77,-50 24-30,25 1 109,25-25-157,-1 0 1,25 48 0,-25-48-1,1 25 1,-1-25-1,1 0 1,-1 0 15,1 0-15,-1 0 15,0 0 0,1 0-15,-25-25-16,49 1 31,-25-25 1,1 49-17,-25-24 1,24-1-16,-24 1 15,24-1 1,1 25 47,-1 0-48,1 0 16,-1 0 1,-24 25-17,0-1-15,0 1 16,0-50 171,0 1-187,25-1 16,-1 25 0,25 0 46,-25 25-46,-24 24-1,0-25-15,25 49 16,-25-48-16,0 24 16,0-25-1,0 1-15</inkml:trace>
        </inkml:traceGroup>
      </inkml:traceGroup>
    </inkml:traceGroup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15:27:08.2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C6AB3BF-B006-4750-A63B-4A76EAD051CD}" emma:medium="tactile" emma:mode="ink">
          <msink:context xmlns:msink="http://schemas.microsoft.com/ink/2010/main" type="writingRegion" rotatedBoundingBox="3785,771 16315,790 16312,2726 3782,2707"/>
        </emma:interpretation>
      </emma:emma>
    </inkml:annotationXML>
    <inkml:traceGroup>
      <inkml:annotationXML>
        <emma:emma xmlns:emma="http://www.w3.org/2003/04/emma" version="1.0">
          <emma:interpretation id="{802E14E1-D405-4D3F-B1C5-223226FA39DE}" emma:medium="tactile" emma:mode="ink">
            <msink:context xmlns:msink="http://schemas.microsoft.com/ink/2010/main" type="paragraph" rotatedBoundingBox="3785,771 16315,790 16312,2726 3782,27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0C2ED8C-6B11-4E83-B2A8-251A1BB2C3A9}" emma:medium="tactile" emma:mode="ink">
              <msink:context xmlns:msink="http://schemas.microsoft.com/ink/2010/main" type="line" rotatedBoundingBox="3785,771 16315,790 16312,2726 3782,2707"/>
            </emma:interpretation>
          </emma:emma>
        </inkml:annotationXML>
        <inkml:traceGroup>
          <inkml:annotationXML>
            <emma:emma xmlns:emma="http://www.w3.org/2003/04/emma" version="1.0">
              <emma:interpretation id="{97DD9760-F041-4E6A-88FC-12F841A30EF0}" emma:medium="tactile" emma:mode="ink">
                <msink:context xmlns:msink="http://schemas.microsoft.com/ink/2010/main" type="inkWord" rotatedBoundingBox="3785,771 10331,781 10328,2717 3782,270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111 1298 0,'0'-24'94,"0"0"-78,0-1-16,0-24 15,0 25 1,0-25-16,0 25 16,-24-50-16,24 50 15,-25-49-15,25-1 16,0 50-16,0-49 15,-24 48-15,24-24 16,-25-24-16,25 24 16,0 0-16,0 25 15,0-49 1,0 48 15,0 1-31,0 0 16,0-1-1,0 1 1,0-1 0,0 1-1,0-1 1,0 1 15,0 0-15,0-25-16,25 49 15,-25-25 1,24 25-16,1-24 16,-25-1-1,24 25-15,1-24 16,-1 24 15,0 0 32,1 0-32,-1 0-15,1 0-1,-25 49 1,73 0-1,-73-25 1,0 25-16,0-25 16,24 50-16,1-50 15,-1 25 1,1 0 0,-25-25-1,0 1 1,0-1-16,24 25 15,0 0-15,-24-25 32,0 25-17,0-25 17,-24-24-32,0 25 15,-1-1 1,25 1-16,-49-1 0,25-24 15,-1 0 1,-23 25-16,23-25 16,1 0-1,-1 0 17,50 0 93,-1 0-110,25-25-15,0 25 31,-25 0-15,25 0 15,-24 25-15,-1-25-16,-24 24 16,24 0-1,-24 1 1,25-1-1,-25 25 17,24-49-17,-24 24 1,0 1 0,25-25-1,-1 0 1,25 0-1,-25 0 1,1 0-16,-1 0 16,1 0-16,-1 0 15,25 0-15,-25 0 16,1-25 0,-1 1-16,1 24 15,-25-24 1,0-1-16,0 1 15,0-25-15,0 25 16,0-25-16,0 24 31,0-24-31,0 25 32,0 48 61,0 1-77,0-1 0,0 1-1,0-1-15,0 1 16,0-1-16,0 25 15,0-25 1,0 25-16,0 0 16,0-25 15,0 1-15,0-1-1,24-24 1,1 0-1,23 0 1,-23 0-16,-1 0 16,25 0-1,-25 0-15,1 0 16,-1 0 0,1 0-16,-25-24 15,49-1-15,-25 25 16,-24-49-1,0 25-15,24 24 16,-24-49-16,49 0 16,-49 25-16,0 0 15,25-1-15,-25 1 16,0-25-16,0 0 16,0 25-16,0-25 15,0 24-15,0-24 16,0 1-16,0-1 15,0 24 1,-25 1 0,1 24 46,-1 0-46,1 0-1,24 24-15,0 25 16,-24-24 0,24-1-16,0 25 15,0-25-15,0 25 16,0-24-16,0 48 16,0 25-16,0-25 15,0 24-15,0 26 16,24-26-16,-24 1 15,24 24-15,-24-24 16,0 0-16,25-1 16,-25-72-16,0 23 15,0-23-15,24-1 16,1 25-16,-1-49 62</inkml:trace>
          <inkml:trace contextRef="#ctx0" brushRef="#br0" timeOffset="5368.6149">1357 1127 0,'0'25'62,"0"-1"-62,24-24 16,1 25-16,-1-25 15,0 0-15,1 0 16,-1 0-16,1 0 16,23 0-1,-23 0-15,24 0 16,-25-25-16,1 1 15,23-25-15,-23 25 16,-1-1-16,1 1 16,-1-25-16,-24 24 15,25 1-15,-25-25 16,0 25 0,0-1-16,0 1 15,0 0 1,-25 24 78,1 0-79,24 24 1,0 0-1,0 1-15,0-1 16,0 1-16,0-1 16,0 0-1,0 1-15,0-1 16,0 1 0,24-1-1,1 1 1,-1-1-1,0-24 1,1 0 0,-1 0-1,1 0-15,-1 0 16,1 0 0,-1 0-16,0-24 15,25-1-15,0 1 16,0-25-16,-25 24 15,25-23 1,-24-1-16,-1 24 16,-24-23-1,24 23-15,1 1 16,-25-25-16,0 24 16,0 1-16,0 0 15,0-25 1,0 24-1,-25 25 79,50 0 16,-1 0-79,1 0-31,-1 0 15,1 0 17,-1 0-17,0 0 1,1 0 15,-1 0-15,1 0-1,-1 0 1,1 0-16,-1 0 47,0 0-16,-24 49 16,0-24-31,0 23-1,0-23-15,0-1 16,0 1-16,0-1 16,0 1-1,0-1-15,25 25 31,-1-49-15,1 0-16,-1 0 16,0 0-16,25 0 15,-24 0-15,-1 0 16,1 0-16,-1 0 16,0 0-1,1 0-15,-1 0 16,1 0-1,-1-25 1,-24 1-16,25 24 16,-25-24-16,24-25 15,-24 24-15,0 1 16,0-1 0,-24 25 62,-1 0-31,1 25-16,24-1-16,0 25 1,0-24 15,0-1-15,0 0 0,0 1-1,24 24 1,1-49 15,-1 0-15,0 0-1,1 0 1,-1 0 15,1 0-31,-1 0 16,1-25 15,-25 1-31,48-1 16,-48-48-1,25 73 1,-25-24-16,49 24 16,-25-49-1,1 49 1,-1 0-16,0 0 31,1 0-15,-1 0-1,25 0 17,-25 49-17,1-25-15,-25 1 16,0 23-16,0 1 15,0-24 1,0 23 0,0-23-16,0-1 15,0-48 79,0-25-78,24 25-16,1-74 15,24 25 1,-25 48 0,0 1 15,1 24-16,-1 0-15,1 0 16,-1 0-16,1 0 16,23-25-16,-23 25 31,-1 0-15,1 0-1,-25 49 1,0-24 31,0-1 15,24 1 16,0-25-46,1 24 77,48 25-109,-24 0 16,-25-25-1,1 0 1,-1-24-1,1 0-15,-1 0 16,1 0-16,-1 0 16,25 0-1,-25 0-15,1 0 16,24 0 0,-1-48-1,-23-1-15,-1 24 16,-24-23-16,25 23 15,-25-24-15,49 0 16,-49 1-16,0 23 16,24-24-16,-24 0 15,0 1-15,0 23 16,0-48-16,24 24 16,1-24-16,-25 24 15,0 25 1,0-1-16,24 74 94,-24-25-94,0 50 0,0-25 15,25-25 1,-1 49-16,-24-24 15,0 0-15,24 0 16,-24-25-16,0 25 16,0 0-16,25-49 15,-25 49-15,0 0 16,24-25 0,1 0-16,-25 1 15,24-25 1,25 0 15,-25 0-15,25 0-16,-24 0 31,-1 0-15,1-25-16,-1-48 15,0 24-15,1 0 16,-25 1-16,0 23 15,0 1-15,24 24 16,-24 24 62,0 49-62,0-24-1,0-24-15,0 24 16,25-25 0,-1 0-16,0 1 15,1-25 1,24 0 0,-25 0-1,1 0-15,-1 0 16,0 0-16,25 0 15,0-25-15,-24-23 16,23 23-16,-23 1 16,-1-1-16,25 1 15,-73 24 126,-1 0-125,1 0-1,-1 0-15,1 0 31,0 24-31,-1 1 32,25 24-32,0-25 15,0 0 1,0 1-16,0-1 16,0 1-1,0-1 1,49-24 46,-25 0-62,1-24 32,-25-1-32,0 1 15,24-1-15,1-23 16,-25 23-1,0 1-15,0-1 16,0 1 0,0 48 31,0 1-32,0 48-15,0 0 16,49 0-16,-25-24 15,-24-24-15,24-1 16,-24 1-16,49-25 16,-24 0-1,24 0 1,-25 0-16,0-25 16,25 1-16,-24-25 15,-1 24-15,25-48 16,0 0-16,0-25 15,-1 49-15,26-73 16,-50 49-16,1-25 16,23 25-1,-23 0-15,-25 0 16,0-1-16,0 25 16,0 25-16,0 0 15,0-1-15,0 1 47,-25 24-47,1 24 16,0 74-16,-25 24 15,49 25-15,-25-1 16,25-24-16,0 25 16,0-50-16,0 1 15,0-49-15,25-25 16,-25 1-1,24-1-15,1-24 16,-1 0 31,0 0-47,-24-24 31,0-1-31,0 1 16,0-25-1</inkml:trace>
          <inkml:trace contextRef="#ctx0" brushRef="#br0" timeOffset="6279.6847">4581 468 0,'24'0'16,"49"0"-1,-24-24-15,0 24 16,0 0-1,24 0-15,-24 0 16,0-25 0</inkml:trace>
          <inkml:trace contextRef="#ctx0" brushRef="#br0" timeOffset="5864.7576">5435 346 0,'0'-24'0</inkml:trace>
        </inkml:traceGroup>
        <inkml:traceGroup>
          <inkml:annotationXML>
            <emma:emma xmlns:emma="http://www.w3.org/2003/04/emma" version="1.0">
              <emma:interpretation id="{32B0B1C0-E84D-47B2-B05B-E4ADE40BE9BE}" emma:medium="tactile" emma:mode="ink">
                <msink:context xmlns:msink="http://schemas.microsoft.com/ink/2010/main" type="inkWord" rotatedBoundingBox="12237,852 14630,855 14628,2295 12235,229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5920.4611">8464 908 0,'24'48'93,"1"-48"-77,-1 25 0,1-25-1,-1 0 1,0 0-16,1 0 16,24 0-1,-25 0 1,0-25-1,1 1-15,-25 0 16,0-1-16,0 1 16,0-1-16,0 1 15,0-25 1,0 25 15,24 48 125,1 1-156,-1 23 16,1 26 15,-1-50 1,0-24 30,1 0-46,-1 0-1,1 0-15,-25-24 16,0-1 0,0 1-16,24-25 15,1 49 1,-1-49-1,0 49 1,1 0 0,-1 0-1,1 0 1,-1 0 0,0 0-1,-24 25 1,0 23-1,0 1-15,25 0 16,-1-25-16,-24 1 16,0-74 109,0 25-125,0-1 15,25 1 1,-25-1-16,24 25 16,1 0-1,-1 0 16,0 0-15,1 0 0,-1 0-1,-24 25-15,25-1 16,-1 1 0,-24-1-1,0 0 32,25-24 31,-1-24-78,0 0 16,-24-25-1,25 24-15,-25-48 16,0 0-16,0 48 16,0-48-16,0 0 15,0 24-15,0 0 16,0-24-16,0 24 16,0-24-1,49 0-15,-49 24 16,0 0-16,0 24 15,0 1-15,0 48 79,0 1-64,0 48-15,0-48 16,0 23-16,24 75 15,-24-99-15,0 74 16,25-1-16,-25-48 16,0 24-16,0 1 15,48-1-15,-23-24 16,-25-25 0,0 1-16,24-1 15,-24 0 1,25-24-16,-1 0 15,1 0 1,-1 0 0,0 0-16,1 0 31,-1 0-15,1 0-1,-1 0-15,-24-24 16,24 0-16,-24-1 15,0 1-15,25-1 16,-25-23-16,0-1 16,0 24-1,24-24-15,-24 25 16,0-25 0,0 25 46,-24 24-46,-1 0 15,1 0-31,0 0 16,24 24-1,0 1-15,0-1 16,0 0 15,0 1-15,0-1-16,0 25 15,0-24 1,24-1 0,25 25-1,-49-25 1,24-24-16,1 0 31,-1 0-15,1 0-1,-1 0-15,0 0 16,1 0 0,-1 0-1,1 0-15,24-24 16,-25-1-1,-24 1 1,49 0-16,-25 24 16,25-25 15,-73 25 141,-1 0-157,1 0 17,24 25-1,0-1-15,0 0-16,0 1 15,0-1 16,24-24-15,1 0 15,-1 0-15,0 0-16,1 0 16,24 0 15,-49-24-16,0-1 1,0-23-16,0 23 16,0 1-1,0-1 1,0 1 0,24 24 77,-24 24-93,0 1 16,0 24 0,0-1-1,0-23 1,0-1-16,0 25 15,0 0 1,0-25-16,0 1 16,25 24-16,-25-1 15,0 1-15,0 0 16,0-24 0,0 23-1,-25-48-15,1 49 16,-1 0-1,1-24-15,-1-1 16,-23-24 15,23 0-15,-24 0 15,1-49-31,-1-49 16,24 50-1,25 23 1,0-24-16,0 0 16,0 25-1,25 0 17,48-25-17,-49 24 1,1 1-16,-1 24 15,25 0 1,-25 0-16,25 0 16,-24 0-16,-1 0 15,49 0 1,-24 0 0,-24 0-16,24 0 15,-25 0-15,0 0 16,1 0-16,-1-25 15,-24 1 1,0 0-16,0-1 16,0 1-16,0-1 15</inkml:trace>
        </inkml:traceGroup>
        <inkml:traceGroup>
          <inkml:annotationXML>
            <emma:emma xmlns:emma="http://www.w3.org/2003/04/emma" version="1.0">
              <emma:interpretation id="{1320A657-FE49-4308-91C8-76DDDCC443D2}" emma:medium="tactile" emma:mode="ink">
                <msink:context xmlns:msink="http://schemas.microsoft.com/ink/2010/main" type="inkWord" rotatedBoundingBox="12382,1073 12397,1073 12396,1089 12381,1088"/>
              </emma:interpretation>
              <emma:one-of disjunction-type="recognition" id="oneOf2"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-</emma:literal>
                </emma:interpretation>
                <emma:interpretation id="interp4" emma:lang="" emma:confidence="0">
                  <emma:literal>:</emma:literal>
                </emma:interpretation>
                <emma:interpretation id="interp5" emma:lang="" emma:confidence="0">
                  <emma:literal>~</emma:literal>
                </emma:interpretation>
                <emma:interpretation id="interp6" emma:lang="" emma:confidence="0">
                  <emma:literal>_</emma:literal>
                </emma:interpretation>
              </emma:one-of>
            </emma:emma>
          </inkml:annotationXML>
          <inkml:trace contextRef="#ctx0" brushRef="#br0" timeOffset="20656.738">8610 224 0</inkml:trace>
        </inkml:traceGroup>
        <inkml:traceGroup>
          <inkml:annotationXML>
            <emma:emma xmlns:emma="http://www.w3.org/2003/04/emma" version="1.0">
              <emma:interpretation id="{F6FA2350-9B95-47D6-87DE-DFB66E34746D}" emma:medium="tactile" emma:mode="ink">
                <msink:context xmlns:msink="http://schemas.microsoft.com/ink/2010/main" type="inkWord" rotatedBoundingBox="13188,1195 13579,1196 13578,1211 13187,1210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16536.0578">9416 346 0,'74'0'16,"-50"0"-16,49 0 15,-48 0-15,48 0 16,-24 0-16,0 0 15,-25 0 1</inkml:trace>
        </inkml:traceGroup>
        <inkml:traceGroup>
          <inkml:annotationXML>
            <emma:emma xmlns:emma="http://www.w3.org/2003/04/emma" version="1.0">
              <emma:interpretation id="{E68F7B5C-3619-4C26-B91E-C3EBCAB25E04}" emma:medium="tactile" emma:mode="ink">
                <msink:context xmlns:msink="http://schemas.microsoft.com/ink/2010/main" type="inkWord" rotatedBoundingBox="14629,1096 16314,1099 16313,2100 14627,2098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19920.1347">11590 419 0,'49'0'16,"0"0"-16,-1 0 15,26 0-15,-25 0 16,24 0-16,-49 0 15,25 0-15,-24 0 16</inkml:trace>
          <inkml:trace contextRef="#ctx0" brushRef="#br0" timeOffset="19551.4848">10955 908 0,'0'-25'94,"24"-24"-79,-24 1 17,0 23-17,0-24 1,0 25-16,0-25 15,0 25 1,0-1-16,0 1 16,0-1-1,0 1 1,0-1 0,-24 25-16,0 0 31,-1 0 0,1 0-31,-1 0 16,25 25 31,0-1-32,0 1 1,0-1-16,0 1 15,25-25-15,-1 0 16,1 0-16,-1 0 16,25 0-16,-25 24 15,1-24 1,-1 0-16,1 0 16,23 0-16,-23 0 31,-1 0-31,1 24 140,-25 1-140,0 48 16,0-48-16,0 23 31,0-23-15,24-1 0,0-24 15,1 0-31,-1 0 15,1 0-15,-1 0 16,25 0 0,-25 0-16,1-24 15,-25-1-15,0 1 16,24 0-16,-24-1 16,0 1-16,0-1 15,0 1-15,0-1 16,0 50 62,0 24-62,0-25-16,0 1 15,0-1-15,0 25 16,0-25-16,0 1 15,0 23 1,25-48-16,-1 0 16,1 0 15,23 0-31,-48-24 16,25 0-16,-1-25 15,1-24 1,-1 48-16,0-48 15,1 24-15,-1-24 16,-24 24-16,0-24 16,0 48-16,0-48 15,0 49-15,0-1 16,0 1-16,0-1 16,0 50 62,0 48-63,25-24-15,-25 0 16,0-1-16,49 1 16,-49 0-1,0 0-15,0 0 16,0-25-1,0 1-15,0-1 16,24 1 0,0-25 15,1 0-15,-1 0-1,1 0-15,-1-25 16,-24 1-16,25-1 15,-25 1-15,24-1 16,-24-23 0,24-1-1,-24 24-15,0 99 125,0-50-125,0 25 16,0-25-16,0 1 16,0 24-16,25-25 46,-1-24-30,25 0 0,-24-24-16,-1-1 15,0-24 1,-24 25 0,0-25-16,0 25 15,0-25 1,25 24 31,-1 74 31,-24-24-78,0 48 15,0-24-15,0 24 16,0 0-16,0-24 16,0 0-16,0-25 15,0 25-15,0 0 16,0 24-16,0-48 16,0-1-1,0 1-15,-24-25 16,-1 0-16,-23 0 15,23 0 1,1 0-16,-1 0 16,1 0-16,-1 0 15,1 0 1,0 0 0,24-25-1,0-24-15,0-24 16,24 0-1,0 24-15,1 24 16,24-48-16,-25 73 16,1 0-16,23 0 15,-23 0-15,-1 0 16,25 0-16,-24 0 16,23 0-16,-23-24 15,24-1 1,-1 1-1,-48 0 1,0-1 0,0 1-16,0-1 15,0 1 1</inkml:trace>
          <inkml:trace contextRef="#ctx0" brushRef="#br0" timeOffset="20168.5447">11370 370 0,'-24'0'0</inkml:trace>
        </inkml:traceGroup>
      </inkml:traceGroup>
    </inkml:traceGroup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15:27:34.2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79E95F2-78D9-4D65-A295-62F2E1052485}" emma:medium="tactile" emma:mode="ink">
          <msink:context xmlns:msink="http://schemas.microsoft.com/ink/2010/main" type="inkDrawing" rotatedBoundingBox="8109,5249 8420,9517 5289,9745 4978,5477" hotPoints="8048,5452 8068,9566 5202,9579 5182,5465" semanticType="enclosure" shapeName="Rectangle">
            <msink:sourceLink direction="with" ref="{519D63F7-6E5F-4E95-B7DD-698C7FF732A5}"/>
          </msink:context>
        </emma:interpretation>
      </emma:emma>
    </inkml:annotationXML>
    <inkml:trace contextRef="#ctx0" brushRef="#br0">203 4121 0,'0'-25'94,"0"-24"-78,0 25-16,0-25 15,0 25-15,0-25 16,0 24-16,0-23 16,0 23-16,0 1 15,0-1 1,0 1-1,0-1 1,0 1 0,0 0-16,0-50 15,0 50 1,0-25-16,0 25 16,0-1-16,0 1 15,0-1-15,0 1 16,0 0-16,0-1 15,0 1 1,0-1-16,0 1 16,0-1-1,25-23-15,-1 23 16,-24 1 0,0-1-16,0 1 15,0-1-15,0 1 16,0-49-16,0 48 15,0-24-15,0 25 16,0-49-16,0 24 16,0 0-16,0-24 15,0 48-15,-24-23 16,24-1 0,0 24-1,0 1-15,0-1 16,0-23-1,0 23 17,-25-24-32,25 25 15,0-1-15,0 1 16,0 0-16,0-1 16,-24-48-1,24 49-15,-25-1 16,25 1-16,0-1 15,0 1-15,-24-49 16,24 48 0,0-24-16,0 25 15,0-25 1,0 25 0,0-25-16,-49 0 15,49 24 1,0 1-16,0 0 15,0-25 1,0 24 0,0-24-1,0 1 1,-24 23-16,24 1 16,0-25-16,0 25 15,0-25-15,0 24 16,0-48-16,0 0 15,0 24-15,0 0 16,0 25-16,0-25 16,0 0-16,0 25 15,-25-1-15,25 1 32,0-1-17,0 1 1,-24-1-1,24 1-15,0 0 32,0-25-32,0 24 15,0 1 1,0-1 0,0 1-1,0 0-15,0-25 16,0 24-1,0-24 1,0 1 0,0 23-16,0 1 15,0-25-15,0 24 16,0-23-16,0 23 16,0-24-1,0 25 1,49 24 234,-25 0-235,25 0-15,0 0 16,24 0-16,-24 0 16,-25 0-16,50-24 15,-1 24-15,-24 0 16,0 0-16,-25 0 16,49 0-16,-48 0 15,24 0-15,-25 0 16,25 0-16,0 0 15,0 0-15,-1 0 16,1 0-16,24 0 16,-24 0-16,25 0 15,-26 0-15,1 0 16,25 0-16,-1 0 16,0 0-16,-24 0 15,49 0-15,-50 0 16,26 0-16,-50 0 15,1 0-15,-1 0 16,0 0 125,1 0-110,-1 24-15,1-24-16,-1 0 15,1 0 1,-1 0-16,49 0 15,-48 0-15,48 0 16,-49 0-16,50 0 16,-26 0-16,1 0 15,0 0-15,0 0 16,-25 0-16,1 0 16,-1 0-1,1 0 1,-1 0-1,25 0 126,-25 0-125,1 0-1,-1 0 1,1 0-16,48 0 16,-49 0-1,25 0-15,-24 0 16,23 0-1,-23 0 17,-1 24 30,-24 1-31,0-1-15,25 1-16,-25-1 16,0 25-16,0 24 15,0 0-15,0-24 16,0 49-16,0 0 16,0-25-16,0 25 15,0-25-15,0 25 16,0-25-16,0-24 15,0 24-15,0 0 16,0 25-16,0-25 16,0-24-16,0 24 15,-25 1-15,25-1 16,0-24-16,0 24 16,0-24-16,0 24 15,0 25-15,-49 0 16,49-1-16,-24 50 15,24-74-15,-24 74 16,24-74-16,0 0 16,0 25-16,0-25 15,0 25 1,-25-25-16,25-24 16,0 24-16,0-24 15,0 24-15,0-24 16,0 0-16,0-25 15,0 25-15,0 0 16,0 0 0,0-25-16,0 25 15,0-24-15,0 23 16,0 1 0,0 0-16,0 24 15,0-48 1,0 24-16,0-25 15,0 25-15,0-25 16,0 1 0,0-1-1,0 1 17,-24-25 108,-1 0-124,1 0-16,-25 0 15,25 0-15,-1 0 16,-48 0-16,24 0 16,0 24-16,25-24 15,-25 0-15,25 0 16,-50 0-16,50 0 16,-25 0-16,25 0 15,-25 0 1,24 0-1,-23 0-15,23 0 16,1 0-16,-25 0 16,24 0-16,1 0 15,0 0-15,-25 0 16,0 0-16,24 0 16,-23 0-1,23 0-15,-24 0 16,25 0-16,-25 0 15,25 0-15,-25 0 16,0 0-16,0 0 16,0 0-1,0 0-15,25 0 16,-25 0-16,25 0 16,-25 0-16,0 0 15,25 0-15,-25 0 16,24 0-16,-48 0 15,0 0-15,24 0 16,0 0-16,-24 0 16,24 0-16,25 0 15,-1 0-15,1 0 16,-1 0-16,1-24 78,24-1-47,0 1-15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15:27:39.2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5DA5D72-C9FD-4919-932F-F4D79569CEF9}" emma:medium="tactile" emma:mode="ink">
          <msink:context xmlns:msink="http://schemas.microsoft.com/ink/2010/main" type="inkDrawing" rotatedBoundingBox="14802,5293 15422,9778 12008,10250 11388,5765" hotPoints="12194,5785 14956,5763 14988,9719 12226,9742" semanticType="enclosure" shapeName="Rectangle">
            <msink:sourceLink direction="with" ref="{FFAB8CC6-01FE-4189-8B74-03124248236E}"/>
            <msink:sourceLink direction="with" ref="{332455AB-945F-44F0-924D-E227A2C6ADC7}"/>
          </msink:context>
        </emma:interpretation>
      </emma:emma>
    </inkml:annotationXML>
    <inkml:trace contextRef="#ctx0" brushRef="#br0">293 3762 0,'25'-25'31,"-25"1"-15,0-1-16,24 25 16,-24-24-16,0-25 15,25 0 1,-25 0-16,0 25 15,24-25-15,-24-24 16,0 48-16,0-48 16,0 49-16,25-25 15,-25 24-15,0-48 16,0 49-16,0-50 16,0 26-1,0 23-15,0-48 16,0 24-16,0-24 15,0 48 1,0-24-16,-25 1 16,25 23-1,0-48-15,0 24 16,0 25 0,-24-25-16,-1-24 15,25 48 1,0 1-16,-24-25 15,24-24-15,-25-1 16,25 1 0,0 24-16,-24 0 15,24 25-15,0-49 16,0 24-16,0 24 16,0-23-16,-49-1 15,49 0-15,0-24 16,0 24-16,-24-25 15,24 26-15,0-1 16,0-24-16,0 24 16,0 0-16,0-24 15,0 24-15,0 0 16,0 0-16,0 25 16,0-25-16,0-25 15,0 26-15,0-26 31,0 25-31,0 1 16,0 23 0,0-24-16,0 25 15,0 0 1,0-1 0,0 1-1,0-1-15,0 1 16,0-1-1,0-23-15,0 23 16,0 1 0,0-1-1,0-24-15,0 25 16,0 0 0,0-1-16,0 1 15,0-1 204,24 25-219,49 0 16,1 0-16,48 0 15,-25 49-15,1-49 16,0 0-16,-25 0 15,0 25-15,1-25 16,-1 0-16,0 0 16,0 24-16,-24-24 15,0 0-15,49 49 16,-49-49-16,0 0 16,-1 0-16,1 0 15,0 0-15,0 0 16,24 24-16,0-24 15,-48 0-15,24 0 16,0 0-16,-1 0 16,1 0-16,0 0 15,-24 0-15,23 0 16,1 0-16,-24 0 16,-1 0-1,25 0-15,-25 0 31,1 0-31,-1 0 32,1 0 15,-1 0-32,0 0-15,1 0 31,-1-24 1,1 24-32,-1 0 15,25 0-15,-25 0 16,1 0-16,48 0 16,-24-25-1,-25 25 1,1 0-1,-1 0 1,1 0 0,24 49 156,-49 25-157,24-1 1,-24 0-16,0-24 15,0 24-15,0-24 16,0 24-16,0 1 16,0-1-16,0-49 15,0 74-15,0-49 16,0 49-16,0-25 16,0 25-16,0-50 15,0 50-15,0 0 16,24-25-16,-24 0 15,0-24-15,0 24 16,0 1 0,0-1-16,0-24 15,0 24-15,0 0 16,0 1-16,0 23 16,0 1-16,0-49 15,0 49-15,0-25 16,0 24-16,0-23 15,0-50-15,49 49 16,-49 1-16,0-50 16,0 49-16,25-48 15,-25 48-15,0-24 16,0 0-16,0 24 16,24 0-16,-24-24 15,0 0-15,0-25 16,49 25-16,-49 0 15,0 0-15,0 24 16,24-48 0,-24 24-16,0-1 15,0 1-15,0-24 16,25 23-16,-25 26 16,0-25-16,24-49 15,-24 24-15,0 0 16,0 1-1,0-1 95,-49-24-79,25 0-15,-25 0-16,25 0 15,-25-24-15,24-1 16,1 25-16,-49 0 16,-1 0-16,-23-24 15,23 24-15,1 0 16,0 0-16,-25 0 15,25 0-15,-25 0 16,1 0-16,-1 0 16,-24 0-16,48 0 15,-23 0-15,-1 0 16,25 0-16,24 0 16,0 0-1,-49 0-15,1-24 16,23 24-16,26 0 15,-50-25-15,49 25 16,0-24-16,-24 24 16,24 0-16,-49 0 15,74 0-15,-49 0 16,24-25-16,0 25 16,25 0-16,-25 0 15,0 0-15,0 0 16,25 0-16,-25 0 15,0 0-15,25 0 16,-25-49-16,0 49 16,24 0-1,-23 0-15,23 0 32,-24 0 14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8625 14401 16383 0 0,'0'4'0'0'0,"0"5"0"0"0,0 6 0 0 0,5 1 0 0 0,4 0 0 0 0,6-1 0 0 0,9-4 0 0 0,4-3 0 0 0,1-3 0 0 0,1-3 0 0 0,-1-2 0 0 0,-2 0 0 0 0,0-1 0 0 0,-2 1 0 0 0,1-1 0 0 0,-2 0 0 0 0,1-3 0 0 0,-5-6 0 0 0,-5-5 0 0 0,-2-9 0 0 0,-2-4 0 0 0,-4-5 0 0 0,-2-2 0 0 0,-3-3 0 0 0,-1 9 0 0 0,-1 14 0 0 0,-1 22 0 0 0,1 13 0 0 0,-1 13 0 0 0,1 3 0 0 0,4 1 0 0 0,5-6 0 0 0,5-8 0 0 0,5-8 0 0 0,4-7 0 0 0,1-5 0 0 0,1-2 0 0 0,1-2 0 0 0,8-1 0 0 0,3 1 0 0 0,3-1 0 0 0,-1 1 0 0 0,1 1 0 0 0,3-5 0 0 0,6-5 0 0 0,-1-5 0 0 0,-9-4 0 0 0,2-8 0 0 0,-2-7 0 0 0,1-5 0 0 0,-3-6 0 0 0,-3 5 0 0 0,-7 6 0 0 0,-4 8 0 0 0,-15 9 0 0 0,-16 11 0 0 0,-16 7 0 0 0,-12 7 0 0 0,-4 7 0 0 0,-4 8 0 0 0,2 2 0 0 0,4-1 0 0 0,3 1 0 0 0,5 4 0 0 0,6 2 0 0 0,4-2 0 0 0,1 0 0 0 0,4-2 0 0 0,4 0 0 0 0,4-1 0 0 0,7-6 0 0 0,13-5 0 0 0,16-5 0 0 0,11-5 0 0 0,4-3 0 0 0,2-2 0 0 0,2-1 0 0 0,1 0 0 0 0,5 0 0 0 0,10-4 0 0 0,2-2 0 0 0,2-3 0 0 0,-1 0 0 0 0,-9 2 0 0 0,-1-7 0 0 0,-2-4 0 0 0,-10-4 0 0 0,-5-1 0 0 0,-9-2 0 0 0,-9 0 0 0 0,-10 1 0 0 0,-5 0 0 0 0,-9 0 0 0 0,-9 4 0 0 0,-1 6 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15:27:47.929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19D63F7-6E5F-4E95-B7DD-698C7FF732A5}" emma:medium="tactile" emma:mode="ink">
          <msink:context xmlns:msink="http://schemas.microsoft.com/ink/2010/main" type="writingRegion" rotatedBoundingBox="5766,5904 8126,6081 8015,7558 5656,7381">
            <msink:destinationLink direction="with" ref="{C79E95F2-78D9-4D65-A295-62F2E1052485}"/>
          </msink:context>
        </emma:interpretation>
      </emma:emma>
    </inkml:annotationXML>
    <inkml:traceGroup>
      <inkml:annotationXML>
        <emma:emma xmlns:emma="http://www.w3.org/2003/04/emma" version="1.0">
          <emma:interpretation id="{1274B52C-2531-4910-9F3E-D2B03DDBAE90}" emma:medium="tactile" emma:mode="ink">
            <msink:context xmlns:msink="http://schemas.microsoft.com/ink/2010/main" type="paragraph" rotatedBoundingBox="5766,5904 8126,6081 8085,6622 5726,64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A20734-AA40-484D-997F-D103301E3B25}" emma:medium="tactile" emma:mode="ink">
              <msink:context xmlns:msink="http://schemas.microsoft.com/ink/2010/main" type="line" rotatedBoundingBox="5766,5904 8126,6081 8085,6622 5726,6445"/>
            </emma:interpretation>
          </emma:emma>
        </inkml:annotationXML>
        <inkml:traceGroup>
          <inkml:annotationXML>
            <emma:emma xmlns:emma="http://www.w3.org/2003/04/emma" version="1.0">
              <emma:interpretation id="{308A0B5E-7652-408C-8C11-3900CB0302CA}" emma:medium="tactile" emma:mode="ink">
                <msink:context xmlns:msink="http://schemas.microsoft.com/ink/2010/main" type="inkWord" rotatedBoundingBox="5766,5904 8126,6081 8085,6622 5726,6445"/>
              </emma:interpretation>
              <emma:one-of disjunction-type="recognition" id="oneOf0">
                <emma:interpretation id="interp0" emma:lang="" emma:confidence="0">
                  <emma:literal>usar</emma:literal>
                </emma:interpretation>
                <emma:interpretation id="interp1" emma:lang="" emma:confidence="0">
                  <emma:literal>user</emma:literal>
                </emma:interpretation>
                <emma:interpretation id="interp2" emma:lang="" emma:confidence="0">
                  <emma:literal>unir</emma:literal>
                </emma:interpretation>
                <emma:interpretation id="interp3" emma:lang="" emma:confidence="0">
                  <emma:literal>upar</emma:literal>
                </emma:interpretation>
                <emma:interpretation id="interp4" emma:lang="" emma:confidence="0">
                  <emma:literal>use</emma:literal>
                </emma:interpretation>
              </emma:one-of>
            </emma:emma>
          </inkml:annotationXML>
          <inkml:trace contextRef="#ctx0" brushRef="#br0">0 293 0,'0'24'218,"49"-24"-202,-24 0 46,23 0-46,-23 0 31,-1 0-31,1-24 15,-1 24-31,-24-25 15,0 1-15,0 0 16,0-1 0,0 1-1,24-1-15,-24 1 16,0 0-16,0-1 16,0 1-16,0-1 15,0 1 1,0-1-16,0 74 203,0-24-187,25-1-1,-25 1 1,0-1-1,24-24-15,-24 24 32,0 1-32,25-1 47,-1-24-1,-24 25-30,25-25 0,-1 0-16,-24 24 15,24-24 1,1 0 0,-1 0 46,1 0-46,-1 0 46,1 0-62,-1-49 31,-24 25-15,0-1 0,0 1-1,0 0-15,0-25 32,0 24-17,0 1 16,0 48 188,0 1-203,0 24-16,0-25 15,0 25 1,0-25-16,0 1 31,0-1-15,0 0-16,24 1 31,1-1-15,-25 1 15,24-25 0,1 24 1,-1-24-17,1 0 1,-1 0 15,0 0-15,1 0-16,-1 0 31,1 0 0,-1 0-31,-24-24 16,0-1-1,0-24 17,25 25-32,-25 0 78,24 24 94,0 0-141,1 24-15,-25 0-1,24-24 1,1 25-1,-25-1-15,24 1 16,0-1 15,1 1-15,-1 23 46,-24-23-30,0-1 15,0 1-32,0-1 1,-24-24-1,-1 0 1,1 0 0,0 0 15,-1 0 0,50 0 110,23-24-126,1 24 1,0-49 0,-24 49-16,-1-25 15,25 1-15,-25 0 16,25-1 0,-24 25-16,-1-24 15,-24-1-15,24 1 31,1-1-15,-25 1 0,0 0-16,0-1 15,0 1 1,0-1-16,0 1 16,0 0-1,0-1 1,0 1 46,-25-1 1,25 50-1,0-1-46,0 1-16,0-1 31,0 0-15,0 1 15,0-1-15,0 1-16,0-1 15,0 0 1,0 1-16,0-1 16,0 1-1,0-1 1,0 1 31,49-1 31,-49 0-63,25-24 1,-1 0-16,0-24 31,1 24-15,-25-24 0,24 24-16,-24-25 15,25 25 1,-1 0-16,-24-24 15,25-1-15,-25 1 16,48-49 0,-48 48 15,0-24-15,-24 49 77,24 25-30,24-25-48,1 0 1,24 0 0,0 0-16,-1 0 15,1 49-15,-24-49 16,-1 0-16,25 0 16,-49 48 77,0-23-93,24-1 16,-24 1-16,0-1 16,0 1-1,25-1-15,-1-24 16,1 24-1,24-24 17,-25 0-32,25 0 31,0-24-31,48-49 16</inkml:trace>
        </inkml:traceGroup>
      </inkml:traceGroup>
    </inkml:traceGroup>
    <inkml:traceGroup>
      <inkml:annotationXML>
        <emma:emma xmlns:emma="http://www.w3.org/2003/04/emma" version="1.0">
          <emma:interpretation id="{07914EEE-E453-4471-8971-EB8C0A0EDB07}" emma:medium="tactile" emma:mode="ink">
            <msink:context xmlns:msink="http://schemas.microsoft.com/ink/2010/main" type="paragraph" rotatedBoundingBox="5786,6606 7880,6524 7916,7436 5822,75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D8AAF0-C4A7-4851-A797-A0AAA7F15186}" emma:medium="tactile" emma:mode="ink">
              <msink:context xmlns:msink="http://schemas.microsoft.com/ink/2010/main" type="line" rotatedBoundingBox="5786,6606 7880,6524 7916,7436 5822,7518"/>
            </emma:interpretation>
          </emma:emma>
        </inkml:annotationXML>
        <inkml:traceGroup>
          <inkml:annotationXML>
            <emma:emma xmlns:emma="http://www.w3.org/2003/04/emma" version="1.0">
              <emma:interpretation id="{FCED8D97-28F1-4A59-92A4-A564308FC936}" emma:medium="tactile" emma:mode="ink">
                <msink:context xmlns:msink="http://schemas.microsoft.com/ink/2010/main" type="inkWord" rotatedBoundingBox="5786,6606 7880,6524 7916,7436 5822,7518"/>
              </emma:interpretation>
              <emma:one-of disjunction-type="recognition" id="oneOf1">
                <emma:interpretation id="interp5" emma:lang="" emma:confidence="0">
                  <emma:literal>usual</emma:literal>
                </emma:interpretation>
                <emma:interpretation id="interp6" emma:lang="" emma:confidence="0">
                  <emma:literal>umeral</emma:literal>
                </emma:interpretation>
                <emma:interpretation id="interp7" emma:lang="" emma:confidence="0">
                  <emma:literal>usei</emma:literal>
                </emma:interpretation>
                <emma:interpretation id="interp8" emma:lang="" emma:confidence="0">
                  <emma:literal>uncial</emma:literal>
                </emma:interpretation>
                <emma:interpretation id="interp9" emma:lang="" emma:confidence="0">
                  <emma:literal>uretral</emma:literal>
                </emma:interpretation>
              </emma:one-of>
            </emma:emma>
          </inkml:annotationXML>
          <inkml:trace contextRef="#ctx0" brushRef="#br1" timeOffset="28073.2221">74 1270 0,'0'24'31,"24"1"1,0-1-32,1-24 47,-1 25-47,1-25 46,-1 0-30,0 0 31,1-49-16,-25 0 0,0 24-15,0 1 0,0 0-1,0-1-15,0 1 32,0 48 139,0 25-155,0-25 0,0 1-16,0-1 15,24 1-15,-24-1 16,25 25 15,-1-49-15,-24 24 15,25-24 0,-1 0 16,0 0-16,1 0-15,-25-24 0,24 0-16,-24-1 15,0 1 1,0-25 0,0 24-16,0 1 15,0 0-15,0-1 31,0 50 110,0-1-141,0 0 16,25 1-16,-1-1 31,1 1-31,-1-25 31,-24 24 0,24-24-15,1 0 0,24 0-1,-25 0 63,-24-24-62,0-25 0,0 24-1,0-23 1,0 23-16,0-24 31,49 49 110,-25 25-126,-24-1 1,0 1 0,25-1-16,-25 0 15,24 1-15,-24-1 16,25 1 0,-25-1-16,0 1 15,0-1 1,0 0 15,0 1 0,0-1-31,-25-24 47,50 0 78,24 0-109,-25-24-16,0-1 15,1 25 1,-1-24-16,-24 0 16,25 24-1,23-25 1,-48 1 0,25-1-1,-25 1 1,0-1-16,0 1 15,0 0 1,0-1 0,0 1 62,-49 24 31,49 24-46,0 1-48,24-25-15,-24 24 16,25 25 15,-25-25 16,0 1-16,24-25 1,1 24-17,-1-24 63,1 0-46,-1 0-17,0 0 16,1 0 1,-1 0-1,1 0-15,-25-24-1,0-1 1,0 1-1,0-1-15,0 1 16,24 24 187,1 0-187,-1 0 93,-24 24-93,0 1-1,0-1 1,0 1-16,0-1 47,0 1-31,0-1 15,0 0-16,24 1 1,1-25 47,24 0-17,-25 0 17,0 0-47,1 0 30,-1 0-14,1 0 108,-1 0-140,1-25 157,-25 1-95,0 0-46,0-1 15,0 1-15,0-1-1,0 1 1,0-1-1,0-23 17,0 23-17,0-24 32,0 25 0,0-1-31,0 1-16,0 0 31,0-1-15,0 1-1,-25-1 1,25 1 31,0 0-32,0-1-15,0 50 172,0-1-156,0 0-16,0 1 15,0-1 1,0 25-16,0 0 16,25-49-1,-25 24-15,0 25 16,0-24 31,0 23-32,0 1 1,0-24 0,24-25 15,-24 24-15,0 1 15,0-1 16,24-24 31,1 0 0,-1 0-62,25 0-1,-49-24 1,0-1-1,25 1 1,-1-1 0,0 1 31,-48 24 156,0 0-172,-1 0 0,25 24-15,0 1 15,0-1-31,0 1 47,0-1-31,0 0-16,0 1 15,0-1 16,49-24 16,-25 0-15,1 0 14,-1-24-30,-24-1 0,25 1-16,-25-25 15,0 25 1,0-25 0,0 24-16,0-23 15,0 23-15,0 1 31,0-1-31,0 1 16,0-1 0,0-23-16,0 23 15,0 1 1,0-1-16,0 50 141,0 24-141,0-1 15,0 1-15,0 0 16,24-24-16,-24 23 15,25 26-15,-1-50 16,0 1-16,1-1 16,-1-24-16,1 0 15,-1 49-15,1-49 16,-1 0 46,-24-49-46,0 25 0</inkml:trace>
          <inkml:trace contextRef="#ctx0" brushRef="#br1" timeOffset="28504.5372">1612 562 0</inkml:trace>
        </inkml:traceGroup>
      </inkml:traceGroup>
    </inkml:traceGroup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15:28:27.48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E70E63D-0E15-4FD5-B0D1-67F1546F9CD9}" emma:medium="tactile" emma:mode="ink">
          <msink:context xmlns:msink="http://schemas.microsoft.com/ink/2010/main" type="writingRegion" rotatedBoundingBox="10835,4806 33495,5655 33391,8409 10731,7561"/>
        </emma:interpretation>
      </emma:emma>
    </inkml:annotationXML>
    <inkml:traceGroup>
      <inkml:annotationXML>
        <emma:emma xmlns:emma="http://www.w3.org/2003/04/emma" version="1.0">
          <emma:interpretation id="{01A761FE-0C4D-4C0E-911B-BEAA50732EE5}" emma:medium="tactile" emma:mode="ink">
            <msink:context xmlns:msink="http://schemas.microsoft.com/ink/2010/main" type="paragraph" rotatedBoundingBox="15195,4969 33495,5655 33448,6905 15148,622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169A47B4-16BA-4C4D-B91A-B496BE36E7E6}" emma:medium="tactile" emma:mode="ink">
              <msink:context xmlns:msink="http://schemas.microsoft.com/ink/2010/main" type="inkBullet" rotatedBoundingBox="15185,5240 17436,5324 17408,6076 15157,5992"/>
            </emma:interpretation>
            <emma:one-of disjunction-type="recognition" id="oneOf0">
              <emma:interpretation id="interp0" emma:lang="" emma:confidence="0">
                <emma:literal>→</emma:literal>
              </emma:interpretation>
            </emma:one-of>
          </emma:emma>
        </inkml:annotationXML>
        <inkml:trace contextRef="#ctx0" brushRef="#br0">2785-118 0,'24'0'79,"0"-25"-64,-24 1 95,25 24-79,-1 0-16,-24-25-15,25 25 16,-1-48 0,1 48-16,-1-25 15,0 25 1,25-24 0,-49-1-16,25 25 31,-1 0-16,0-24-15,25 24 32,-24 0-17,24 0 1,-25-25-16,-24 1 16,49 24-16,0 0 15,-25-24-15,25-1 16,24 1-16,1-1 15,-50 1-15,49 24 16,-24 0 0,24 0-16,-24 0 0,0 0 15,0 0 1,24 0-16,-24 0 16,0 0-16,24 0 15,-24 0-15,49 49 16,-50-25-16,-23-24 15,24 49-15,0-25 16,-25 1-16,25 24 16,-25-25-16,1 25 15,-1-49-15,1 0 16,-25 24 0,24-48 30</inkml:trace>
        <inkml:trace contextRef="#ctx0" brushRef="#br0" timeOffset="1512.6326">4787-534 0,'0'25'0,"0"-1"47,0 1-31,0-1-1,0 1 1,25 23 15,-1-48-15,-24 25-16,49 24 15,0-25-15,-49 25 16,24-25-16,-24 1 16,25 24-16,-25-25 15,0 0-15,0 1 16,24 24-16,-24 0 15,25-49 17,-25 24 93,-25-24-110,-24 0 1,25 0 0,-1 49-16,1-49 15,0 0-15,-25 24 16,0-24-1,0 25-15,25-25 16,-25 0 0,24 0-1,-24 0-15,25 0 16,0 0 0,-1 0-1,1 24 48,48-24 30,1-24-77,-1-1 0,25-24-16,-49 25 15,49-25-15,-49 25 16,24 24-16,1-49 16,-1 24-16,0-23 15,1 23-15,24-48 16,-25 73-16,-24-73 15,49 48-15,-25-24 16,1 25-16,-1-25 16,1 25-1,-1-25 1,-24 24 15</inkml:trace>
      </inkml:traceGroup>
      <inkml:traceGroup>
        <inkml:annotationXML>
          <emma:emma xmlns:emma="http://www.w3.org/2003/04/emma" version="1.0">
            <emma:interpretation id="{98D8F110-6F6F-46B0-A402-1C4CC9D19F61}" emma:medium="tactile" emma:mode="ink">
              <msink:context xmlns:msink="http://schemas.microsoft.com/ink/2010/main" type="line" rotatedBoundingBox="18040,5076 33495,5655 33448,6905 17993,6326"/>
            </emma:interpretation>
          </emma:emma>
        </inkml:annotationXML>
        <inkml:traceGroup>
          <inkml:annotationXML>
            <emma:emma xmlns:emma="http://www.w3.org/2003/04/emma" version="1.0">
              <emma:interpretation id="{123B5828-2F60-4862-8CC8-FC21A40FCAF0}" emma:medium="tactile" emma:mode="ink">
                <msink:context xmlns:msink="http://schemas.microsoft.com/ink/2010/main" type="inkWord" rotatedBoundingBox="18035,5215 21522,5346 21480,6457 17993,632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9104.3673">8158-94 0,'0'-49'16,"24"49"-16,49 0 15,49 0-15,-48 0 16,23 0-16,-23 0 16,-1 0-16,-49 0 15,1 0 1,-1 0-16</inkml:trace>
          <inkml:trace contextRef="#ctx0" brushRef="#br0" timeOffset="8727.7507">5618 297 0,'24'0'234,"0"-49"-203,-24 25-15,25-1 0,-1 25-1,-24-24-15,25 24 31,-25-25-15,0 1 0,0-1-1,24 1 1,-24 0 0,49 24-1,-49-25 16,24 1-31,1-1 16,24 25 0,-25 0-1,1 0 48,-50 0 124,1 0-171,-1 0 0,1 25-16,24-1 31,-25 1-16,1 23 1,24-23 0,-24-25-16,24 49 15,0-25 1,-25-24 0,25 25-1,0-1 1,0 0-1,-24-24 1,24 25-16,0-1 47,0 1-31,24-25-1,-24 24 1,25-24-1,23 49 32,-23-49-31,-25 24 0,24-24-1,1 0-15,-1 0 16,1 0-1,-1 0 1,0 0 0,1 0-1,-1 0-15,1 0 32,-1-24-32,1 24 31,-25-25-31,24 25 15,0-24 1,1-25 15,-1 49-15,-24-24 0,25 24-16,-25-25 15,0 1 1,24 24-16,1 0 31,-25-24-15,24 24-16,0 0 47,1 0-32,-25 24 32,-25 0 16,1-24-63,0 0 15,-1 0 1,1 0-1,-1 0-15,25 25 16,-24-25 0,24 24-1,0 1 1,0-1 0,0 0-1,0 1-15,0-1 31,0 1-15,0-1 0,24-24-1,25 0 1,-24 0 0,-1 0-1,0 0-15,1 0 31,24 0-15,-25 0 15,25 0 1,-25 0-17,1-24 16,-1-1-15,-24 1 15,0-1-31,0 1 16,0 0 0,0-25 15,0 24-16,-24 1 1,24 0 0,-25 24-1,1 0 32,-1 0-31,1 0 15,24 24 16,0 0-47,0 1 31,0-1-15,0 1-16,0-1 31,49-24 0,-25 0-15,25 0 15,-24 0-15,-1 0 15,0 0-15,1 0-1,-25-24 32,24-25-31,-24 24-1,25-23-15,-1 23 32,1 1 30,-1 24-15,25 0-16,-49 24-15,24 25 0,-24-25-1,25 25-15,-25-24 16,0-1-1,0 0 1,0 1 0,0-74 124,0 25-124,0-25 0,0 24-16,0 1 15,0 0-15,0-1 16,0 1-16,0-1 31,24 25 63,25 0-79,-49 25 1,0-1-16,0 1 31,0-1-31,24-24 16,-24 24-16,0 1 16,25-1-1,-1 1 16,-24-1 48,-24-24-17,24-24-46,0-1-1,0 1-15,0-1 16,0 1 0,0 0-1,0-1 16,24 25 16,1 0-31,-1 0 0,0 0-1,1 0 1,-1 25-1,-24-1 1,0 0-16,0 1 16,25-1-16,-25 1 15,0-1-15,0 25 16,24 0 0,1 0-1,-1-49 16,25 0-15,-25 0 0,1 0-1,-1 0 1,1 0-16,48 0 16,-49 0 15,-24-25-31,49 1 15,-49-1-15,25 1 0,-25-1 16,24 1 0,-24 0-16,0-25 15,0 24-15,0 1 16,0 0-16,0-25 16,0 24 62,-24 25-63,-1 0 1,25 49 0,0-24-1,0 23 1,0-23-1,0 24 1,0-25 0,0 0-1,0 25-15,25-24 47,-1-1-31,0-24-1,1 0 32,-1 0-31,1 0 0,-1-24 15,0-1-16,1-24 1,-25 25-16,24 0 16,1 24-1,-1-25 1,1 25 0,-1 0-1,0 0-15,1 0 31,-25 49 16,0-25-31,0 1 0,0-1-1,24 1 63,1-25-62,-25-25 0,24 25-16,-24-24 15,0-49-15,25 73 16,-1-25-16,0-24 15,1 25 1,-1 24-16,1 0 31,23 0-15,-23 0 15,-25 49-31,0-25 16,0 1-1,0-1-15,24 0 16,1 1 0,-25-1-1,24-24-15,25 0 32,-25 0-17,1 0 1,-1 0-1,1 0 1,-1-24 0,-24-49-16,25 24 15,-1 24-15,-24-48 16,0 24-16,0-48 16,0-1-16,0-49 15,0 74-15,0-25 16,0 50-16,0 23 15,0-24-15,0 25 16,0-1 15,-24 25 1,24 25-32,-49 24 15,49 24-15,0-24 16,0 24-16,0-24 15,0 0-15,0 24 16,0-24-16,0 0 16,24 0-16,1-25 15,-25 25-15,24-25 16,0-24-16,1 25 16,-1-25-1,25 0 1,-24 0-16,23 0 15,1 0 1,-24 0 0,-1 0-1,1 0 1,-25-25 15,0 1-31</inkml:trace>
          <inkml:trace contextRef="#ctx0" brushRef="#br0" timeOffset="11376.6645">8768 224 0,'0'-25'16,"0"1"31,25 24-16,-1 0-16,-24-25-15,25 25 16,23-24 0,-48-1-1,25 25-15,24-24 32,-49 0-1,48-1-16,-48 1 48,25 48 93,-25 1-140,0 23-1,49-23-15,-49 24 32,0-25-32,0 25 62,0-25-31,-25-24-15,1 0 0,-1 0-16,-23 25 15,23-25 17,50 0 171,-1 0-203,25 0 15,0 0 1,-25 0 0</inkml:trace>
        </inkml:traceGroup>
        <inkml:traceGroup>
          <inkml:annotationXML>
            <emma:emma xmlns:emma="http://www.w3.org/2003/04/emma" version="1.0">
              <emma:interpretation id="{3B1298B3-207B-4D34-87B0-E127D9F704C2}" emma:medium="tactile" emma:mode="ink">
                <msink:context xmlns:msink="http://schemas.microsoft.com/ink/2010/main" type="inkWord" rotatedBoundingBox="22096,5587 22661,5608 22639,6193 22074,617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2808.6527">9696 224 0,'25'0'94,"-1"0"-63,1 0-15,-1-25-16,-24 1 15,0-1 1,0 1-16,0-1 16,0 1-1,0 0-15,0-1 16,0 1-1,0 48 95,0 1-95,0 23-15,0-23 16,0 48-16,0-48 16,24 23-1,1-23 1,-25-1-16,24-24 16,1 0-1,-1 0 1,1 0-16,-1 0 31,25 0-15,-25-24-1,-24-1 1,25 1-16,-1-25 16,-24-24-1,0 24 1,0 25-16,0-1 15,0 1 1,25-1 0,-1 50 46,0 24-62,-24-25 16,25 49-16,-1-24 15,-24 0 1,0-25 0,0 1 31,-24-1-16,48-24 141,25 0-141</inkml:trace>
          <inkml:trace contextRef="#ctx0" brushRef="#br0" timeOffset="13103.8062">9818-265 0</inkml:trace>
        </inkml:traceGroup>
        <inkml:traceGroup>
          <inkml:annotationXML>
            <emma:emma xmlns:emma="http://www.w3.org/2003/04/emma" version="1.0">
              <emma:interpretation id="{67D41870-6C7F-4B2A-91F8-3B70AF7A087E}" emma:medium="tactile" emma:mode="ink">
                <msink:context xmlns:msink="http://schemas.microsoft.com/ink/2010/main" type="inkWord" rotatedBoundingBox="23475,5825 24065,5847 24052,6195 23462,6173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4680.0045">11113 224 0,'0'-25'62,"0"1"-31,24 24-31,1-49 16,-25 24-16,24 25 16,-24-24-16,0 0 15,25 24 1,-1-25-16,25 1 15,-25 24 1,1 0 0,-1-25-1,1 25 32,-74 0 47,0 25-78,24-25-16,25 24 15,-48 1-15,23-1 31,1-24-15,-1 0-16,25 24 16,-24-24-16,-1 25 31,25-1-15,0 1-1,25-1 1,-25 1-1,24-1 1,1 0 0,-1-24-1,1 49-15,-1-49 16,0 0 0,1 0-1,24 0 1,-25 0 15,1 0-31,-1-24 16,0-1-1,-24-23 1,0-1-16,25 24 16,-25 1-16,0-1 15,0-23 1,0 23-1,0 1 48,0 48-32,0 25-31,0 0 16,73 0-16,-49-25 15,1-24-15,24 25 16,-25-25-16,1 0 16</inkml:trace>
        </inkml:traceGroup>
        <inkml:traceGroup>
          <inkml:annotationXML>
            <emma:emma xmlns:emma="http://www.w3.org/2003/04/emma" version="1.0">
              <emma:interpretation id="{C81DA510-B781-4DA2-B671-6120C56DF67B}" emma:medium="tactile" emma:mode="ink">
                <msink:context xmlns:msink="http://schemas.microsoft.com/ink/2010/main" type="inkWord" rotatedBoundingBox="24835,5458 26966,5538 26931,6467 24800,6387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8936.382">13384-363 0</inkml:trace>
          <inkml:trace contextRef="#ctx0" brushRef="#br0" timeOffset="18583.4268">12432 199 0,'0'-24'78,"24"-1"-62,1 25 0,-1-24-16,0-1 15,1 1-15,-1 0 32,1 24-17,-1-25 1,-24 1-16,25 24 15,-1 0 1,0 0 0,1 0-1,-25-25 1,-25 50 125,1-1-110,0-24-31,-1 0 15,1 25 1,24-1 0,-25 0-16,1-24 15,24 25 1,0-1 15,0 1-15,0-1 15,0 1-31,0-1 16,0 25-1,0-25 1,24-24 0,1 0-1,-1 0 1,1 0-16,-1 0 15,0 0-15,1 0 16,24 0-16,-25 0 16,0 0-1,1 0 1,-1 0 0,1 0-1,24 0 1,-25-24-1,25 24 1,-49-25-16,24 1 16,1 0-1,-25-25 1,24 0-16,-24 24 16,0 1-16,25-49 15,-25 48-15,0-24 16,0 1-16,0-1 15,0 24-15,0-23 16,0 23 0,-25 25 31,1 0-16,-25 25-16,49-1 1,0 25-16,0 0 16,0-25-16,0 49 15,0-48 1,0 48-16,0 0 16,0-24-16,0 24 15,0-24-15,0-24 16,0-1-16,0 0 15,0 1 1,0-1 15,24-24 16,1-24-31,-25-1-1,24 1-15,-24 0 16,0-1-16,0 1 16,25-1-16,-1 1 15,-24 0-15,24 24 16,-24-25 0,49 25 15,-24 0 0,-1 49 0,-24 0-15,0-25-16,24 1 16,-24-1-1,25 0 32,-1-24-16,1 0-15,24-24 0,-49 0-1,0-25-15,0 0 16,0 25-1,48-25-15,-48 73 110,0 1-110,0-1 0,25-24 15,-25 24 1,24 1 15,1-25 1,-1 0-17,1 0 1,-1-25-1,0 25-15,25-24 16,-24 0 0,-25-1-16,0 1 15,49-25-15,-49 0 16,24 0 0,-24 25-16,0-25 15,0 24-15,0-23 16,0 23-16,0 1 15,0-25-15,0 25 16,0-1 0,0 1-1,0-1 1,-24 25 31,-1 0-32,1 25 1,-1-1-16,25 25 16,-24 24-16,24-48 15,-25 72-15,25-48 16,0 49-16,0-74 16,0 50-16,0-26 15,0 1-15,0-24 16,0-1-16,0 25 15,25-25-15,24 25 16,0-24 0,-25-25-1,25 0-15,-25 0 16,1 0-16,24 0 16,-1 0-16,1-25 31,0 1-31,-49-1 15,24 1-15,1-1 16,-25 1-16,24 0 16,-24-1-1,25 1 1,-50 24 78,-24 0-79,1 24 1,23 25-16,1-25 16,-1 25-16,25 0 15,0-24-15,0-1 16,0 0-16,25 1 15,-1-25 32,1 0-47,-1 0 32,0 0-17,-24-25 1,0 1-1,0 0-15,0-50 16,0 50-16,25-25 16,-25 25-16,0-50 15,0 1-15,0 0 16,0 24-16,0-49 16,0 74-16,0-49 15,0 24-15,0 24 16,0 1-1,0 48 79,24 50-94,-24 23 16,0-23-16,25 23 15,-25-48-15,0 24 16,24 1-16,-24-50 16,25 25-16,-1 0 15,-24-25-15,49 1 16,-25-25 0,25 0-1,0 0-15,-25 0 16,1 0-16,-1 0 15,1-25-15,-1-24 16,0 49-16,-24-24 16,0-1-16,0 1 15,0 0 1,0-25 0,-24 49-16,-25-25 15</inkml:trace>
        </inkml:traceGroup>
        <inkml:traceGroup>
          <inkml:annotationXML>
            <emma:emma xmlns:emma="http://www.w3.org/2003/04/emma" version="1.0">
              <emma:interpretation id="{D8502B89-6663-43FC-8942-170D4C8B045B}" emma:medium="tactile" emma:mode="ink">
                <msink:context xmlns:msink="http://schemas.microsoft.com/ink/2010/main" type="inkWord" rotatedBoundingBox="27227,5420 29780,5516 29738,6648 27184,6553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23208.3771">14996 468 0,'0'24'31,"0"1"-15,25-25 0,23 0 15,-23 0-16,24 0 1,-25 0 0,25 0-1,-49-25 1,0 1-16,0-50 16,0 50-16,0-25 15,0 0-15,0 1 16,0-1-16,0-25 15,0 1-15,0 49 16,0-25-16,0-24 16,0 48-16,0-24 15,0 25-15,0-25 16,0 25 0,0-1 15,0 74 47,0 0-78,0-25 16,0 25-16,0-24 15,0 23-15,0-23 16,0 24-16,24 0 15,-24-1-15,25 1 16,-1 25-16,1-26 16,23 1-16,-23 0 15,-25-25 1,24-24-16,-24 25 16,49-25-1,-24 24-15,-1-24 16,0 0-1,1 0 32,-1 0-15,1-24-17,-25-1 1,24 25-1,-24-24 64,-24 24-48,-1 0-16,1 0 1,-1 0-16,1 24 16,24 1 15,-24-1-15,24 1-1,0 24 16,0-25-15,0 0 31,24-24-47,-24 25 16,24-25-1,1 0-15,-1 0 31,25 0-31,-24 0 32,23 0-1,-48-25 0,25 1-15,-25 0-16,24-25 15,-24 24 1,0 50 125,0-1-126,0 25-15,0-25 16,0 1 0,0-1-1,49 1-15,-25-25 16,1 0 15,-1 0-15,1 0-16,24 0 31,-25-25-31,0 1 16,1-1-16,24-23 15,-49 23-15,24-24 16,-24 0-1,25 1-15,-25-1 16,0 0 0,0 0-16,0 25 15,0-25-15,0 24 16,48-97-16,-48 49 31,0 24-31,25 49 16,-25-49-16,0 1 15,0 23-15,0 1 16,0-1-16,0 1 16,0-1-16,-25 1 31,1 24 16,0 0-47,-1 0 15,1 24-15,-1 1 16,1 24-16,24 0 16,0-25-16,0 25 15,0 0-15,0-1 16,0-23-16,0 48 16,0-24-1,0 0-15,0 0 16,0-25-16,0 25 15,24-25-15,-24 50 16,25-26-16,-25-23 16,24 24-16,1-25 15,-25 25 1,24-49-16,-24 24 16,0 1-16,24-25 15,1 24-15,-1 1 16,1-25-1,-1 0 1,1 24-16,-1-24 16,0 0-1,1 0 1,-1 0-16,1 0 16,-1 0-1,1 0-15,-1-24 16,0 24-16,-24-25 15,0 1-15,0-25 16,0 25 0,0-25-16,0 24 15,0-24 17,-24 49-32,0-24 15,-1 24 16,25 49 63,0-25-78,25-24-16,-1 0 15,0 25-15,1-25 16,-1 0-16,1 24 16,-1-24-16,0 0 15,1 0-15,24 0 16,-25 0 0,25 0-16,-25 0 15,25 0-15,-24 0 16,-1-24-16,25-25 15,-25 24-15,25 1 16,-49 0-16,25 24 16,-25-49-16,0 24 15,0-23-15,0-26 16,0 50 0,0-25-1,0 25-15,0-25 16,0 24-16,0 1 15,0-1 1,0-23 0,-25 48-1,1 0 17,-25 0-32,0 24 31,25-24-31,24 49 15,0-25-15,0 50 16,0-50-16,0 49 16,0-24-16,0-24 15,0 48-15,0-24 16,0-1-16,0-23 16,24 48-16,1-48 15,-25-1-15,48 0 16,-48 1-16,74-1 31,-50-24-31,0 0 0,25 25 16,0-25-1,-24 0 1,-1 0-16,0 0 16,1 0-16,-1 0 15,-24-25-15,49-24 16,-49 25 15,0-25-31,0 25 31,0-1-31,0 1 16,0-1 0,-24 25-1,-1 0 1,-24 0-1,25 25-15,0 24 16,-1 0-16,1-1 16,24 1-16,0 0 15,0 0-15,0 0 16,0-25 0,24-24-16,1 0 15,-1 0-15,25 0 16,0 0 15</inkml:trace>
          <inkml:trace contextRef="#ctx0" brushRef="#br0" timeOffset="23879.2222">14825 101 0,'98'0'15,"-25"0"-15,0 0 16,-24 0-16,25 0 16,23 0-16,25 0 15,-48 0-15,-1 0 16,25 0-16,-74 0 15,49-24-15</inkml:trace>
        </inkml:traceGroup>
        <inkml:traceGroup>
          <inkml:annotationXML>
            <emma:emma xmlns:emma="http://www.w3.org/2003/04/emma" version="1.0">
              <emma:interpretation id="{F6A012B5-E680-418B-8329-F31011054820}" emma:medium="tactile" emma:mode="ink">
                <msink:context xmlns:msink="http://schemas.microsoft.com/ink/2010/main" type="inkWord" rotatedBoundingBox="30242,5752 33486,5873 33451,6815 30207,6693"/>
              </emma:interpretation>
              <emma:one-of disjunction-type="recognition" id="oneOf6">
                <emma:interpretation id="interp6" emma:lang="" emma:confidence="0">
                  <emma:literal>berceuse</emma:literal>
                </emma:interpretation>
                <emma:interpretation id="interp7" emma:lang="" emma:confidence="0">
                  <emma:literal>descanse</emma:literal>
                </emma:interpretation>
                <emma:interpretation id="interp8" emma:lang="" emma:confidence="0">
                  <emma:literal>besouro</emma:literal>
                </emma:interpretation>
                <emma:interpretation id="interp9" emma:lang="" emma:confidence="0">
                  <emma:literal>brame</emma:literal>
                </emma:interpretation>
                <emma:interpretation id="interp10" emma:lang="" emma:confidence="0">
                  <emma:literal>luaus</emma:literal>
                </emma:interpretation>
              </emma:one-of>
            </emma:emma>
          </inkml:annotationXML>
          <inkml:trace contextRef="#ctx0" brushRef="#br0" timeOffset="29624.065">17829 736 0,'0'25'78,"25"-25"-63,-1 0-15,25 0 16,-25 0 0,25 0-1,-24 0-15,-1 0 16,0 0-16,1-25 15,-1 25 1,25-24 0,-49 0-16,25 24 15,-25-25-15,0 1 16,48-25 0,-23 24-16,-25 1 15,0 0 1,0-1-16,0 1 15,0-1-15,0 1 16,0-1 0,0-23-1,0 23-15,0 1 16,0-1-16,0-23 16,0-1-1,0 24-15,-25-24 16,25 1-1,-24-1-15,0 24 16,24 1 0,-25-1-1,1 1 1,-1 24 62,1 0-47,24 24-31,0 1 16,0-1-16,0 1 16,-25-1-16,25 1 15,0-1-15,0 25 16,0-25-16,0 25 15,0 0 1,0 0-16,0-25 16,0 25-1,0-25 1,0 1 0,0-1-16,0 1 0,25-1 15,-25 1-15,24-1 16,-24 0-16,25 25 15,-1 0 1,1 0-16,-1-49 16,-24 24-16,49 25 31,0-49-15,-25 25-1,25-1 1,-25 1-1,1-25 1,-1 0-16,1 0 16,-1 0-1,0 0-15,1 0 16,-1 0-16,25-25 16,-49 1-1,25 24-15,-25-25 16,48 1-16,-48-1 15,49 1-15,-24-25 16,-25 25 0,0-1-16,0 1 15,0-1 1,0 1 15,0-25-15,-49 49 78,49 25-63,-25 23-31,25 1 15,0-24 1,0-1 0,0 1-16,0-1 31,0 0-15,25-24-16,-1 0 15,1 0-15,24 0 16,-25 0-1,0 0-15,25 0 16,0 0-16,0 0 16,0 0-1,-25 0-15,25 0 16,-25-24-16,1 0 16,-25-1-16,24 25 15,1-24 1,-25-1-1,24 1-15,-24-1 16,0 1 0,25 0-16,-25-1 15,0 1 1,-25 24 78,1 0-79,24 24 1,0 25 0,0-25-1,0 25 1,0-24-1,0 24 1,0-25 0,0 25 15,0-25-15,0 1-1,24-25 1,25 0 15,-25 0-15,25 0-1,-24 0 1,-25-25 0,24 1-16,1-1 15,-25 1-15,24 0 16,0-1-16,-24 1 15,49-1-15,-24-24 16,-1 49 0,0-24-16,1 24 31,-50 0 78,1 0-93,-25 0 0,49 24-16,-24 1 15,-25-1 1,49 1-16,-24-1 15,24 1-15,0-1 16,0 0 0,0 1-16,0-1 62,24-24-15,25 0-16,-25 0 1,25 0-1,-25 0-31,1 0 15,-25-24-15,24-1 16,1 25 0,-1-24-1,25 0 1,-25-1 15,1 25-15,-1 0 15,-48 0 78,-1 0-93,1 0-16,0 0 16,-1 0-1,1 0 1,24 25 0,0-1-1,-25 0 1,25 1-1,0-1 1,0 1 0,0-1 31,25-24-32,-1 0 16,1 0-31,23 0 32,-23 0-1,-25-24-31,24-1 16,-24 1-1,0-1 16,25 1-31,-25 0 16,0-1 15,0 50 110,0 23-125,0-23-16,24 24 31,-24-25-16,25-24 1,23 0-16,-23 0 16,-1 0-1,1-24 1,-1 24-16,-24-25 16,25 1-16,-25-1 31,0 1-16,0 0 17,0-1-32,0 50 125,0-1-110,0 0-15,0 1 16,0-1 0,0 1-1,0-1 16,24 1-15,0-25-16,1 0 16,-1 0-1,1 0-15,-1-25 16,1 25-16,-1-49 16,0 25-16,-24-1 31,0-23-31,0 23 15,0-24 1,25 49 78,-25 49-79,0-24-15,0 23 16,24-23-16,-24-1 16,25 25-1,-1-24 17,0-25-1,1 0-31,-1-25 31,1 25-15,-25-24-16,24-1 15,-24 1-15,0-1 16,0 1-16,25-25 16,-25 25-16,24-1 15,0 1-15,1-1 16,-25 1-16,24 24 15,1 0 1,-1 0 0,1 0-1,-1 0 1,-24 24-16,0 1 16,0-1-16,0 25 15,0-24 1,0 23-16,-24-23 15,24-1-15,0 1 16,-25-25-16,25 24 16,-24-24-1,24 25 48,0-1-32,49-24-15,-25 0-1,0 0-15,1 0 16,24-24-16,-25-1 16,0 1-1,1-1 1,24-24-16,-25 25 15,-24 0 79,49-221-78,-73 245 15,-1 0-31,25 25 16,-24 24-16,24-25 15,0 25-15,0 0 16,0 0-16,0-25 31,0 0-15,0 1-1,24-25 1,1 0 0,-1 0 15,0 0 0</inkml:trace>
        </inkml:traceGroup>
      </inkml:traceGroup>
      <inkml:traceGroup>
        <inkml:annotationXML>
          <emma:emma xmlns:emma="http://www.w3.org/2003/04/emma" version="1.0">
            <emma:interpretation id="{C45550F6-7E07-473E-831F-006A17B33117}" emma:medium="tactile" emma:mode="ink">
              <msink:context xmlns:msink="http://schemas.microsoft.com/ink/2010/main" type="line" rotatedBoundingBox="12449,5575 19235,6153 19145,7208 12360,6631"/>
            </emma:interpretation>
          </emma:emma>
        </inkml:annotationXML>
        <inkml:traceGroup>
          <inkml:annotationXML>
            <emma:emma xmlns:emma="http://www.w3.org/2003/04/emma" version="1.0">
              <emma:interpretation id="{FFAB8CC6-01FE-4189-8B74-03124248236E}" emma:medium="tactile" emma:mode="ink">
                <msink:context xmlns:msink="http://schemas.microsoft.com/ink/2010/main" type="inkWord" rotatedBoundingBox="12449,5575 16175,5892 16092,6874 12366,6557">
                  <msink:destinationLink direction="with" ref="{85DA5D72-C9FD-4919-932F-F4D79569CEF9}"/>
                </msink:context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1" timeOffset="-31368.0091">0 541 0,'0'-24'140,"25"24"-124,-1-25-1,-24 1 1,25-1 0,23 25-16,-23-49 31,-1 25-15,1 0 15,-1 24-16,1 0 1,-1-25 0,-48 50 187,-1-25-188,25 24-15,-24-24 16,-1 24-16,1 1 16,-1-1 15,1 1 0,24 24-15,-24-49-1,24 24 1,0 0-16,0 1 16,0-1 15,0 1-15,24-1 30,0 1-14,1-25-17,-1 0 1,1 0 15,-1 0-15,1 0-16,-1 0 31,0 0-15,1 0-1,-1 0 1,-24-25 15,25 25-31,-1 0 16,-24-24-1,25-1 17,-25 1-17,24 24-15,-24-25 16,24 1-16,1 0 31,-1 24 47,-73 24 47,49 0-93,0 1-17,-24-25 1,24 24-1,0 1 1,0-1 15,0 1 1,0-1-17,0 0 1,24-24-1,25 0 17,-24 0-1,-1 0 0,0 0-31,1 0 16,-1 0 15,1 0-15,-1 0 31,-24-24 15,0 0-62,0-1 31,0-24-15,0 25 15,0-1 0,-24 1 1,24 0-1,-25 24 0,1 0 16,-1 0 0,25 24-16,0 25 16,25-25-16,24 1 16,-25-25 0,1 0-16,-1 0 1,0 0-17,1-25 16,-1 1 16,-24-1-15,25 1-1,-1 24 0,1 0 47,-1 0-47,-24 49 16,49 0-31,-25-25 0,-24 1-1,0-1 1,0 0-1,0 1 1,0-1-16,0-48 109,0-1-93,0-23 0,0 23-1,0 1-15,0-1 16,0 1 0,0-1-1,0 1 1,25 0-1,-1 24 64,25 24-17,-49 0-46,0 1-1,0-1-15,0 1 16,0-1 0,0 1-1,0-1 16,0 0-15,24-24 140,-24-24-140,25 24 0,-25-24-1,0-1 1,0 1-1,24-1 17,1 25-17,-1 0 1,1 0 15,-1 0-15,0 0 46,-24 25-62,0-1 16,0 1-16,0-1 31,0 0 16,25-24 16,-1 0-32,1 0 0,-25-24-15,0 0-1,48-1 1,-48 1-16,0-1 31,0 1-31,25 24 16,-25-25-1,0 1 32,0 0-15,24 24-17,1 0 16,-1 0 1,1 0-32,-1 0 47,0 0-47,-24 24 31,0 0 0,0 25-15,0-24-1,0-1 1,0 1-16,0-1 31,49-24 79,-49-24-95,0-1 1,25 1-1,-1-25 17,1 49-17,-1 0 17,0 0-17,1 0 48,-25 24-32,0 1-15,0-1-16,0 1 15,0-1 1,0 0 15,0-48 63,0 0-94,0-1 15,0-24 1,24 49-16,-24-24 16,25 24-16,-1 0 15,0 0 17,1 24 30,-1 1-62,-24 24 16,25-49 46,-1 0-31,1 0-15,-1 0 0,0 0-1,1 0-15,-1-25 16,1 25 0,-1-24-16,1-1 15,-1 25-15,-24-24 16,24-1-1,-24 1 1,0 0 0,0-1 15,0-24 0,-48 49 32,23 25-1,25-1-46,0 1-1,0-1 1,0 0 0,0 1-1,0-1 1,0 1 0,25-25 109,-1 0-110,0 0 1,-24-25-1,25 25-15,-25-24 16,24 24 0,1 0 15,-1 0-15,1-49-16,-1 49 15,0 0 1,1 0-1,-1 0 17,1 0-17,-25 49 1,0-25 0,0 25-1,24-73 110,1-1-125,-1 1 16,25 24-16,48-25 15,-72-23-15,-1 48 16,25 0-16,-24 0 63,-25 24-48,0 25-15,24-25 16,-24 1-1,24-1-15,1-24 47,-1 0-47,1 0 16,-1 0 0,1-24-16,-1 24 15,-24-25 1,24 25-1,-24-24-15,25-25 16,-1 25-16,-24-1 16,25-24-16,-25 25 15,0-25-15,0 0 16,0 0-16,0 25 16,48-25-16,-48 25 15,0-50-15,0 26 16,0 23-1,0 1 1,0-1 0,0 50 62,0-1-63,25 49-15,-25-48 16,0 24 0,0 0-16,24-25 15,1 25-15,24 24 32,-1-49-17,-23-24 1,-1 0-16,1 0 15,-1 0-15,1 0 16,-1 0-16,0 0 31,1 0-15,-1 0 0,-24-24 30,0 0-30</inkml:trace>
          <inkml:trace contextRef="#ctx0" brushRef="#br1" timeOffset="-31024.3223">3053 199 0,'49'0'32,"49"0"-17,48 25-15,-48-25 16,0 0-16,-74 0 16,49 0-16,-24-25 15,-24 1-15,48-25 16</inkml:trace>
        </inkml:traceGroup>
        <inkml:traceGroup>
          <inkml:annotationXML>
            <emma:emma xmlns:emma="http://www.w3.org/2003/04/emma" version="1.0">
              <emma:interpretation id="{C147C052-AA33-404F-9BD9-F3263D4FC6E7}" emma:medium="tactile" emma:mode="ink">
                <msink:context xmlns:msink="http://schemas.microsoft.com/ink/2010/main" type="inkWord" rotatedBoundingBox="18243,6813 19172,6892 19145,7208 18216,7129"/>
              </emma:interpretation>
              <emma:one-of disjunction-type="recognition" id="oneOf8">
                <emma:interpretation id="interp12" emma:lang="" emma:confidence="0">
                  <emma:literal>a</emma:literal>
                </emma:interpretation>
                <emma:interpretation id="interp13" emma:lang="" emma:confidence="0">
                  <emma:literal>ª</emma:literal>
                </emma:interpretation>
                <emma:interpretation id="interp14" emma:lang="" emma:confidence="0">
                  <emma:literal>u</emma:literal>
                </emma:interpretation>
                <emma:interpretation id="interp15" emma:lang="" emma:confidence="0">
                  <emma:literal>ar</emma:literal>
                </emma:interpretation>
                <emma:interpretation id="interp16" emma:lang="" emma:confidence="0">
                  <emma:literal>as</emma:literal>
                </emma:interpretation>
              </emma:one-of>
            </emma:emma>
          </inkml:annotationXML>
          <inkml:trace contextRef="#ctx0" brushRef="#br0" timeOffset="32096.6315">5837 1249 0,'25'0'141,"-1"0"-126,1 0 1,-1-24 0,1 24-1,-25-25-15,24-23 31,0 23-31,-24 1 32,25-1-17,-1-23 1,1 48 0,-25-25-16,49 1 15,-25 24 16,-48 0 157,-1 0-172,1 0-16,-1 0 15,-24 24 16,25-24-15,24 25 0,-24-1-1,-25 0 17,49 1-1,0-1-16,0 1 17,0-1 15,0 0-32,24-24 16,1 25-31,-1-25 32,0 0-1,1 0-15,-1 0-1,1 0 1,-1 0-1,1 0 1,-1-25 0,0 1 15,1 24-31,-25-49 31,0 25-15,0-25 15,0 25 0,0-1 1,24 25 61,-24 49-77,0 0 0,49 0-16,-24-1 15,23-23-15,-23-1 16,24 50-16,-1-74 15,1 0-15,0 0 16,-24 0-16,48 0 16,-49 0-16,1 0 15,-1 0-15,1 0 16</inkml:trace>
        </inkml:traceGroup>
      </inkml:traceGroup>
    </inkml:traceGroup>
    <inkml:traceGroup>
      <inkml:annotationXML>
        <emma:emma xmlns:emma="http://www.w3.org/2003/04/emma" version="1.0">
          <emma:interpretation id="{604CCC6D-CC62-483B-9077-061E94AA26A5}" emma:medium="tactile" emma:mode="ink">
            <msink:context xmlns:msink="http://schemas.microsoft.com/ink/2010/main" type="paragraph" rotatedBoundingBox="12449,5575 19235,6153 19145,7208 12360,6631" alignmentLevel="2"/>
          </emma:interpretation>
        </emma:emma>
      </inkml:annotationXML>
    </inkml:traceGroup>
    <inkml:traceGroup>
      <inkml:annotationXML>
        <emma:emma xmlns:emma="http://www.w3.org/2003/04/emma" version="1.0">
          <emma:interpretation id="{47E17DDA-4CC7-429F-A974-E5B075D2F2D6}" emma:medium="tactile" emma:mode="ink">
            <msink:context xmlns:msink="http://schemas.microsoft.com/ink/2010/main" type="paragraph" rotatedBoundingBox="10784,6420 14794,6879 14667,7993 10656,75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2455AB-945F-44F0-924D-E227A2C6ADC7}" emma:medium="tactile" emma:mode="ink">
              <msink:context xmlns:msink="http://schemas.microsoft.com/ink/2010/main" type="line" rotatedBoundingBox="10784,6420 14794,6879 14667,7993 10656,7534">
                <msink:destinationLink direction="with" ref="{85DA5D72-C9FD-4919-932F-F4D79569CEF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DC7FEB5-B4CC-4A40-A471-13EC5C3844AD}" emma:medium="tactile" emma:mode="ink">
                <msink:context xmlns:msink="http://schemas.microsoft.com/ink/2010/main" type="inkWord" rotatedBoundingBox="12621,6681 14789,6929 14699,7714 12531,7466"/>
              </emma:interpretation>
              <emma:one-of disjunction-type="recognition" id="oneOf9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2" timeOffset="-4864.0529">171 1420 0,'0'25'46,"25"-1"-30,-1 1 0,-24-1-1,25-24 1,-1 0 0,0 0-16,1 0 15,-1 0 1,1 0 15,-1 0-15,1-24 15,-25-1-31,0 1 16,0-1-1,0 1 1,0-1-16,0 1 31,0 48 188,0 1-219,0-1 31,0 1 0,24-1 16,0-24-31,1 0-1,-1 0 17,1 0-1,-1 0-15,0-24-1,1 24 32,-1-25-31,-24 1-1,0-1 17,25 74 311,-25-24-327,24-1 0,1-24 15,-1 0 16,0 0-16,1 0 0,-1 0-15,1 0 15,-1 0 0,-24-24-15,25 24 15,-1-25-31,-24 1 31,0-1-15,0 1 0,0 0-1,0-1 17,24 1 108,25 24-124,-49 24-1,25 1-15,-1 23 16,-24-23 0,25-1-16,-1 1 15,-24 24-15,0-1 16,24 1 0,-24-24-16,0-1 15,0 0-15,25 25 16,-50-49 62,1 0-62,0 0 15,72 0 141,1 0-172,-24 0 15,24 0 1,-25-24 15,0 24-15,1-25-16,-25 1 31,0 0 0,0-1-31,0 1 16,24 24-16,-24-25 16,0 1-16,0 0 15,0-1 1,0 1-1,0-1-15,0 1 32,-24 24 30,-1 0-31,1 49 1,24-25-17,0 1 1,0-1 0,0 0-16,0 1 31,0-1-16,0 1 1,0-1 15,0 0-15,0 1 46,24-25-62,1 0 32,-1 0-17,1 0 1,-1 0 31,0 0-32,-24-25 17,0 1-32,25 24 15,-25-24-15,0-1 32,0 1 46,24-1 31,25 25-78,-24 0-15,-1 0 0,0 0-1,1 0-15,-25 25 94,0-1-78,0 1-1,0 23 1,0-23-1,0-1 1,24-24-16,1 25 31,-1-1-15,1-24 31,-1 0-32,0 0 1,1-24 15,-25-1-15,24 1-16,-24-1 16,0 1-1,0 0 1,0-1-16,0 1 31,25 24 78,-25 24-93,0 1-16,0-1 16,24-24-16,-24 24 15,24-24 1,1 0 31,-1 0-47,1 0 31,24-24-15,-25 0-1,0 24 1,1 0 0,-1-25-16,1 1 15,-1 24 1,-73 0 124,25 24-108,-1-24-32,25 25 15,0-1 1,0 0-16,0 1 16,0-1-1,0 1 16,25-25 16,-1 0-47,1 0 32,-1 0-32,1 0 31,-1 0-16,-24-25-15,0 1 16,0-25-16,24 25 16,1-25-16,-25 24 15,0-23 1,0 23-16,0-24 16,0 0-1,0 1-15,0 23 16,24-24-16,-24 0 15,0 25-15,0 0 16,0-1 0,0-24-16,0 25 78,0 48-47,0 25-31,0 0 16,0 0-16,0 0 15,0 24-15,0-24 16,0-25-16,0 50 16,0-50-16,0 49 15,0-48 1,49-25-1,-24 0 1,-1 0 78,-24-25-79</inkml:trace>
        </inkml:traceGroup>
        <inkml:traceGroup>
          <inkml:annotationXML>
            <emma:emma xmlns:emma="http://www.w3.org/2003/04/emma" version="1.0">
              <emma:interpretation id="{27F4A260-FEE4-4738-9A70-1D54917F2D51}" emma:medium="tactile" emma:mode="ink">
                <msink:context xmlns:msink="http://schemas.microsoft.com/ink/2010/main" type="inkWord" rotatedBoundingBox="10784,6420 14117,6801 13990,7915 10656,7534"/>
              </emma:interpretation>
              <emma:one-of disjunction-type="recognition" id="oneOf10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1" timeOffset="-27119.1364">-1587 688 0,'-25'0'31,"50"24"1,-25 0-17,49 25-15,-25-49 16,1 25-16,23-1 15,-48 1-15,25-1 16,73 25-16,-74-25 16,0 1-1,1-1-15,24 25 16,-25-49-16,74 73 16,-49-48-1,-25-1-15,0 0 16,1-24-16,-1 25 15,25-1 1,-24-24 0,-1 0-16,0 0 15,25 0-15,0 0 16,-25 25 0,1-25-16,24 0 0,-25 0 31,25 24 0,-49 1 0,-49-1 110,25-24-141,-25 24 16,24-24-16,-23 0 15,-1 49-15,0-24 16,0-1-16,0 1 15,-24-1-15,24 25 16,0-25-16,0 1 16,1-1-16,23-24 15,1 0-15,-25 49 16,25-49 0,-25 0-1,24 0 1,25 24-16,-24-24 156,24-24-156,0-25 16,0 0-16,0-48 15,0-1-15,0 0 16,0 0-16,49-24 16,-49-24-16,0-1 15,0 123-15,0-25 16,0 0-16,0 25 15,0-1 32,0 1-31</inkml:trace>
          <inkml:trace contextRef="#ctx0" brushRef="#br2" timeOffset="-4511.2555">1686 1249 0</inkml:trace>
        </inkml:traceGroup>
      </inkml:traceGroup>
    </inkml:traceGroup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15:27:58.9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C945A21-8964-40F1-976A-FB6456BC6CD1}" emma:medium="tactile" emma:mode="ink">
          <msink:context xmlns:msink="http://schemas.microsoft.com/ink/2010/main" type="inkDrawing" rotatedBoundingBox="8182,7071 10917,7082 10916,7131 8181,7119" semanticType="callout" shapeName="Other"/>
        </emma:interpretation>
      </emma:emma>
    </inkml:annotationXML>
    <inkml:trace contextRef="#ctx0" brushRef="#br0">0 43 0,'24'0'172,"0"0"-172,1 0 15,-1 0-15,1 0 16,-1 0-16,1 0 15,-1 0 1,0 0-16,25 0 31,-24 0-31,24 0 16,-25 0 0,25 0-1,0 0-15,-25 0 16,25 0-1,0 0 1,0 0-16,-1 0 16,-23 0-16,48 0 15,-24 0-15,49 0 16,-50 0-16,26 0 16,-25 0-16,-1 0 15,26 0-15,-1 0 16,-49 0-16,50 0 15,-1 0-15,-49 0 16,50 0-16,-50 0 16,49 0-16,-48 0 15,24 0-15,-25 0 16,25 0-16,-25 0 16,25 0-1,-24 0-15,23 0 16,-23 0-1,24 0-15,-25 0 16,25 0-16,0 0 16,0 0-16,-25 0 15,0 0-15,25 0 16,-24 0-16,24 0 16,-25 0-16,25 0 15,0 0-15,-25 0 16,1 0-16,-1 0 15,25 24 1,-25-24 0,1 0-1,24 25-15,-25-25 47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15:29:15.82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5657A66-9CF9-4F20-B546-69C340389C00}" emma:medium="tactile" emma:mode="ink">
          <msink:context xmlns:msink="http://schemas.microsoft.com/ink/2010/main" type="writingRegion" rotatedBoundingBox="18459,6433 32404,7212 32296,9141 18351,8361"/>
        </emma:interpretation>
      </emma:emma>
    </inkml:annotationXML>
    <inkml:traceGroup>
      <inkml:annotationXML>
        <emma:emma xmlns:emma="http://www.w3.org/2003/04/emma" version="1.0">
          <emma:interpretation id="{91EEF839-A875-4086-9BFD-108642D26FC7}" emma:medium="tactile" emma:mode="ink">
            <msink:context xmlns:msink="http://schemas.microsoft.com/ink/2010/main" type="paragraph" rotatedBoundingBox="19530,6492 32404,7212 32355,8099 19480,737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C7C95A5-52DF-4C6B-B72E-74D9F35C5E5A}" emma:medium="tactile" emma:mode="ink">
              <msink:context xmlns:msink="http://schemas.microsoft.com/ink/2010/main" type="line" rotatedBoundingBox="19530,6492 32404,7212 32355,8099 19480,7379"/>
            </emma:interpretation>
          </emma:emma>
        </inkml:annotationXML>
        <inkml:traceGroup>
          <inkml:annotationXML>
            <emma:emma xmlns:emma="http://www.w3.org/2003/04/emma" version="1.0">
              <emma:interpretation id="{B02A7223-BE85-4150-B493-4370ADC07E3D}" emma:medium="tactile" emma:mode="ink">
                <msink:context xmlns:msink="http://schemas.microsoft.com/ink/2010/main" type="inkWord" rotatedBoundingBox="19517,6714 23346,6928 23311,7554 19482,734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0 317 0,'25'-24'141,"-1"0"-110,-24-1-15,25 1 15,-1-25 0,1 49-15,-1-25 0,-24 1-1,24 0 1,1 24-1,24-25-15,-49 1 16,24 24-16,1-25 16,-1 25-1,-24 25 173,-24-25-173,-1 24 17,1 1-17,-1-1-15,1 0 32,24 1-32,0-1 15,0 1 1,0-1-16,0 1 31,0-1-31,0 0 16,0 1 31,0-1-32,24-24 1,1 0 15,-1 0-15,1 0 15,-1 0-15,0 0-1,1 0-15,-25-24 16,24 24-1,-24-25-15,25 25 16,-25-48 0,24 23-1,0 25 1,25-49 0,-24 49-16,-1-24 15,25-1-15,-25 1 16,1 0-1,-25 48 126,-25 0-125,1 1-1,-25-1 1,49 1 0,0-1-1,0 1 1,0-1-16,0 0 15,0 1-15,0-1 16,0 1 0,0-1-1,0 1 1,25-25 0,-1 24-1,0-24 16,1 0-15,-1 0 0,1 0-1,-1 0 1,1 0 0,-1-24-1,0-1 1,25 1-1,-49-25 17,0 24-17,0 1 32,0 0-31,0-1-1,-24 1 1,-1-1 0,1 25 15,0 0 16,-1 0-32,25 25-15,-24-25 16,24 24 0,0 1-1,0-1 1,0 0-16,0 1 47,0-1-47,24 1 15,1-25 17,-1 0-17,0 0 1,1 0-16,-1 0 16,1 0-1,-25-25 1,24 25-16,1-24 15,-1 24 1,-24-25 0,0-23-16,24 48 15,-24-25-15,25 25 16,-25-24 0,49 24-1,-25 0 16,25 0-15,-25 0 15,1 0-15,24 0-16,-49 24 16,0 1-16,0 23 15,0-23 1,0-1-1,0 1-15,0-1 16,0 25 15,0-98 94,0 25-93,24-25-32,-24 24 15,0-23-15,24 23 31,1 25-15,-1 0 47,1 0-63,-1 0 31,1 0-16,-1 25 17,-24-1-32,24 0 15,-24 1-15,0-1 16,0 1-16,0-1 78,0-48 78,0-1-156,0 1 16,25 24 0,-25-25-1,24 25 1,1 0 15,24 0-15,-25 0 15,0 0 31,1 25-62,-25 24 16,0-25 0,24 1-16,-24-1 15,25-24-15,-25 24 63,24-24-63,0 0 31,25 0-15,-24 0-1,-25-24-15,49 24 16,-25-24 0,0-1-16,-24 1 15,25 24-15,-25-25 16,24 1-16,-24-1 15,0-23 1,25 23 0,-1 1-1,1-1 1,23 25 62,-23 0-62,-1 0 15,1 0-15,-1 0-1,1 0 1,-1 25-1,-24-1 1,24 25 0,-24-25-16,0 1 15,0 24 17,-24-25 14,24-48 64,0-1-110,0 1 15,0-25 1,0 25 0,24 24-1,-24-25-15,0 1 16,25-1 0,-1 25-1,1 0 16,-1 0 16,1 0-31,-1 25 31,-24 24-32,0-25 17,0 0-17,0 1-15,0-1 32,-24-24-17,24-24 110,0-1-125,0 1 16,24 24-16,-24-24 15,49 24 17,-25 0-1,25 0 16,-25 0-32,1 24 1,-25 0 31,0 1-31,0-1-1,0 1 1,24 24 15,1-49 0,-1 0-15,1 0 0,-1 0-1,0-25 16,1 25-15,-1 0 0,1-24-16,-25-1 15,49 1-15,-25-1 32,-24-23-17,0 23 1,0 1-1,0-1 1,0 1 47,-24 24-32,-25 0 16,24 0-47,1 0 15,24 24 1,0 1-16,-25-1 16,25 1-1,-24-1-15,24 0 16,0 1-1,0-1-15,0 1 16,0-1 0,0 1-1,0-1 1,24 0 15,25 1-15,-24-25-1,-1 0 1,1 0 0,-1 0-16,25 0 15,-25 0 1,1-25 0,-1 1-1,0 0 1,1-1-1,-1-24 1,1 49 0,-25-24-1,49 24 1,-25 0 31,25 0 15,-49 24-46,0 25 0,0-24-1,0-1 48,0-48 46,24-1-93,-24-24-1,49 49 32,-24 0 0,-25 25-16,24-1-15,0 1 0,1-25 46,-1 0-15,25 0-31,0 0-1,-25 0 1,-24-25-1,0 1 1,25-25-16,-25 0 31,0 25-31,0-25 16,0 24 0,0-24-1,0 25 1,0-25-1,0 25 1,0-1 0,0 1-1,0 48 95,0 25-95,0 0-15,0-25 16,0 25-16,0-24 16,0 48-16,0-49 15,0 25 1,0-24-1,24-25 1,1 24-16,-1 25 31,1-49-15,-1 0 0,0 0-16,1 0 15,-1 0-15,1 0 16,-1 0-1,0-24-15,1-1 32,-25 1-1,0-1-15,0 1-16,0-1 15</inkml:trace>
          <inkml:trace contextRef="#ctx0" brushRef="#br0" timeOffset="336.9512">3322 220 0,'49'0'31,"24"0"-16,0 0-15,-48 0 16,48 0-16,-24-25 16,0 1-16,-49-1 15,24 1-15,-24 0 16</inkml:trace>
        </inkml:traceGroup>
        <inkml:traceGroup>
          <inkml:annotationXML>
            <emma:emma xmlns:emma="http://www.w3.org/2003/04/emma" version="1.0">
              <emma:interpretation id="{682898B7-09F6-48B2-BF80-D071C58D1DD5}" emma:medium="tactile" emma:mode="ink">
                <msink:context xmlns:msink="http://schemas.microsoft.com/ink/2010/main" type="inkWord" rotatedBoundingBox="23798,6731 26004,6855 25965,7547 23760,742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872.3742">4274 464 0,'0'24'47,"0"1"-16,25-25 16,-1 0-32,25 0 1,-24-25 0,-1-23-16,-24 23 15,49 1-15,-49-25 16,24 24-1,-24 1-15,25 0 16,-1-1 0,1 1 15,-1 24-15,-24-25-1,49 25-15,-25 0 31,25 0 1,-73 0 155,-25 0-171,24 25-1,1-25 1,0 24 0,24 1-1,-25-1 1,25 25 0,-24-49-1,-1 24 1,25 1 15,0-1 0,25 1 1,-25-1-17,24-24 1,1 0-1,-1 0-15,0 0 16,1 0 0,-1 0-1,1 0 1,-1 0 0,1 0 15,23 0-16,-48-24 1,25-1 0,-1 25-1,-24-24-15,25 24 16,-25-25 0,24 25-1,-24-24-15,49-1 16,-49 1-1,24 0-15,1-1 16,-1 25 0,1 0-1,-50 0 142,1 0-126,-25 25-16,25-1 1,-1 0 0,25 1-1,0-1 1,0 1 0,0-1 30,25-24-14,-1 0-17,25 0 17,-25 0-17,1 0 16,-1 0-31,0 0 16,1 0 0,-25-24-1,24-1 1,-24 1-16,25-1 16,-25-23 15,0 72 78,0 0-109,0 1 16,0-1-1,0 25-15,0-24 16,0 23 0,24-48-16,-24 25 15,0-1 1,25 1-16,-1-25 62,0 0-46,-24-25-16,49 1 31,-49-25-31,25 49 16,-25-49-16,24 25 16,1-1-1,-1-24-15,0 25 16,1 0-1,-1 24 48,1 0-47,-25 24-1,0 0 1,0 1-1,0-1-15,0 1 16,0-1-16,0 1 16,0-1-16,0 0 15,0 1-15,24-50 125,-24 1-109,0 0 0,24-25-16,1 24 31,-1 25 16,25 0-16,-24 25 0,-1-1-15,-24 1-1,0-1 1,24 0-16,1 1 16,-1-1-1,-24-48 157,0-49-172</inkml:trace>
          <inkml:trace contextRef="#ctx0" brushRef="#br0" timeOffset="4392.4396">5764-98 0,'0'49'0,"0"-24"16,0 23 0,25-23-16,-25-1 15,0 1 1,0-1-16,0 0 15,24 25-15</inkml:trace>
          <inkml:trace contextRef="#ctx0" brushRef="#br0" timeOffset="5984.2882">6033 269 0,'73'0'31,"1"0"-31,-1 0 15,-49 0-15,25 0 16,-25 0-16,25 0 16,0 0-16,0 0 15</inkml:trace>
          <inkml:trace contextRef="#ctx0" brushRef="#br0" timeOffset="5568.9659">6057 537 0,'25'0'78,"-1"0"-62,1 0-16,-25-24 15,49-1-15,-49 1 32,24-25-32,0 25 15,-24-25 1,25 24-16,-25 1 15,0 0-15,0-1 16,0-24-16,0 25 16,0-1-16,0 1 15,0 0 32,0 48 16,0 0-48,0 1-15,0 24 16,0-25-16,0 49 16,0-48-1,0 48-15,0-48 16,0-1-16,0 0 15,24 1 1,1-25 15,-1 0 16,25 0 0</inkml:trace>
        </inkml:traceGroup>
        <inkml:traceGroup>
          <inkml:annotationXML>
            <emma:emma xmlns:emma="http://www.w3.org/2003/04/emma" version="1.0">
              <emma:interpretation id="{533F165F-7F00-49E3-B23F-F6BCDD161E10}" emma:medium="tactile" emma:mode="ink">
                <msink:context xmlns:msink="http://schemas.microsoft.com/ink/2010/main" type="inkWord" rotatedBoundingBox="26498,6986 28554,7101 28519,7741 26462,7626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1888.2625">7743 146 0</inkml:trace>
          <inkml:trace contextRef="#ctx0" brushRef="#br0" timeOffset="11215.7507">6985 513 0,'0'24'32,"0"1"30,25-25 1,-1 0-48,1 0 1,24 0 0,-25-25 15,0 1-16,25 24 1,-49-25 0,0 1-16,25 0 15,-1-25 17,-24 24-17,0 1 16,0-1 1,0 1-17,0 0 32,-24 24 47,-1 0-78,1 0 46,-25 0-31,49 24-31,-24-24 16,24 24 0,0 25 30,0-24-14,0 24 15,0-25-32,24 49 1,-24-24-1,24-25 1,25 25 0,-49-24-1,25-25 17,-1 0-32,1 0 15,23 0 16,-23-25-15,-25 1 0,24 24-1,-24-49-15,0 25 16,49-25 0,-49 24-1,25 1 1,-25 0-1,24 24 17,0 0-17,1 0 32,-1 0-47,-24 24 16,25 0-1,-25 1-15,0-1 16,0 1-16,0 23 16,0-23-1,0 24-15,0-25 32,0 1 61,0-50-15,0 1-62,0-1 0,0 1-16,0-1 31,0 1-15,0 0-1,24-1 1,0 1 31,1 24-32,-1-25 1,1 25 31,-1 0 15,1 0-46,-25 25 93,-25-25-93,1 0 15,-1 0-15,1 0-16,-1 24 15,25 1 32,0-1-47,-24-24 0,24 24 16,0 1 31,0-1-32,0 1 17,24-1-32,1-24 31,-1 25-15,25-1-16,-24-24 46,-1 0-30,0 0-16,1 0 31,-1 0-15,1-24 0,-1 24-1,1-25-15,-1 1 31,0-1-31,-24 1 0,49-1 32,-49-23-32,25 23 15,-1-24 1,-24 25-16,0 0 16,24-25-16,-24 24 31,0 50 63,0 24-79,0-25-15,0 25 16,0-25-1,0 1-15,25 23 16,-25-23 0,24-1-1,-24 1 1,25-25 15,-1 0-15,1 0 31,-1 0-47,0 0 15,1 0 1,-1 0 0,1-25-1,-1-24 1,1 49-1,-25-48-15,24 23 16,-24 1 0,0-1-1,24 25 32,1 0 78,-1 25-109,-24-1-1,0 1 1,0-1-16,25 25 16,-25-25 15,0 1-31,0-1 47,0 1-47,0-1 15,-25-24 1,25 24 0,-24-24 15,48 0 125,25 0-140,0 0-1,-49-24 1,0 0-16,49-25 16,-25 0-1,-24 24 1,25 1-16,-1-49 16,1 48-1,-25-23-15,0 23 16,24 1-1,-24-1-15,0 1 16,0-1 0,0 1-16,0 0 15,0-1 1,0 1 0,0-1-1,-24 1-15,24 48 94,0 1-78,0-1-16,0 25 15,0-25-15,0 1 16,0-1-16,0 1 15,0-1 1,0 1-16,0-1 16,0 25-1,24-25-15,0 1 16,1-25 0,-25 24-16,0 0 15,24-24-15,1 49 16,-25-24-16,24-25 15,49 24 17,-48-24-17,-1 0 1,1 0-16,-1 0 31,-24-24 16,0-25-31,0 0-16,0 0 15,0 0-15,0 25 16,0 0-16</inkml:trace>
          <inkml:trace contextRef="#ctx0" brushRef="#br0" timeOffset="11543.7738">8720 342 0,'-49'0'0,"73"0"47,49 0-31,-48 0-16,48 0 15,-49 0-15,1 0 16,48 0-16,-73-25 15,25 25-15,-25-24 16</inkml:trace>
        </inkml:traceGroup>
        <inkml:traceGroup>
          <inkml:annotationXML>
            <emma:emma xmlns:emma="http://www.w3.org/2003/04/emma" version="1.0">
              <emma:interpretation id="{8F8644CA-8A94-4D3C-9AEF-CF7E5717DD55}" emma:medium="tactile" emma:mode="ink">
                <msink:context xmlns:msink="http://schemas.microsoft.com/ink/2010/main" type="inkWord" rotatedBoundingBox="29159,7065 32402,7246 32355,8099 29112,7917"/>
              </emma:interpretation>
              <emma:one-of disjunction-type="recognition" id="oneOf3">
                <emma:interpretation id="interp3" emma:lang="" emma:confidence="0">
                  <emma:literal>:</emma:literal>
                </emma:interpretation>
                <emma:interpretation id="interp4" emma:lang="" emma:confidence="0">
                  <emma:literal>. -</emma:literal>
                </emma:interpretation>
                <emma:interpretation id="interp5" emma:lang="" emma:confidence="0">
                  <emma:literal>. _</emma:literal>
                </emma:interpretation>
                <emma:interpretation id="interp6" emma:lang="" emma:confidence="0">
                  <emma:literal>. .</emma:literal>
                </emma:interpretation>
                <emma:interpretation id="interp7" emma:lang="" emma:confidence="0">
                  <emma:literal>. ~</emma:literal>
                </emma:interpretation>
              </emma:one-of>
            </emma:emma>
          </inkml:annotationXML>
          <inkml:trace contextRef="#ctx0" brushRef="#br0" timeOffset="23737.3101">10673 342 0</inkml:trace>
          <inkml:trace contextRef="#ctx0" brushRef="#br0" timeOffset="23312.2902">10966 806 0,'49'0'32,"-24"0"-17,24 0-15,-25 0 16,25 0-16,-25 0 15,1 0-15,-25-25 16,24 25-16,-24-24 16</inkml:trace>
          <inkml:trace contextRef="#ctx0" brushRef="#br0" timeOffset="22217.6345">9794 757 0,'-49'0'47,"25"0"15,-1 0-62,25-24 16,-24 24-1,24-25 1,-24-24 15,24 25-15,0-1-1,0 1 1,0 0 15,24 24 47,0 0-62,1 0 0,-1 0-1,1 0 1,-1 0 0,1 0-1,-1 0 1,-24 48 15,24-48-31,-24 25 16,25-1-16,-25 1 15,0-1 17,0 1-17,0-1 1,0 0-1,0 1 17,0-1-17,0 1 32,24 24-16,1-49-15,-1 24 0,1-24 15,-1 0-15,0 0-1,1 0 1,-1 0-1,1 0 79,-1 0-78,0-24-1,-24-1-15,25 25 16,-25-24 0,0-25-1,0 0 17,0 25-17,0-1 1,0 1-1,0-1 17,0 1-1,0-1-15,0 50 140,0-1-141,0 1 1,0-1 0,0 1-16,24 23 15,1-48 1,-25 25-16,0-1 16,24 1-1,-24-1-15,25 25 31,-1-49-15,0 0 47,1 0-48,-1 0 1,1 0-1,-1 0 48,1 0-63,-1-24 47,-24-1-32,0 1 1,0-1 0,0 1-1,0-1 1,0 1 0,0 0 93,0-1-15,0 1-79,0-1 1,0 1 15,0-1-15,0 50 187,0-1-187,0 1-1,0 24 1,0-25-16,0 0 15,0 1-15,0-1 16,0 1 0,0-1-16,0 1 15,0-1 1,24-24 0,1 24-16,-25 1 15,24-1 1,1-24 31,-1 0-32,0 0 32,1 0-47,-1 0 31,1 0-15,24 0 0,-49-24-1,0-1 1,24 25 0,-24-24-16,0 0 31,0-25-16,0 24 17,0 50 140,0-1-172,0 25 15,49-25 1,-49 1-16,24-1 15,1 1 17,-1-25-17,1 0 32,-1 0-16,0 0 1,1 0-17,-1-49 17,1 49-17,-25-49-15,24 0 16,-24 25-16,0-1 15,0-24-15,0 1 16,0-1 0,0 24-16,0-24 15,0 25 1,0-25 0,0 25-1,0-1 1,0 1-1,0 0 17,0 48 140,0 25-157,0-25-15,49 49 16,-49-48-1,0-1-15,0 1 16,0 24-16,0-25 16,0 25-1,24-25-15,-24 1 16,25-1 0,-25 1-1,0-1 1,24 0-1,1 1 17,-1-1 15,1-24-16,-1 0 0,0 0 0,1 0 1,-1-24-17,-24-1 16,0 1-31,49-25 16,-49 25 0,0-1-16,0 1 15,0-1-15,0 1 16,0 0 0,0-1-16,0 1 15,0-1 1,0 1-16,0-1 15,0 1 1,0 0 0,0-1 15,0 1-15,0-25-1,-49 49 157,49 24-156,-24 1-1,24-1 1,-25 1 0,25-1-16,0 0 31,0 1-16,0-1-15,0 1 16,-48 24 15,48-25-15,0 0-16,0 1 16,0-1-16,0 1 31,24-25 16,0 0 140,1 49-46,-25-25 46,0 0-155,0 1-1,24-1-16,-24 1 17,0-1 15,0-48 171,0-1-202,0 1-16,0-1 31,0 1-31,0 0 16,0-1 31,25 25 15,-1 0 1,0 0-16,1 0-16,-1 25-16,1-25 17,-25 24-17,0 25 1,0-25 15,49 1 16,-49-1-16,24-24 1,0 0-17,1 0-15,-1 0 16,-24-24-1,0-1-15,49 1 16,-49-1 0,25 1-16,-25 0 15,48-25 17,-23 24-17,-1 25 1,1 0-1,-50 0 110,1 0-93,-1 25-17,25-1-15,-24-24 16,0 25-16,-1-1 16,25 0-1,0 1-15,0-1 16,0 1-1,0-1 1,0 1 31,0-1-16,0 0-31,25-24 31,-1 0-15,0 0 0,1 0 15,-1 0-31,1 0 16,-1 0 46,0 0-46,1 0-1,-25-24 1,0 0 0,24 24-1,-24-25 1,0 1-1,0-1 1,0 1-16,0-1 31,0 1-15,0 0-16,0-1 31,0 1-31,-24-25 31,-1 24 1,1 25 15,0 0-16,-1 49 16,25-24-32,0-1 1,0 1 0,0-1 15,0 0-16,0 1-15,25-1 32,23-24-1,-23 0 0,-1 0-15,1 0-1,-1 0 1,1 0 31,23 0-16,-48-49 0,25 1-15,24 23-16,-49-24 31,24 25-15,-24-1 31,0 50 109,0-1-140,0 1-1,0-1-15,0 1 16,0-1-16,0 0 16,0 1-16,0-1 31,49 25-16,-25-24 64,1-25-48,-1 0-16,1 0 17,-1 0-17,1 0 1,-25-25 0,0 1-1,0-1-15,0 1 16,0-1-16,0 1 15,0 0-15,0-1 32,0 1-32,0-1 15,0 50 126,0-1-125,0 1-16,0 23 15,0 1 1,0-24-16,0-1 15,0 1 1,0-1 0,24 0 15,0-24 16,1 0-47,-1 0 15,-24-24 1,25 24 15,-1-49-31,1 25 32,-25-1-17,0 1 1,48-25-16,-48 25 15,0-1-15,0-24 16,0 25-16,0-25 16,0 25-1,0-25 1,0 24-16,0-24 16,0 25-1,0-25 1,0 25-1,0-1-15,0 1 16,0-25-16,0 25 16,0-1-1,0 1 1,0-1 0,0 50 109,0 24-125,0 0 15,0 24-15,0 0 16,0 0-16,0 1 15,0-50-15,0 49 16,0-24-16,0-24 16,0-1-16,0 0 15,0 1-15,0-1 16,0 1-16,0-1 16,0 1-16,0-1 15,25-24 1,-1 24-16,1-24 15,23 0 1,-23 0 0,24 0-1,-25 0 1,1 0 15,-1 0-15,0-24-1,-24 0 1,0-1-16,0-24 16,0 25-1,0-25 1</inkml:trace>
          <inkml:trace contextRef="#ctx0" brushRef="#br0" timeOffset="22601.7337">12236 659 0,'49'0'47,"49"0"-47,-49 0 16,49 0-16,-25 0 15,24 0-15,-23 0 16,-50 0-16,25 0 16,-25 0 31</inkml:trace>
        </inkml:traceGroup>
      </inkml:traceGroup>
    </inkml:traceGroup>
    <inkml:traceGroup>
      <inkml:annotationXML>
        <emma:emma xmlns:emma="http://www.w3.org/2003/04/emma" version="1.0">
          <emma:interpretation id="{768072C9-CF2B-4C60-9FB4-4FA9E6766C8F}" emma:medium="tactile" emma:mode="ink">
            <msink:context xmlns:msink="http://schemas.microsoft.com/ink/2010/main" type="paragraph" rotatedBoundingBox="18368,7900 22156,7943 22150,8513 18361,84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8D19A6B-3AA9-4D5C-AAFA-85A581E2E992}" emma:medium="tactile" emma:mode="ink">
              <msink:context xmlns:msink="http://schemas.microsoft.com/ink/2010/main" type="inkBullet" rotatedBoundingBox="18367,7978 19468,7991 19464,8359 18363,8347"/>
            </emma:interpretation>
            <emma:one-of disjunction-type="recognition" id="oneOf4">
              <emma:interpretation id="interp8" emma:lang="" emma:confidence="0">
                <emma:literal>→</emma:literal>
              </emma:interpretation>
            </emma:one-of>
          </emma:emma>
        </inkml:annotationXML>
        <inkml:trace contextRef="#ctx0" brushRef="#br0" timeOffset="26688.7729">-1123 1197 0,'0'24'46,"0"1"-30,24-25 0,1 0-1,-1 0 1,1 0-16,-1 0 31,1 0-15,-1 0-1,0-25 1,25 25 0,-49-24-16,25 24 15,23-25-15,-23 1 16,24 24-16,0-49 16,-1 25-16,-23 24 15,-1 0 16,-48 0 157,-1 0-172,1 0-1,0 0 1,-1 24-1,1-24 1,-1 24 0,25 1 31,-24-25-47,24 24 31,0 1-16,0-1 17,0 1 15,0-1-16,0 0-16,0 1 17,0-1-17,24 1 1,1-25-16,-25 24 31,24-24-15,1 49-16,23-49 31,-23 0 0,24 0 1,-25 0 14,1 0-30,-25-25 0,48 25-1,-48-24 1,0 0 15,25-1 0,-25 1-15,0-1 31,0-23 0,0 23-32,0 1 17,0-1-1,0 1-15,0-1 15,-25 1-16,1 0 32,0 24-15,-1 0-17,1 0 188,24 24-203,0 0 16,24 1 0,-24-1-1,0 25-15,25-24 16,-1-1-1,0 25-15,1-49 16,-1 24-16,25 1 16,0-25-1,-25 0-15,50 24 16,-25-24-16,-1 0 16,1 0-1,-24 0 1,-1-24 15,-24-1-15</inkml:trace>
      </inkml:traceGroup>
      <inkml:traceGroup>
        <inkml:annotationXML>
          <emma:emma xmlns:emma="http://www.w3.org/2003/04/emma" version="1.0">
            <emma:interpretation id="{542C7D37-4D71-4534-9111-2B626238EA14}" emma:medium="tactile" emma:mode="ink">
              <msink:context xmlns:msink="http://schemas.microsoft.com/ink/2010/main" type="line" rotatedBoundingBox="20225,7921 22156,7943 22150,8513 20219,8491"/>
            </emma:interpretation>
          </emma:emma>
        </inkml:annotationXML>
        <inkml:traceGroup>
          <inkml:annotationXML>
            <emma:emma xmlns:emma="http://www.w3.org/2003/04/emma" version="1.0">
              <emma:interpretation id="{BC9C99F3-9374-4688-9076-55A1EE1A70A0}" emma:medium="tactile" emma:mode="ink">
                <msink:context xmlns:msink="http://schemas.microsoft.com/ink/2010/main" type="inkWord" rotatedBoundingBox="20225,7945 22156,7967 22150,8513 20219,8491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31352.4472">733 1343 0,'0'25'63,"0"-1"-32,0 0-31,25-24 16,-1 0-1,0 0 1,1 0-1,-1 0 17,1 0-17,-1 0 1,-24-24-16,25 24 16,-25-24-16,0-1 15,0 1 1,0-1-16,0 1 15,0 0 1,0 48 297,0 25-298,0-25 1,0 1 15,0-1-31,24 0 16,-24 1 15,24-1-15,-24 1-1,25-25 1,-1 0 15,1 0 16,-1 0-31,1 0 30,-1 0-46,-24-25 32,24 25-17,1-49 1,-25 25 0,24 0-1,-24-1 1,0 1-1,0-1 1,0 1 0,0 73 140,0 0-140,0-25-1,0 25 1,25 0-16,-1-49 15,-24 24-15,0 1 16,24-1-16,1-24 16,-25 24-1,24-24 1,1 0 0,-1 0-1,25 0 32,-49-24-31,0 0-1,24-1 1,-24 1-16,25-1 16,-25-24 15,24 49-16,-24-24 1,0 0-16,0-1 16,0 1-1,49-25-15,-49 25 16,0-25 0,0 24-16,0 1 31,0-1-31,25 1 31,-1 24 78,0 0-62,1 0-47,-25 24 16,24-24-16,1 49 16,-1-49-1,-24 25 1,0-1-16,49 1 15,-49-1 1,24 25-16,-24-25 16,0 1-1,0 23 1,0-23 0,0-1-16,0 1 46,-24-25-30,24 24 0,-25-24-1,1 0-15,0 0 16,48 0 156,25 0-172,-25 0 15,1 0-15,-1 0 16,1 0 0,-1 0-16,0 0 15,1 0 17,-25-24-32,24 24 15,1-25-15,-1 25 16,-24-24-1,25-1-15,-1 1 16,0 0 0,-24-1-1,0 1 1,0-1 0,0 1-16,0-25 31,0 25-16,0-1 1,0 1 0,0-1-1,0 1 17,0 0-1,0-1-16,-24 25 79,24 49-47,0-25-16,0 25-15,0-24 0,0 24-1,0-25 1,0 0-1,0 1 1,0-1-16,0 1 16,24-25-16,1 24 15,-25 0 1,24-24 0,1 0-1,-1 0 16,1 0-15,-1 0 15,0 25 1,1-25-1,-1 0 0,1 0 0,-1-49-31,1 49 16,-25-24 0,24 24-16,0-49 15,1 24 16,-25 1-31,0 0 32,0-1-32,0 1 15,0-1 17,0-24-17,-25 49 16,1 0-15,0 0 0,-1 0 93,25 25-46,25-1-32,23 1-31,-23-25 15,24 0 17,-25 0-17,25 0 17,-25 0-17,1 0 1,-25 24 124,0 1-140,0 23 16,0-23 0,0-1-16,-25 25 15,25 0 17,25-49-1,-1 0-31,1 0 31</inkml:trace>
        </inkml:traceGroup>
        <inkml:traceGroup>
          <inkml:annotationXML>
            <emma:emma xmlns:emma="http://www.w3.org/2003/04/emma" version="1.0">
              <emma:interpretation id="{2C965087-1F35-4BA3-98ED-FD91843F837C}" emma:medium="tactile" emma:mode="ink">
                <msink:context xmlns:msink="http://schemas.microsoft.com/ink/2010/main" type="inkWord" rotatedBoundingBox="21394,7934 21616,7937 21612,8255 21390,8252"/>
              </emma:interpretation>
              <emma:one-of disjunction-type="recognition" id="oneOf6">
                <emma:interpretation id="interp10" emma:lang="" emma:confidence="0">
                  <emma:literal>o</emma:literal>
                </emma:interpretation>
                <emma:interpretation id="interp11" emma:lang="" emma:confidence="0">
                  <emma:literal>°</emma:literal>
                </emma:interpretation>
                <emma:interpretation id="interp12" emma:lang="" emma:confidence="0">
                  <emma:literal>O</emma:literal>
                </emma:interpretation>
                <emma:interpretation id="interp13" emma:lang="" emma:confidence="0">
                  <emma:literal>º</emma:literal>
                </emma:interpretation>
                <emma:interpretation id="interp14" emma:lang="" emma:confidence="0">
                  <emma:literal>0</emma:literal>
                </emma:interpretation>
              </emma:one-of>
            </emma:emma>
          </inkml:annotationXML>
          <inkml:trace contextRef="#ctx0" brushRef="#br0" timeOffset="32769.1912">2028 1319 0,'24'0'31,"0"-25"0,1 25 0,-25-24-15,24 0 15,-24-1-15,0 1 0,0-1 15,0 1-16,0-1-15,0 1 47,0 0-31,0-1 0,-24 1 30,-1 24-14,1 0-17,0 0 48,-1 0-1,1 0-62,-1 0 47,1 0 16,-1 0-48,25 24 17,0 1-17,0-1 1,0 0-1,0 1 1,0-1-16,25 1 16,-25-1-1,24 1-15,1-1 16,-25 0 0,24-24 15,1 49-16</inkml:trace>
        </inkml:traceGroup>
      </inkml:traceGroup>
    </inkml:traceGroup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15:30:34.633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40AEAA2-243C-4645-9CEE-145B88B652D7}" emma:medium="tactile" emma:mode="ink">
          <msink:context xmlns:msink="http://schemas.microsoft.com/ink/2010/main" type="writingRegion" rotatedBoundingBox="1123,584 32733,870 32574,18543 963,18258"/>
        </emma:interpretation>
      </emma:emma>
    </inkml:annotationXML>
    <inkml:traceGroup>
      <inkml:annotationXML>
        <emma:emma xmlns:emma="http://www.w3.org/2003/04/emma" version="1.0">
          <emma:interpretation id="{C3DF0A38-5D6C-4A6C-95A2-8BB5CD8DB4CF}" emma:medium="tactile" emma:mode="ink">
            <msink:context xmlns:msink="http://schemas.microsoft.com/ink/2010/main" type="paragraph" rotatedBoundingBox="1123,583 9440,961 9384,2182 1067,18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385A85-509F-4751-BF04-914DC63D8432}" emma:medium="tactile" emma:mode="ink">
              <msink:context xmlns:msink="http://schemas.microsoft.com/ink/2010/main" type="line" rotatedBoundingBox="1123,583 9440,961 9384,2182 1067,1804"/>
            </emma:interpretation>
          </emma:emma>
        </inkml:annotationXML>
        <inkml:traceGroup>
          <inkml:annotationXML>
            <emma:emma xmlns:emma="http://www.w3.org/2003/04/emma" version="1.0">
              <emma:interpretation id="{8C60CCB3-BD11-4091-8627-577B34E546D1}" emma:medium="tactile" emma:mode="ink">
                <msink:context xmlns:msink="http://schemas.microsoft.com/ink/2010/main" type="inkWord" rotatedBoundingBox="1123,583 6465,826 6409,2046 1067,180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1466 635 0,'0'25'46,"24"-25"-14,1 0-32,-1-25 15,25 25-15,-25 0 16,25 0-16,0 0 16,24 0-16,-24 0 15,0 0-15,-25 0 16,1 0-16,-1 0 15</inkml:trace>
          <inkml:trace contextRef="#ctx0" brushRef="#br0" timeOffset="-5288.5634">0 1222 0,'0'-25'109,"0"-24"-46,0 25-48,0-1 32,0 1-16,0 0-31,0-1 47,0 1-31,0-1 15,25 1-31,-25-1 31,0 1 1,0 0-17,0-1 1,0 1-1,0-1 1,0 1-16,0-1 47,0 1-31,0 0-1,0-1 1,0 1-1,0-1 17,0 1-32,0-1 15,0 1 17,0-25-1,0 25 16,0-25-16,0 25 0,0-25 0,0 24-15,0 1 15,0-1-31,0 1 16,0 0 15,0-1-31,0 1 16,0-1-1,0 1 1,0-1 0,0 1-1,0 0 1,0-1 15,0 1-15,0-1 15,-25 25 110,25 49 31,0-24-157,25-25 1,-1 24-16,1 0 15,-25 1 1,24-25 0,-24 24-1,49 1 1,-49-1 0,24-24-1,25 25 16,-24-1-15,-1 0 0,25 1-1,24-1 48,-48 25-32,-1-49 0,-24 25-31,24-1 16,1 0 0,-25 1-1,0-1-15,0 1 31,24 23-15,-24-23 15,25-1-15,-25 1 15,24-1-15,-24 1-16,0-1 15,0 25 17,0-25-17,0 25 17,0-24-1,0-1-16,0 0-15,-24-24 16,24 25 0,-25-25-1,25 24 1,-24-24 0,24 25-16,-25-1 15,1-24 1,0 25-1,-25-1 17,24 0-17,1-24 1,-1 0 0,1 25-1,0-25 1,-1 24-16,1-24 47,-1 0-16,1 0-31,-1 25 16,1-25 15,0 0 0,-1 0 0,50 0 110,-1 0-141,0 0 16,25 0-1,-24 0-15,-1 0 16,25-25-16,-25 25 15,1-24 1,-1 24-16,1 0 16,-1 0-1,25-25-15,-49 1 16,49 24 0,-25 0 15,-24-24-16,49 24 1,0-49 15,-25 49-15,-24-25 0,25 25-1,-25-24 1,24-1-16,1 25 15,-25-24 1,24 24-16,0-24 31,1-1-15,-1 25 0,-24-24-16,25 24 15,24 0 1,-25 0-1,0 0-15,1 0 16,24-25-16,-25 25 31,-48 0 157,-1 0-157,1 0-31,-1 0 16,1 0-1,-25 49 1,0-49 15,49 25-31,-24-1 16,-1 0 15,1 1-15,0-25 15,24 24-15,-25 1 15,25-1 31,25-24-46,-1 25 0,-24-1-1,24-24 1,1 0-1,-1 24-15,1-24 16,-1 0 0,1 0-16,-1 0 15,0 25-15,1-1 16,-1-24 15,1 0-31,-1 0 31,0 0-15,25 0-16,-24 0 47,-1-24-31,1-1 30,-1 25-30,-24-24 0,0 0-1,0-1 1,0 1 0,0-25 15,0 24 47,-24 25-47,24-24-15,-25 24-1,1-24 17,-1 24-1,1-25-31,-25 25 31,49-24 0,24 24 157,1 0-172,-1 0-1,1 0 1,-1 0 15,1 24-15,-25 1-1,0-1 1,0 0 0,0 1-16,24 24 31,0-25-16,1 1 17,-1-25-17,1 0 1,-1 0 0,-24 24-1,25-24 1,-1 0-1,0 0 1,1 0-16,-1 0 31,1 0-31,-1 0 16,1 0 0,-1-24-1,0-1 1,1 1-16,-1 24 15,-24-25 1,25 25 0,-25-24-1,24-1 1,-24 1-16,0 0 16,0-1-16,0 1 15,0-1 1,0 1-16,0-1 15,0 1-15,0 0 16,0-25-16,0 24 16,0-24-1,0 25-15,0-49 32,0 48-32,0-23 15,0 23-15,0-24 16,0 25-16,0-1 15,0 50 173,0-1-188,25 25 16,-25-24-1,0 23-15,0-23 16,0 24-1,24-25-15,-24 0 16,0 1-16,24-25 16,1 24-1,-25 1-15,0-1 16,0 1-16,0-1 16,0 0-16,0 25 15,24 0 16,1-49-15,-25 25 0,24-1 15,0-24 0,1 0-15,-1 0-1,1 0-15,-1 0 32,25 0 46,-25-24-63,1-1 17,-1 25-32,-24-24 15,25-1 1,24 1 0,-1 24 15,-23 0 0,-50 0 157,1 0-173,0 0 1,-1 24 31,1 1-16,24-1 0,-25 1 0,25-1-15,0 0 31,0 1-31,0-1-1,0 1 1,0-1 15,25 1-15,-1-1 15,1-24 0,-1 0-31,0 0 16,1 0-1,-1 0 1,1 0 15,-1 0-31,0 0 16,1 0 15,24 0-15,-25-24 31,-24-1 0,0 1-32,0-1-15,0 1 16,0-1-1,0 1 1,0 0 15,0-1-15,0 1 15,0-1-31,0 1 47,0-1-31,-24 25 15,-1 0-15,1 0-16,-1 0 15,-23 0 16,72 0 126,0 0-157,1 0 15,-1 0 1,1 0-16,-25 25 16,24-25-16,-24 24 15,0 1-15,0-1 16,49 1-16,-49-1 15,0 0 1,24 1 0,-24-1-16,0 1 15,25-1-15,-1 1 16,1-1 0,-1-24-1,1 0-15,-1 0 16,25 0-16,24 0 15,-48 0-15,48 0 16,-24 0 0,24 0-16,-24 0 15,-25 0-15,1 0 16,23-24 0,-48-1-16,0 1 31,-24-1-31</inkml:trace>
          <inkml:trace contextRef="#ctx0" brushRef="#br0" timeOffset="4967.3404">3078 1124 0,'0'-25'63,"24"25"-63,0-24 16,1 24-1,-25-24 1,24 24-16,-24-25 15,25 25-15,-25-24 16,24-1-16,1-48 16,-25 49-1,24 24-15,-24-25 16,0 1 0,0-25-1,24 24-15,-24 1 16,0 0-1,0-1 1,25 1-16,-25-1 16,0 1-1,0-25 1,0 0 0,0 25-1,0-1-15,-49-23 16,49 23-1,-24 25 1,-1-24 0,25-1-1,-24 25 1,-1 0 15,1 0-15,-1 0-1,1 0 1,0 0 15,-1 25 1,1-25-32,24 24 15,0 1-15,0 23 16,-49 1-16,49-24 15,0 23 1,0-23 0,0-1-16,0 1 15,0 24-15,0-1 16,0-23 0,0 24-1,0 0 1,0-25-1,0 25 1,24 0 0,25 0-1,-24-25 1,-1 0-16,-24 1 31,24-25-31,1 0 16,-1 24-1,1-24-15,-1 0 16,1 0 0,-1 25-16,0-25 31,1 0-31,-1 0 16,1 0-1,-1 0-15,1 0 16,-1 0 15,-24-25-31,24 25 16,-24-24-1,25-1 1,-1 1 0,-24 0-1,0-25 1,0 24-1,0 1 1,0-1 0,0 1-1,0 0 1,-24 24 93,24 48-62,0-23 0,24-25-16,1 0-15,-1 0 0,0 0-1,1 0 1,-1 0-1,1 0 1,24 0-16,-25 0 16,0 0-1,25 0 1,-24 0-16,-1-25 16,1 25-1,-1 0-15,0 0 16,1-24-1,-1 24 1,-24-24 0,25-1-1,-1 25 1,1 0 15,-1 0-15,-48 0 140,-25 0-140,24 25 15,-24-1-15,49 0-1,-24 1 1,24-1 46,0 1-46,0-1 15,24-24-15,1 0 15,-1 0-15,1 0-1,-1 0-15,1 0 16,-1 0 0,0 0-1,1 0-15,-1 0 16,25 0 15,-24 0 0,-25-24-15,0-1 0,0-24-1,0 25 16,0 0 1,0-1 30,-25 1-15,1 24 31,-1 0-47,25 24 141,0 1-140,25-25-17,-1 0-15,-24 24 16,25 0-16,-1 1 15,0 24 32,-24-25-15,25 1 30,24-25-15,-25 0 0,0 0-47,1-25 15,-25 1-15,24 24 16,-24-25 0,25 1-16,-25-1 15,24 1 1,-24 0 0,25 24-16,-25-25 15,0 1 1,0-1-1,0 1 1,24 48 187,0 1-187,1-1-16,-1 1 15,-24-1-15,49 25 16,-24-49-16,-1 24 16,-24 1 15,0-1-15,0 1-1,-24-1 16,-1-24-15,1 24 0,-1-24-1,50 0 157,-1 0-172,1 0 16,-1 0-16,0 0 15,1 0-15,24 0 16,-25 0 0,0 0-16,1-24 15,24 24-15,-25-24 16,-24-1 0,25 25-16,-1-49 15,-24 25 1,0-1 31,0 1-47,0 0 15,0-1 17,0 1-32,0-1 15,0 1 1,-24 24 15,-1 0 16,25 24-31,0 1-16,0 24 15,0-1-15,0 1 16,25 0-16,-1-24 15,-24-1-15,24-24 16,1 49-16,-1-49 16,25 0-16,24 24 15,-48-24 1,-1 25 0,1-25-16,-1 0 31</inkml:trace>
        </inkml:traceGroup>
        <inkml:traceGroup>
          <inkml:annotationXML>
            <emma:emma xmlns:emma="http://www.w3.org/2003/04/emma" version="1.0">
              <emma:interpretation id="{078E2AF0-0F96-4CCF-A2A2-E3B1507D5BB9}" emma:medium="tactile" emma:mode="ink">
                <msink:context xmlns:msink="http://schemas.microsoft.com/ink/2010/main" type="inkWord" rotatedBoundingBox="6767,1256 9421,1377 9395,1951 6741,183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7407.8888">5642 1222 0,'-24'24'0,"72"-24"31,-23 0-15,24 0-1,-25 0 1,25 0 0,0-24-1,-49-1 1,49 1 0,-49-25-16,0 0 15,0 25 1,0-25-1,0 24-15,0 1 16,0-25-16,0 25 16,0-1-16,0 1 15,0-1 1,0 1-16,0-1 16,0 1-1,0 0 1,0-1-1,0 74 79,0-25-78,0 25-16,0-24 15,0 24 1,0-25-16,0 0 16,0 25-16,0-24 15,0-1 1,0 25-16,0 0 16,24-25-1,-24 1-15,25-1 16,-25 1-16,24-25 15,-24 24-15,24-24 32,1 0-17,-1 0 1,1 0 0,23 0-1,-23 0 16,-1 0-31,1-24 16,-25-1 0,49-24-16,-25 25 0,0-1 15,-24 1 1,0 0 0,25-1-16,-25 1 15,0-1 63,-49 25-46,25 0 30,-1 0-46,1 0-1,24 25 1,-25-25 15,25 49-15,0-25 15,0 0 16,0 1-31,0-1-16,25 1 15,-1-25 1,-24 24-1,25 1 1,23-25 15,1 24 1,-24-24-17,-1 0 1,1 0-1,-1 0 1,0 0 0,25 0-1,-49-24 1,74-1-16,-50-24 16,0 25-1,1-1 1,-1 1-1,-24 0 1,0-1 0,0 1 15</inkml:trace>
          <inkml:trace contextRef="#ctx0" brushRef="#br0" timeOffset="9608.1476">5691 855 0,'24'0'16,"1"0"-16,-1 0 15,25 0 16,-25 0-31,25 0 16,0 0 0,0-24-16,0 24 15,0 0 1,-25 0 0</inkml:trace>
          <inkml:trace contextRef="#ctx0" brushRef="#br0" timeOffset="13575.9015">6741 1002 0,'-49'0'78,"25"0"-63,-1 0 17,1 0-17,0 0 1,-1 0 93,25 24-93,49-24-1,-25 0 1,1 0-16,48 25 16,-48-25-1,23 0 1,-23 0-16,24 0 16,-25 0 15,0 0-16,1 0 1,-1 0 0,1 0 15,-1 0-15,1 0-1,-25 24 141,0 0-140,-25 1 0,25-1-1,-24-24-15,-1 25 32,25 24 14,0-25 17,25-24-16,-1 0-47,25 0 47,-25-24-16,-24-1 0,25 1-31,-25-1 31,24-24-31,-24 25 32,25 0-17,-1 24 32,1 0-47,23-25 16,-23 25 46,-1 0-62,1 0 16,23 0 0,-48 25 15,25 23-31,-25 1 15,0-24 48,0-74 78,0 24-141,0 1 31,0 0-31,0-25 15,24 49 1,1-25 15,-1 25 32,1 0-32,-1 0-15,0 49-16,-24 0 31,25-25-15,-25 25 15,0-24-16,0-1 17,0-48 93,0-1-110,0 1-15,0-1 16,0 1 0,0 0-1,0-1 1,24 25 15,1 0 0,-1 0 1,1 0-1,-1 0-16,0 25-15,25-1 63,-49 0-47,0 25-1,25-24 16,-1-25 1,1 0-17,23 0 1,-23 0 0,-1-25-16,1 25 15,-1 0-15,1-49 16,-1 49-16,-24-24 15,24 24-15,-24-24 16,25-1-16,-25-24 16,0 25-1,0-1 1,0 1 0,0 0 30,24 24 111,1 0-157,-1 24 15,0 25 1,1-25 0,-25 1-16,0-1 15,24 1 1,-24 23-1,25-23-15,-25-1 32,0 1-1,0-1-31,-25-24 16,1 0-1,-1 0 1,1 0-16,0 0 15,72 0 95,-23 0-79</inkml:trace>
        </inkml:traceGroup>
      </inkml:traceGroup>
    </inkml:traceGroup>
    <inkml:traceGroup>
      <inkml:annotationXML>
        <emma:emma xmlns:emma="http://www.w3.org/2003/04/emma" version="1.0">
          <emma:interpretation id="{E461054C-0CAB-4007-8D65-BBD61D5E8593}" emma:medium="tactile" emma:mode="ink">
            <msink:context xmlns:msink="http://schemas.microsoft.com/ink/2010/main" type="paragraph" rotatedBoundingBox="1249,2350 19892,2639 19870,4043 1227,37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55759C-79B0-45E1-8DF4-CFB0D20F6CC1}" emma:medium="tactile" emma:mode="ink">
              <msink:context xmlns:msink="http://schemas.microsoft.com/ink/2010/main" type="line" rotatedBoundingBox="1249,2350 19892,2639 19870,4043 1227,3753"/>
            </emma:interpretation>
          </emma:emma>
        </inkml:annotationXML>
        <inkml:traceGroup>
          <inkml:annotationXML>
            <emma:emma xmlns:emma="http://www.w3.org/2003/04/emma" version="1.0">
              <emma:interpretation id="{247ED8CF-E4B7-47EC-A30F-C6CF1EAE8AA0}" emma:medium="tactile" emma:mode="ink">
                <msink:context xmlns:msink="http://schemas.microsoft.com/ink/2010/main" type="inkWord" rotatedBoundingBox="1245,2620 3714,2659 3702,3431 1233,3393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1" timeOffset="21424.6024">2516 2687 0</inkml:trace>
          <inkml:trace contextRef="#ctx0" brushRef="#br1" timeOffset="21080.6534">2589 2247 0,'-24'0'78</inkml:trace>
          <inkml:trace contextRef="#ctx0" brushRef="#br1" timeOffset="20199.6982">147 2809 0,'0'-24'156,"0"-1"-140,0 1-1,0-1 1,0 1 0,0-1 15,0 1-31,-25-25 16,25 25 15,0-1-16,0 1 1,0 0 0,0-1-1,0 1 1,0-1 0,0 1-1,0-25 16,0 25-15,0-25 0,0 24 15,0-24 0,0 25-15,0-25-1,0 25 17,0-25-17,25 73 251,-1-24-250,-24 25-16,25-25 31,-25 24-16,24-24-15,-24 25 16,25-1 15,-1-24-15,-24 24-16,24 1 16,-24-1-1,25-24 1,-25 25-1,24-25 1,1 24 0,-25 1 15,24-1-15,-24 0-1,49 1 1,-49-1 15,0 1-15,24 24-1,-24-25 1,0 0 0,0 1-1,0-1-15,0 25 31,0-25-15,0 1 62,0-1-62,-24-24 31,0 25-32,-1-25 1,1 24 0,-50 1-1,50-1 16,48-24 126,25 0-157,-24 0 15,48-49 1,-49 25 0,-24-1-1,25 25-15,-25-24 16,24 24-16,-24-25 15,25 25-15,-1-48 16,0 48 0,-24-25-1,25 25 1,-1-24 0,-24-1-16,25 25 15,-25-24-15,24 24 31,1 0-31,-1 0 16,25 0 15,-25 0-15,-73 0 109,25 0-109,0 0-1,-1 24 1,1-24-16,-1 25 15,1-25 1,24 24 0,-25-24-1,25 25 1,0-1 15,0 0-15,0 1 46,0-1-62,25-24 32,-1 0-32,1 0 15,-1 0 1,1 0-16,-1 0 15,0 0 1,1 0 15,24-24 1,-49-1-1,24 1-16,1 24-15,-25-24 16,0-1 0,0 1-1,0-1-15,0 1 94,0 73-16,0 0-62,0-25-1,24-24-15,-24 24 16,24-24 0,1 0-1,-1 0 1,1 0 0,-1 0-1,0 0 1,1-48-1,-1 23-15,1-24 16,-25 25 0,0-25-16,0 25 15,49-74-15,-49 74 16,0-25 0,0 24-1,0-24-15,0 1 16,0 23-1,0 1 1,0-1 0,0 1-1,0 48 79,0 1-78,0 24-16,0-1 15,0-23 1,0-1-16,0 1 16,0 48-16,0-49 15,24 1 1,0-1-16,1 25 15,-1-49 17,-24 25-17,25-25 1,-1 0 0,1 0-16,23 0 15,-23 0 1,-25-25-1,24 25-15,1-24 16,-1-1 0,25 1-1,-49-1 1,24 25 0,-48 0 93,-25 0-93,49 25-1,-24-25-15,24 49 16,-25-49-16,1 24 15,24 25 1,0-25 15,0 25-15,0-24 0,0-1 15,24 0-16,1 1 17,-1-25-17,1 0-15,-1 0 16,0 0 0,1 0 15,-1 0-31,1 0 15,-1-25 1,1 25 0,-25-24-16,48 0 0,-48-1 15,25 1 1,-25-1-16,0 1 16,24 24-1,-24-24-15,0-1 16,0 1-1,0-1 1,0 1 0,0-1-1,-24 25 17,-1 0-17,1 0-15,0 0 16,48 0 140,-24 25-140,24-25-1,25 49-15,-49-25 16,25 25 0,23 0-16,-48-25 15,25 1-15,24-1 16,0-24-1,-25 0 1,49 0-16,-24 0 16,0 0-16,-25 0 15,1 0-15,-1-24 16,-24-25 0,0 24-1</inkml:trace>
          <inkml:trace contextRef="#ctx0" brushRef="#br1" timeOffset="20623.8386">1050 2198 0,'49'0'62,"0"0"-62,24 0 16,-48 0-16,48 0 15,-24 0-15,-25 0 16</inkml:trace>
        </inkml:traceGroup>
        <inkml:traceGroup>
          <inkml:annotationXML>
            <emma:emma xmlns:emma="http://www.w3.org/2003/04/emma" version="1.0">
              <emma:interpretation id="{DCA62FE0-873C-4861-AFF8-A39B7AE90E49}" emma:medium="tactile" emma:mode="ink">
                <msink:context xmlns:msink="http://schemas.microsoft.com/ink/2010/main" type="inkWord" rotatedBoundingBox="4162,2649 8409,2715 8391,3865 4144,3799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2" timeOffset="40007.6271">5202 2272 0,'25'0'47,"48"0"-47,-48 0 16,23 0-16,26 0 15,-25 0 1,-25 0 0,25 0-16</inkml:trace>
          <inkml:trace contextRef="#ctx0" brushRef="#br2" timeOffset="39049.0355">3029 2760 0,'24'0'62,"1"0"-46,-1 0-16,-24-24 15,0-1-15,24 1 16,-24-1 0,0 1-16,25 0 31,-25-1-15,24 25-16,-24-24 15,0-1 1,25-23-16,-25 23 31,24 25-15,-24-24-16,0-1 15,25 1 1,-1-1 0,0 1 15,1 24-16,24 0 17,-74 0 249,1 0-265,-1 0 15,25 24 16,-24-24-47,0 25 15,24-1 32,0 1-31,0-1-1,0 1 17,0-1 15,24-24 31,0 0-47,-24 24-15,25-24-1,-1 0 32,1 0-47,-1 0 47,25 0 0,-25 0 0,1 0 15,-1 0-46,1 0-1,-1 0 17,0-24 15,-24 0-16,25 24 78,-25-25-62,0 1 0,0-1 31,0 1 0,-25 24-62,-23 0 31,23 0-32,-24 0 17,98-25 186,-49 1-218,25 24 32,-1 0-32,0 0 78,1 0-47,-1 24-15,1 1 30,-25-1-30,24 1-16,1 24 31,-25-25 16,0 25-31,24-49-1,-24 24 17,24-24-1,1 0 0,-1 0-15,1 0-1,-1 0 1,25-24 0,-25-1 15,1 1-15,-1 0 15,-24-1-16,25 25-15,-25-24 16,24-1 0,-24 1 31,25 24-1,-1 0-30,0 0 0,1 0-1,-1 0 1,1 0-16,-1 0 31,1 24-15,-1 1-16,-24-1 15,0 1-15,0-1 16,0 0 0,0 1-1,24-25 157,-24-49-156,0 25-1,0-25 17,49 24-17,-49 1 17,25 24 14,-1 0-30,0 0 0,1 0 15,24 0 0,-49 24-31,0 1 16,0-1-1,24 1-15,1-25 16,-25 24 0,24-24 46,0 0-15,1 0-31,-1 0-1,1 0 1,-1 0 0,25 0-1,-49-24 1,24 24-16,-24-25 15,25 25-15,-25-24 16,0-25-16,0 24 31,0 1-15,0 73 109,0-25-109,0 1-16,0-1 15,0 25 1,0-25-16,0 1 15,0 24 1,49-25 15,-25-24 16,0 0-47,1 0 31,-1-24-31,1 24 16,-25-25 0,24 25-16,-24-49 15,25 25 1,-25 0-16,0-1 16,0 1-16,0-1 15,0 1-15,0-1 16,24 25 109,-24 25-125,0-1 0,0 1 15,0-1-15,24 1 16,-24-1 0,25 0-1,-25 1-15,24-1 16,-24 1 0,0-1-16,0 25 31,0-25-31,0 1 15,0-1-15,0 1 16,0 23 0,0-23-16,0-1 15,0 1 1,-24-1-16,-1 1 16,1-1-1,0-24 1,-1 24-16,1-24 15,-1 0 1,-24 0 0,25 0 15,0 0-15,24-24-16,0 0 15,-25-1-15,25-24 16,0 25-1,0-25 1,0 25 0,25-1-1,-1 25 1,49-24-16,-48-1 16,24 25-1,-1-24-15,-23 24 16,24-25-1,-25 1-15,1 0 16,-1-1-16,0-24 16,25 25-1,-24-25-15,-1 25 32,-24-1-32,25 1 15,-25-1-15,0 1 16,24 0-16,-24-1 15,0 1-15,24-25 16,-24 24 0,0 1-1,0 0 1,0-1 0,0 1-1,0 73 110,0 24-109,0-49-1,0 50-15,0-50 16,0 25-16,0 0 16,0 0-16,0-25 15,49 25-15,-49-25 16,0 25 0,25-49-16,-25 24 15,24-24 1,1 0-1,-1 0 1,0 0 0,1 0-1,-1 0 1,1 0-16,-1 0 31,0 0-31,1 0 16,24 0-1,-25-48 17,1-1-17,-1 49-15,-24-25 16,0 1-16,0 0 16,0-1-1,0 1-15,24-1 16,-24-24-1,0 25 1,0 0 0,0-1 15,0 1-31,0-1 16,0 1-1,0-1-15,0 1 16,0 0 15,-24 24 94,0 0-94,-1 24 1,25 25-17,0-25 1,0 1-16,0-1 15,0 1 1,0-1 0,0 0-16,0 1 15,0-1 1,0 1-16,0-1 16,0 1-1,0-1-15,0 0 16,0 1-1,0-50 189,0 1-204,0 0 0,0-1 31,0 1-16,0-1-15,25 25 32,-1 0-1,0 25 0,1-25 0,-25 24-15,0 1-16,0-1 16,0 25-16,0-25 15,24-24-15,-24 49 16,25-25 0,-1 1-1,25-25 32,-25 0-31,25 0 46,-24-25-46,-25 1-1,0-25 1,0 25 0,0-1-1,24 1-15,-24 0 16,0-1 0,0 1 15,0 48 63,0 1-94,0-1 15,0 0 1,0 25-16,0-24 31,0-1-15,49-24 77,-25 0-61,1-49-17,-1 25 1,-24-1 0,0 1-16,25 24 15,-1-24-15,0-1 31,-24 1-15,25 24 15,-1 0-15,1 0 0,-1 0 46,1 24-46,-25 1-1,0-1 1,0 0 0,0 1-16,0-1 46,0 25-14,0-25 15,0-48 46,0-25-77,0 25 0,24 24-1,0-25-15,-24 1 16,0 0-1,25 24-15,-25-25 32,24 1-1,1 24 31,-1 0-62,1 24 63,-25 1-32,0-1-31,0 0 16,48 25-1,-23-49 48,-1 0-32,1 0-15,-1 0 15,1 0-15,-1-24-1,0 24 1,25-49 0,-24 25-1,23-25 1,-23 49 31,-50 0 109,1 0-156,-25 0 16,49 24-1,-24 1 1,24-1-16,0 0 15,0 1-15,0-1 16,-49 1-16,49 23 31,24-23-15,1-25 0,-1 0 15,25 0 0,-25 0 0,25-25 1,-49 1-17,0 0 1,0-1-16,0 1 15,0-1 1,0 1-16,0-25 16,0 25-1,0 48 95,0 25-110,0-25 15,0 50-15,0-50 16,0 25-16,0-25 16,0 50-16,0-1 15,0-24-15,0 0 16,0-25-16,0 0 15,0 25-15,0-24 16,0-1-16,0 0 16,-24-24-16,-25 49 15,49 0 1,-49-49 0,25 49-16,-1-49 62,25-49-31,0 25-31,0-25 16,0 0-16,0-24 16,25 48-1,-1-23 1,1 48-16,23-25 15,-23-24-15,24 25 16,-25-1-16,1 25 16,-1 0-16,25-48 15,-25 48-15,25-49 16,-24 24 0,-1 1-16,0-1 15,-24 1 95</inkml:trace>
          <inkml:trace contextRef="#ctx0" brushRef="#br2" timeOffset="39504.6666">6253 2345 0</inkml:trace>
        </inkml:traceGroup>
        <inkml:traceGroup>
          <inkml:annotationXML>
            <emma:emma xmlns:emma="http://www.w3.org/2003/04/emma" version="1.0">
              <emma:interpretation id="{7A4D704A-D373-4C81-A4D7-8813C4879217}" emma:medium="tactile" emma:mode="ink">
                <msink:context xmlns:msink="http://schemas.microsoft.com/ink/2010/main" type="inkWord" rotatedBoundingBox="8916,2959 10239,2980 10232,3419 8909,3399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2" timeOffset="42999.2777">7816 2638 0,'-25'0'32,"25"-24"-1,0-1-15,0-24-1,0 25 16,25 0-15,-1 24 0,1-25-16,-25 1 15,48 24 1,-23 0-16,-1-25 16,1 25 30,-1 0 1,-24 25-15,25 24-32,-25-1 31,0-23-31,24-25 15,-24 24-15,0 1 16,24-1 15,-24 0 1,0 1-17,25-25 1,-1 0 15,1 0 32,-1 0-32,0 0-16,1 0 1,-1-25 15,-24 1-15,0 0 0,0-1-1,0 1 1,0-1-1,0 1 1,0 0 15,0-1-15,0 50 125,0-1-126,0 0 1,0 1-16,0-1 31,0 1-31,0-1 31,0 0-31,25-24 16,-25 25 0,24-25-16,1 0 31,-1 24-16,0-24 17,1 0-17,24 0 1,-49-24 15,0-1-15,0 1-1,0 0 1,0-1-16,0 1 16,0-1-1,0 1 1,0 0 15,24 24 110,1 24-110,48-24-15,-24 49 15,-25-49-31,25 0 16,-25 0-1,25 0 1,0 0-16,0 0 15,-25 0 1,25 0 0,0 0-16,-25 0 31,1-25-15,-25 1-1,0 0 1,0-25-1,0 24 32,0 1-31,-49 24 78,25 0-32,24 24-46,-25 25-1,25-24 1,0 23 0,0 1-16,0 24 15,0-48-15,0-1 16,0 1-16,0 24 16,25-25-16,-1 0 15,25-24 1,-25 0-16,1 0 31,-1 0-15</inkml:trace>
        </inkml:traceGroup>
        <inkml:traceGroup>
          <inkml:annotationXML>
            <emma:emma xmlns:emma="http://www.w3.org/2003/04/emma" version="1.0">
              <emma:interpretation id="{0B12079B-776D-4F2D-8340-8C7CD328EAC0}" emma:medium="tactile" emma:mode="ink">
                <msink:context xmlns:msink="http://schemas.microsoft.com/ink/2010/main" type="inkWord" rotatedBoundingBox="11097,2822 13515,2860 13504,3572 11086,3535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2" timeOffset="47753.0709">10429 2467 0,'49'0'31,"0"0"-31,0 0 15,-25 0-15,25 0 16,0 0-16,-25 0 16</inkml:trace>
          <inkml:trace contextRef="#ctx0" brushRef="#br2" timeOffset="47241.1328">9965 2858 0,'24'0'109,"-24"-25"-93,25 25-1,-25-24-15,24 24 16,-24-49 0,25 49-16,-25-24 15,0-1-15,0 1 16,0-1 0,0 1-16,48 0 15,-48-1-15,0 1 16,0-1-1,0 1 17,0 0-32,0-1 15,0 1 17,0-1-1,25 74 125,-1-24-140,25 23-16,-49-23 15,49-1 1,-49 1-16,24-1 16,-24 0-1,25 1-15,-1-1 16,1 1-16,-25 24 31,0-1 16,0-23-31,-25 24-1,-24-49 48,74 0 93,24 0-156,0-25 16,-1 1-1,1-1 1,-24 1-1,-1 0 1,1-1-16,-25 1 16,0-25-1,0 24 1,0-23-16,0-1 16,0 24-1,0 1-15,0-25 16,0 25-16,0-1 15,0-24-15,0 25 16,0 0-16,0-1 16,0 1-16,0-1 15,0 50 79,0 24-94,0-1 16,0 1-16,0 0 15,0 0-15,0 0 16,0 0-16,24 24 16,0-24-16,25 0 15,-24-25 1,-25 0-16,24 1 15,0-25-15,1 24 16,-1-24 0,25 0-1,0 0 1,-25 0-16,25 0 16,0-24-16,0 24 15,0-25-15,-25 1 16,1 0-16,-74 24 125,24 0-110,1 0 1,0 24-16,-1 0 16,25 1 31,0-1-32,0 1 1,49-25-1,-25 0-15,1 0 32,-1 0-32,1 49 15,-1-49 1,0 0-16,25 0 31,-24 0-31,-1 0 31,1 0-31,-1 0 32,0-25-17,1 25 1,-25-24-16,49-1 16,-49-24-1,0 25 16,-25 0 16,1-1-15,-25 1-1,25 24 0,-1 0-15,1 0 15,-1 0 16,25 24 0,0 1-32,25-1 17,-1-24-17,1 0 16,-1 0-31,0 0 16,1 0 0,-1 0-1,1 0 17,-1 0-32,1 0 31,-25-24-16,24-1-15,-24 1 16,24-25 0,-24 24-1,0 1 1,0 0 0,0-1-1,0 1 48,-24 24-16,24 24 15,0 1-31,24-25-15,1 0-16,-1 0 31,25 0-15,-24 0-1,-1 0 1,0 0-16,1 24 47,-25 0-31,0 25-1,0 0 1,0 0-16,0-25 15,24 1-15,1 24 16,-1-25-16,1-24 16,-1 25-1,0-1-15,1-24 16,-1 0-16,1 0 16,-1 0-16,0 0 15,1 0-15,-1 0 16,1 0-16,-1 0 15,1-24-15,-25-1 32,0 1-17,0-25 17,0 24-32,0-23 31,0 23-16,-25 25 48,25 49-47,0-25-1,0 25 1,49-24-16,-25-25 15,1 0 1,24 0-16,-25 0 16,1 0-1,-1 0-15,0 0 16,1 0 0,-25-25 15,0 1 0</inkml:trace>
        </inkml:traceGroup>
        <inkml:traceGroup>
          <inkml:annotationXML>
            <emma:emma xmlns:emma="http://www.w3.org/2003/04/emma" version="1.0">
              <emma:interpretation id="{70347FF5-46FD-429E-8646-4185535B20C4}" emma:medium="tactile" emma:mode="ink">
                <msink:context xmlns:msink="http://schemas.microsoft.com/ink/2010/main" type="inkWord" rotatedBoundingBox="13945,2856 14807,2870 14797,3478 13935,3464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2" timeOffset="50639.9338">12822 2272 0</inkml:trace>
          <inkml:trace contextRef="#ctx0" brushRef="#br2" timeOffset="50312.452">12945 2858 0,'0'24'31,"24"-24"0,0 0-15,1 0 15,-1-24 0,1 24-31,-25-25 16,24 1 0,-24 0-1,0-1 1,0-24-1,0 25 17,0 48 140,0 1-141,0-1-31,25-24 31,-1 25-15,0-25-1,1 0 32,-1 0-31,1 0-1,-1 0 32,0 0-31,1 0 0,-1-25-1,-24-24 16,25 25-15,-25-1 0,24 25 46,1 0 1,-1 0-48,0 25 1,-24 24 0,0-25-16,25 1 15,-25-50 173,0 1-173,49-25 1,-25 24 0,1 25 15,-1 0 16,0 0-32,1 0 1,-1 25 0,-24-1-1,0 1 1,0-1-1</inkml:trace>
        </inkml:traceGroup>
        <inkml:traceGroup>
          <inkml:annotationXML>
            <emma:emma xmlns:emma="http://www.w3.org/2003/04/emma" version="1.0">
              <emma:interpretation id="{F315B0C0-ED26-4FA5-AAA2-DCE0300D78FF}" emma:medium="tactile" emma:mode="ink">
                <msink:context xmlns:msink="http://schemas.microsoft.com/ink/2010/main" type="inkWord" rotatedBoundingBox="15218,3167 15851,3177 15847,3449 15213,3439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2" timeOffset="52328.0226">14092 2785 0,'25'0'0,"-25"-25"0,24 1 15,50 24 1,-74-25-1,24 1-15,-24-1 32,0 1-17,24 24 1,1-24-16,-1 24 31,1 0-15,-1 0-16,1 0 31,-50 24 94,1-24-109,-1 49-16,1-25 31,-1-24-15,25 25-1,0-1 1,0 1 15,0-1-15,0 0 15,25 1-15,-1-25-1,1 0-15,-1 0 16,1 0-1,-1 0 17,25 0-17,-49-25 1,49-23 0,-49-1-1,0 24 16,0 1-15,0-1-16,0 1 31,0 0 16,0-1 31,0 50-46,0-1-17,24 0 1,0 1-16,25-25 15,-24 0 1,-1 0-16,1 0 16,23 0-1</inkml:trace>
        </inkml:traceGroup>
        <inkml:traceGroup>
          <inkml:annotationXML>
            <emma:emma xmlns:emma="http://www.w3.org/2003/04/emma" version="1.0">
              <emma:interpretation id="{9C6AAC0C-F26F-43F8-8682-10EE46EBAEBE}" emma:medium="tactile" emma:mode="ink">
                <msink:context xmlns:msink="http://schemas.microsoft.com/ink/2010/main" type="inkWord" rotatedBoundingBox="16231,2582 19892,2639 19877,3635 16215,3579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2" timeOffset="60768.0222">15094 2907 0,'24'0'94,"-24"-25"-94,25 1 31,-25-1-15,0 1 0,0 0-1,0-1-15,24 25 16,-24-24-1,24-1 1,25 25 0,-24-24-16,-1 24 31,1 0-15,-1 0-1,0 0 1,1 0-1,-50 24 142,1-24-157,0 0 15,-1 25-15,-48 24 16,73-25 0,-25 0-1,1 1 1,0-1-1,24 1 17,0-1-1,0 1-15,24-1-1,0-24 1,1 0-1,-1 0 17,1 0-32,-1 0 15,1 0 17,23 0-17,-23-24 1,-1-25-1,1 24 1,-1 1 0,-24-1-1,0 1-15,0 0 16,0-1-16,0 1 16,0-1-1,0 1-15,0-25 16,0 25-1,0-1 1,0 1-16,0-1 16,0 1-1,0 0-15,0-1 16,0 1 31,-24-1-16,24 50 47,0-1-62,0 25-1,0-25-15,0 1 16,0 24-16,0-25 16,0 0-16,24 25 15,1 0 17,-1 0-17,0-25 1,25-24 31,-24 0 0,24 0-16,-25 0-31,25-48 31,-25 23-15,1-24-1,-1 25 17,-48 48 171,-1-24-188,25 25-15,-24-25 16,24 24 15,-49 1-31,49 23 47,0-23-31,0 24-1,0-25 1,0 1 15,24-1-15,1 0-1,-1-24 1,25 0 0,-25 0 31,1 0-47,-1 0 15,1-24 16,-25 0-15,24-1 0,-24 1-16,0-1 15,0 1 1,0-1 0,0 1-1,0 0 1,0-1 46,0 50 95,25-1-142,-1 0 1,0 1 15,1-25-31,-1 0 16,25 0 15,-24 0 0,-1-25-31,-24 1 16,0 0-16,24-25 15,-24 24-15,25-48 16,-25 49-16,0-25 16,0 24-16,0-23 15,0-1-15,0 0 16,0 24-16,0 1 16,0-25-16,0 25 31,0-1-31,0 1 15,0-1 17,0 74 61,0 25-77,0-50-16,0 25 16,0 24-16,0-48 15,0 48-15,0-24 16,0-25-16,0 0 16,0 25-16,0-24 15,0-1-15,0 1 16,24-25-1,1 0 1,-1 0 0,25 0-1,0 0 17,-25 0-17,1-25 1,-25 1-1,24 24 1,-24-25-16,0 1 16,24-1-16,-24 1 109,-48 24-78,23 0 1,-24 24-32,49 1 15,0-1-15,0 1 16,0-1-16,0 1 15,0-1 1,0 0 0,0 1-1,0-1 1,0 1 0,0-1-1,25 1 16,-1-1 1,1-24-17,-1 0 17,0 0-17,1 0-15,-1 0 31,1 0-15,-25-24 0,24 24-16,1-25 15,-25-24 1,0 25 0,24-1-1,-24 1-15,0 0 31,0-1-31,0 1 32,0-1-1,0 1-15,-24 24-1,-1 0 32,50 0 78,-1 0-78,-24 24-47,0 1 16,24-1-1,-24 1-15,25 23 47,-1-48-16,1 0 16,-1 0-16,1 0-31,-1 0 32,0 0-17,1 0 1,-1 0 0,25 0-1,-49-24 1,25 0-1,-1-1-15,0-24 16,25-48 0,-49 48-1,0 24-15,0 1 32,0 0-32,0-25 15,0 24 1,0 1-16,0-25 15,0 0-15,0 0 16,0 25-16,0-25 16,0 25-16,0-1 15,0 1-15,0-25 16,-24 24 0,-1 25 30,1 0-30,0 0 0,-1 25-1,25 24 1,0-25 0,0 1-16,0-1 15,-49 25-15,49 0 16,0-25-16,0 25 15,0-25-15,-24 50 16,24-50-16,0 25 31,0-25-31,24 1 16,-24-1-16,0 1 16,49 23-1,-24-23-15,-25-1 16,24 25-1,0-24-15,1-1 16,-1 0 15,1 1-15,-1-25 15,25 0-15,-25 0 15,1 0 0,-1 0-15,1 0-16,-1 0 47,0 0-47,1-25 31,-25 1-15,24 0-16,-24-1 15,25-24-15,-25 25 16,0-25 0,0 25-1,0-25 16,-49 49 1,49-25-17,-25 25 1,1 0 31,24 25-16,0-1-15,0 1-1,0-1 1,0 25 0,0-25-16,24-24 0,1 25 31,-1-25 0,1 0-15,-1 0-1,1 0 17,-1 0-1,0 0-16,25 0-15,-24-25 16,-1 25-16,0-24 16,1 24-16,-1-25 15,1 25-15,-1 0 16,-24-24-16,49 24 16,-25 0-1,-72 0 157,23 0-156,-24 0-1,25 24-15,-1-24 16,25 25-16,0-1 16,-24 1-16,24 24 15,-24-25-15,24 0 16,0 1-16,0 24 15,0-25-15,0 1 16,0-1 0,0 25 15,48-49 16,-23 0-32,-1 0 1,1 0 0,-1 0-1,1 0-15,-1 0 16,0-25 15,-24 1-31,0-25 16,49 25-16,-49-25 15,0 24 1,0-23 0,0 23-1,0 1 1,0-1-16,0 1 16,25 24 140,-25 24-141,24 50 1,1-74 0,-25 24-1,24-24 1,0 0 15,1 0-15,-1 0 31,25 0-47,-24 0 15,-25-49 1,24-24 0,0 73-16,-24-49 15,25 25-15,-25-25 16,0 24-1,0 1 17,24 24 77,1 49-93,-1-25-16,-24 1 15,0 23-15,0 1 16,25-49-16,-1 74 16,0-50-16,-24 0 15,0 25-15,0-24 16,0-1-16,0 25 15,0-25 1,0 1 47,-24-25-32,48 0 156,50-25-171,-50 1 0,0 24-16,1 0 15,-25-24-15,24-1 16,1 1-1,-1 24-15,1-49 16,-1 24 0,0 25-16,-24-48 31,25 48-31,-25-25 16,0 1-1,49-25 1,-49 24 15,0 1-31,0 0 31,0-1-15,0 1 0,-25 24 15,1 0-31,-1 0 31,1 0-31,24 49 31,0-25-15,0 25 0,0-25-1,0 25 1,0-24-1,24-25 17,-24 24-32,25-24 15,-1 0-15,1 24 16,-1 1 0,1-25-16,-1 0 15,0 0 1,1 0 15,-1 0-15,-24-25-1</inkml:trace>
          <inkml:trace contextRef="#ctx0" brushRef="#br2" timeOffset="61343.9284">15900 2345 0,'73'0'31,"25"0"-31,-74 0 16,49 0 0,1 0-16,-1 0 15,-49 0-15,25 0 16,-24 0-16,-1 0 15,0 0-15</inkml:trace>
        </inkml:traceGroup>
      </inkml:traceGroup>
    </inkml:traceGroup>
    <inkml:traceGroup>
      <inkml:annotationXML>
        <emma:emma xmlns:emma="http://www.w3.org/2003/04/emma" version="1.0">
          <emma:interpretation id="{2D879AB5-E609-4D41-984B-298A10AB50DC}" emma:medium="tactile" emma:mode="ink">
            <msink:context xmlns:msink="http://schemas.microsoft.com/ink/2010/main" type="paragraph" rotatedBoundingBox="1417,3921 16708,4059 16701,4896 1409,47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8B68EEE-EE22-4FE9-80F5-63E47466BACD}" emma:medium="tactile" emma:mode="ink">
              <msink:context xmlns:msink="http://schemas.microsoft.com/ink/2010/main" type="line" rotatedBoundingBox="1417,3921 16708,4059 16701,4896 1409,4758"/>
            </emma:interpretation>
          </emma:emma>
        </inkml:annotationXML>
        <inkml:traceGroup>
          <inkml:annotationXML>
            <emma:emma xmlns:emma="http://www.w3.org/2003/04/emma" version="1.0">
              <emma:interpretation id="{0DFDB9B2-04B2-483D-8976-D0683EAABF5E}" emma:medium="tactile" emma:mode="ink">
                <msink:context xmlns:msink="http://schemas.microsoft.com/ink/2010/main" type="inkWord" rotatedBoundingBox="1416,3997 5154,4030 5147,4791 1409,4758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1" timeOffset="80087.659">293 4128 0,'0'-25'93,"0"1"-77,0 0-16,0-1 16,0 1-1,0-1-15,0 1 31,0-1-31,0 1 16,0 0 0,0-1-1,0 1 1,0-1 0,0 1-16,0 0 31,0-1-16,0 1 1,0-1 15,0 1-15,0-1 0,0 1-1,0 0-15,0-1 16,0 1 31,0-1-47,0 1 47,49 24 109,-49 24-141,25-24 1,-25 25 0,24-1-1,1-24-15,-25 25 16,24-25-16,-24 24 16,24-24-1,-24 24-15,25 1 16,-1-25-1,-24 24 1,0 1 0,49-1 15,-49 1-31,0-1 16,49 25-1,-49-25 1,24 1-1,-24 23 17,0-23-17,0-1 1,0 1-16,0-1 16,0 1-1,-24-1-15,-1 0 16,1-24-16,-25 25 15,0-1 1,25-24 0,0 0-1,-1 0 1,1 0 0,48 0 93,1 0-93,-1 0-16,25-24 15,-49-1-15,24 25 16,-24-24-1,49 24 1,-49-24-16,0-1 16,24 1-1,1-1 1,-1 25 0,1-24-16,24-1 15,-49 1 1,24 24-1,0 0-15,25 0 16,-49-24-16,25 24 16,24-25-1,-49 50 79,-25-25-63,1 0-31,-1 0 32,1 0-32,-25 24 15,25 0 1,-1-24-1,1 25 1,-1-1 0,25 1-1,0-1 1,0 25 0,0-25 15,0 1-16,25-1-15,24 1 16,-1-25 15,-23 0-31,-1 0 32,1 0-32,-1 0 15,1 0 1,-1-25 15,0 1-31,1-1 16,-25 1-1,0 0-15,0-1 16,0 1-16,0-1 16,0 1-16,0-1 15,0 1 1,0 0-16,0 48 125,0 25-110,24 0 1,25 0-16,0-25 31,-25-24-31,1 0 16,-1 0 0,1 0-16,23 0 31,-23 0-16,-1 0-15,1-24 16,-25-25-16,24 0 16,1 49-16,-25-49 15,0 0-15,0 0 16,0 25-16,0-25 16,0 0-16,0 0 15,0 1-15,0 23 16,0 1-1,0-1-15,0-24 16,0 25 15,-25 24-31,1 24 78,24 50-62,0-1-16,0-24 16,0 24-16,0-48 15,0-1-15,0 0 16,0 1-16,24-1 16,-24 1-1,49-1-15,-25-24 31,25 49-31,-24-49 16,-1 0 0,1 0-1,-1 0 1,49 0 0,-48 0-1,-1 0 1,25-25-16,-49 1 15,24 0 1,1 24 0,-1-25-16,1 1 31,-50 24 94,1 24-109,24 1-1,-49-1-15,25 25 31,-25-25-15,49 1 0,0-1-16,0 1 15,0-1 1,0 0 0,0 1-1,0-1 16,24 1-15,1-25 0,-1 0-1,25 0-15,-25 0 16,1 0 0,-1 0-1,0 0 1,1 0-1,-25-25 1,24 1 0,-24-1-1,0-23-15,0 23 16,0 1 0,0-1-16,0 1 15,0-1 1,0 50 140,0-1-140,0 1-16,0-1 15,0 1 1,25-25 0,24 0-1,-1 0-15,-23 0 16,-1 0-1,25 0-15,-24 0 16,-1-25 0,25 1-16,-49-1 15,24 1-15,-24-1 16,49-48-16,-49 0 16,24 49-1,-24-25-15,0 0 16,0 0-16,0 0 15,0 0 1,0 25 0,0-1-16,0 1 47,-24 24-16,-25 0-16,49 24 1,-24-24-16,24 25 16,-25 24-16,25 0 15,0-25-15,-24 25 16,24-25 0,0 25-16,0-24 15,0-1-15,0 0 16,0 1-16,0-1 15,24 25 1,1 0-16,-1-49 16,-24 24-1,25-24-15,-1 25 16,0-25 0,1 0-1,24 0 1,-25 0-1,25 0 1,0 0 0,-25 0-16,1-25 15,-1 25 1,1-24-16,-25-1 16,24 1-1,0 0 1,1-1-16,-25 1 31,0-1-31,0 1 31,0 0 1,-25 24-1,1 0 31,24 24-46,0 0-16,0 1 31,24-1-15,1 1 15,24-25-15,-25 0-1,25 0 1,-25 0 0,1 0-16,-1 0 15,1-25-15,-1 1 16,25 24-16,-25-49 15,1 49-15,-1-24 16,-48 24 156,-1 0-156,1 0-16,0 0 15,-1 0 1,1 0-16,24 24 31,0 25 0,0-25-15,0 25 15,0-25-15,24-24 15,25 0-15,-25 0-1,1 0 1,-1-24-16,1 0 16,-25-25-1,24 49-15,-24-49 16,0 25-1,0-25 1,0 24 0,0 50 93,0-1-93,0 25-16,0-25 15,0 1 1,24-1 0,-24 1-16,25-25 31,24 0 16,-49-25-32,24 1-15,1-25 16,-25 0 0,48 25-1,-48-1-15,0 1 16,25-1-16,-25 1 15,24 0-15,1 24 16,-1 0 0,1 0-1,-1 0 1,0 0 0,25 0-1,-49 24 1,0 25-16,0-25 15,0 25 1,0-24 0,0-1-16,0 0 15,-24 1 1,-1-25 0,50 0 93,-1 0-109,25 0 16,-25 0-1,1 0 1,48 0-16,-73-25 15,49 25 1,0-73-16,-25 49 16,-24-25-1,0 24 1,0-23-16,0 23 16,0-48-1,0 48 1,0 1-1,-24 24 17,-1 0-17,25 24 1,0 1-16,0 24 16,0-25-16,0 49 15,0-24-15,0-24 16,0-1-1,0 1-15,25-25 16,-25 0-16,0 24 0,24 0 16,1-24-16,-1 0 15,1 0 1,-1 0-16,0 0 16,25-24 15,-24-25-16</inkml:trace>
          <inkml:trace contextRef="#ctx0" brushRef="#br2" timeOffset="71705.1482">293 4079 0</inkml:trace>
          <inkml:trace contextRef="#ctx0" brushRef="#br1" timeOffset="80903.5468">1173 3664 0,'97'0'15,"1"0"-15,0 0 16,-1 0-16,-23 0 15,-1 0-15,-24 0 16,-25 0-16,25 0 16,-25 0-16</inkml:trace>
          <inkml:trace contextRef="#ctx0" brushRef="#br1" timeOffset="80111.8668">4006 3713 0,'0'-49'16,"24"0"-16</inkml:trace>
        </inkml:traceGroup>
        <inkml:traceGroup>
          <inkml:annotationXML>
            <emma:emma xmlns:emma="http://www.w3.org/2003/04/emma" version="1.0">
              <emma:interpretation id="{A756B3FD-809F-4E94-8AD2-656CDDE0CE1D}" emma:medium="tactile" emma:mode="ink">
                <msink:context xmlns:msink="http://schemas.microsoft.com/ink/2010/main" type="inkWord" rotatedBoundingBox="5472,4175 5510,4176 5508,4386 5470,4385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1" timeOffset="83896.8117">4348 3786 0</inkml:trace>
          <inkml:trace contextRef="#ctx0" brushRef="#br1" timeOffset="83592.1482">4372 3591 0</inkml:trace>
        </inkml:traceGroup>
        <inkml:traceGroup>
          <inkml:annotationXML>
            <emma:emma xmlns:emma="http://www.w3.org/2003/04/emma" version="1.0">
              <emma:interpretation id="{05B5FD47-F81C-4834-9F14-4B3AA01E642C}" emma:medium="tactile" emma:mode="ink">
                <msink:context xmlns:msink="http://schemas.microsoft.com/ink/2010/main" type="inkWord" rotatedBoundingBox="5983,4144 8355,4166 8351,4633 5979,4612"/>
              </emma:interpretation>
              <emma:one-of disjunction-type="recognition" id="oneOf11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2" timeOffset="89895.8657">4885 3884 0,'-25'-25'16,"25"1"62,0-1-62,0 1-1,0 0 1,0-1 0,0 1-1,0-1 1,0 1 15,0-1-15,0 1-1,0 0 32,49 24 16,-24 0-16,-1 24-16,1 25 0,-25-25-15,24 1-16,-24-1 15,0 1 1,0-1 0,0 0-1,0 1 1,0 24 15,0-25 16,0 0 31,49-24-47,-25 0 16,-24-24-15,0 0-17,0-1 1,0 1-1,25-25 17,-25 25-32,0-1 31,0 1-15,0-1-16,0 1 46,0 48 48,0 1-78,0 24-1,0-25-15,0 25 16,0-25-16,0 1 16,0-1-16,0 0 15,24 25 1,-24-24 0,25-25-16,-25 24 31,24-24 0,0 0-15,1 0 15,-1-24-15,-24-1-16,0 1 15,0-1 1,0 1-16,0 0 15,0-1-15,0 1 16,25-1-16,-25 1 16,0 0-1,0 48 126,0 25-141,24-25 16,1 1-1,-25-1-15,24 0 16,0-24-16,1 0 47,-1 0-47,25 0 31,-24 0-31,-1 0 16,0-24-1,1 24 1,-25-49-16,0 25 15,0-1 1,24 1-16,-24 0 16,0-1-1,0 1-15,0-1 16,0-24 0,-24-24 77,-25 73-15,25 0-62,24 49 15,0-25-31,0 25 16,0 0 0,0-24-16,0-1 15,0 0-15,0 25 16,0-24-1,0 23 32,24-48 47,0 0-78,1-24-16,-25 0 31,24-1-15,1 25-1,-25-24 32,24 24-16,0 49-15,1 24 0,-25-49 15,24 1-16,1-25 17,-1 0-17,1 0 1,-1 0 0,0 0-1,1 0-15,24 0 16,-25-25-1,1-24 1,-1 49-16,-24-24 16,24 24-16,-24-49 15,0 25 17,0-1-17,0 1 1,0 0 15,-24 48 47,24 0-62,0 1-1,0-1-15,0 1 16,0-1 0,0 0-16,0 1 15,0-1 1,0 1 0,24-25-16,25 24 46,-24-24-30,-1 0 0,0 0-16,1 0 15,-1 0 1,25-49 0,-24 25-1,-25-1-15,0 1 16,0 0-16,24-25 15,-24 24 1,0 1-16,0 0 31,24-1 63,1 25-78,24 25-1,-25-25 1,49 24-16,-48-24 31,-1 24 0,1-24-15,-25 25 0,0 24-1,0-25 1,0 0 0,24 1-16,1-25 15,-1 0 1,0 0-1,1 0 1,-1 0 0,1 0-1,-1 0-15,1-25 16,-1 25-16,0-24 16,1 0-16,-1-1 15,-24 1-15,25-25 16,-25 25-16,0-25 15,0 24-15,0 1 32,0-1-32,-25 25 78,1 25-63,24 24 1,0 0-16,0-25 16,0 25-16,0 0 15,24-25-15,-24 0 16,25-24-16,23 25 16,1 24-1,-24-49-15,-1 0 16,1 0-16,-1 0 15,0-25 1,25-24 0,-24 49-16,24-24 15,-49 0-15</inkml:trace>
        </inkml:traceGroup>
        <inkml:traceGroup>
          <inkml:annotationXML>
            <emma:emma xmlns:emma="http://www.w3.org/2003/04/emma" version="1.0">
              <emma:interpretation id="{2D1E5A20-18B9-4156-A3F8-8175C53A2CD9}" emma:medium="tactile" emma:mode="ink">
                <msink:context xmlns:msink="http://schemas.microsoft.com/ink/2010/main" type="inkWord" rotatedBoundingBox="8671,4271 10262,4285 10257,4835 8666,4821"/>
              </emma:interpretation>
              <emma:one-of disjunction-type="recognition" id="oneOf12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2" timeOffset="92047.9514">7547 3957 0,'0'-49'63,"0"25"-16,0-50-32,24 74 1,-24-24-16,0 0 15,49-1 1,-49 1 0,25-1 31,-1 25-16,25 0-16,-49 25 1,24-25 0,1 49-16,-25-25 15,24 0-15,-24 1 16,0-1-16,0 1 16,0-1-1,0 0-15,25 1 16,-25-1-1,24 1 1,1-1 15,23-24 32,-23 0-48,24 0 17,-25 0-17,1 0-15,-1-49 16,-24 25 0,24-1-16,1 1 15,-25 0-15,0-1 16,0 1-16,0-25 15,0 73 110,0 25-125,24 24 16,1-48-16,-25-1 16,0 25-16,48 0 15,-48 0-15,49-25 16,0-24 15,-24 0-15,23 0-1,-23 0 1,24 0-16,-25-24 16,1-1-16,-25 1 15,0 0-15,48-25 16,-48 24 0,0-24-1,0 98 110,25-24-109,-1-1-1,1 1 1,-1-25 0,0 0-1,1 0-15,24 0 16,0 0 0,-1 0-1,1 0-15,0-49 16,-49 0-1,49 24-15,-49 1 16,24-25-16,-24 25 16,0-1-1,0 1 1,0 0 0,-24 24 30,0 0-30,-1 24 0,25 0-1,-24 1-15,24 24 16,0-25-16,0 25 16,0 24-16,0-24 15,0-25 1,0 25-16,24-24 0,1-25 15,23 24 1,1 25-16,0-49 16,-24 0 31,-25-24-47</inkml:trace>
        </inkml:traceGroup>
        <inkml:traceGroup>
          <inkml:annotationXML>
            <emma:emma xmlns:emma="http://www.w3.org/2003/04/emma" version="1.0">
              <emma:interpretation id="{D9DB718A-01BA-4184-BD9A-614234D590E7}" emma:medium="tactile" emma:mode="ink">
                <msink:context xmlns:msink="http://schemas.microsoft.com/ink/2010/main" type="inkWord" rotatedBoundingBox="10776,4099 12461,4114 12455,4801 10769,4786"/>
              </emma:interpretation>
              <emma:one-of disjunction-type="recognition" id="oneOf13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2" timeOffset="96399.6846">9989 3810 0,'0'-24'16,"49"24"-16,-49-24 15,73 24 1,-24 0-16,-24 0 15,24 0-15,-1 0 16,-48-25-16,25 25 16,-1 0-16,1 0 15</inkml:trace>
          <inkml:trace contextRef="#ctx0" brushRef="#br2" timeOffset="95871.2816">9647 4201 0,'25'0'141,"-25"-24"-126,0-1 1,0 1-16,0-1 15,0 1 1,0 0 0,0-1-1,0-24 1,0 25 0,0-25-1,0 25 1,24-1 124,1 25-124,-1 25-16,1-1 31,-1-24-31,-24 24 16,24-24-16,-24 25 16,49-1-16,-24 25 15,-1-49 16,-24 25-15,0-1 0,0 0-1,-24 1 32,-1-25-16,1 0-15,-1 0 15,50 0 79,-1 0-95,1 0 1,-1-49 15,-24 0-15,49 25-16,-49-25 15,0 0 1,0 0-16,0 25 16,0-25-16,0 25 15,0-50-15,0 50 16,0-1-16,0 1 16,0 0-16,0-25 15,0 24 1,0 50 109,24 24-125,-24-25 15,25 25-15,-1 24 16,-24-48-16,25-1 16,-25 0-16,0 25 15,73 0-15,-73-25 16,0 1-16,24-25 16,-24 24-1,25-24 1,-1 0-1,1 0 1,-1 0-16,25 0 16,0-49-1,-25 25 1,25 0 0,-49-1-1,-49 25 79,0 25-63,25-1 0,24 0-31,0 1 16,0 24 0,0-25-1,0 1 1,0-1 0,0 0-1,0 1-15,24-25 31,1 0-31,-1 0 32,1 0-17,-1 0 17,0 0-32,1 0 15,24 0 16,-49-25-15,24-23 0,-24 23-1,0-24 1,0 25-16,0-1 16,0 1-1,0-25 1,-24 49 15,-1 0-15,1 0 62,24 25-47,0-1-15,0 25-1,0-25 17,24 25-17,1-49 16,-1 0-15,1 0-16,-1 0 31,0 0-15,1 0-16,-25-24 16,0-1-1,24 1-15,-24-1 16,0 1-1,0 0-15,0-1 32,0 1-32,0-1 15,-24 25 32,48 0 109,1 25-124,-1-25-17,0 0 1,1 0 15,-25 24 32,24 1-48,-24 23 1,0 1-16,25-24 16,-25-1-1,0 1-15,24-25 16,1 48-1,-1-48 1,0 0-16,1 0 16,-1 0-1,25 0-15,0 0 32,-25 0-32,1-24 15,-25 0 1,49-1-16,-49-24 15,24 49 1,-24-24-16,0-25 16,0 25-1,0-25 1,0 24 0,-24 25 15,-25 0 0,24 0-15,25 25-1,0 24-15,0-1 16,0 1-16,0-24 16,0 24-16,0-1 15,0 1-15,0-24 16,25-25-1,-1 0-15,1 0 32,23 0-32,1 0 15,-24 0 1,-1 0-16,1 0 16,-25-25 15,0-24 0,0 25-31,-25 24 16</inkml:trace>
        </inkml:traceGroup>
        <inkml:traceGroup>
          <inkml:annotationXML>
            <emma:emma xmlns:emma="http://www.w3.org/2003/04/emma" version="1.0">
              <emma:interpretation id="{BF6F27F5-EEA3-4FB1-B240-18829061BA23}" emma:medium="tactile" emma:mode="ink">
                <msink:context xmlns:msink="http://schemas.microsoft.com/ink/2010/main" type="inkWord" rotatedBoundingBox="12799,4453 14655,4470 14653,4749 12796,4733"/>
              </emma:interpretation>
              <emma:one-of disjunction-type="recognition" id="oneOf14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2" timeOffset="101280.4127">11675 4030 0,'24'0'15,"0"0"1,1 0-16,-1 0 15,25 0 32,-24 0-31,23-49 0,-23 49-1,-25-24 1,49 24-16,-1-49 15,-23 49 1,-1 0-16,1 0 16,-25-24-16,24 24 15,1 0 1,-50 0 109,1 0-109,-1 24-1,-24-24 1,25 24-1,0 1 1,24-1 0,0 1 15,0-1-31,0 1 31,0-1-15,0 0-1,48-24 1,-23 25 15,-1-25-31,1 24 0,-1-24 32,1 0-17,-1 0 16,0 0-31,1 0 16,-1-24 31,-24-1-31,49 1-1,-49 0 16,0-1-31,0 1 16,0-1 0,-24 1-1,-1 24 1,1 0 15,-1 0 32,1 0-32,0 0-31,-25 0 47,49 24-16,0 25 0,24-49-15,25 0 0,-25 0-1,1 0 1,-1 0-1,1 0-15,-1 0 16,1-24 15,23 24-15,-23-25-16,-1 1 62,-24-1-30,0 1-1,0 73 110,0-25-126,0 25 1,0-24-1,25-25 1,-25 24 0,24 0-16,0-24 15,1 25-15,-1-25 32,1 0-17,-1 0 1,25 0-1,-25-25 17,-24 1-32,25 0 15,-25-1 1,24 1-16,-24-25 16,0 24-1,0 1-15,25 24 141,-25 24-126,24 1 1,-24-1 0,49 1-1,-49-1 1,24-24 0,1 0 15,-1 25-31,1-25 15,-1 0 1,1 0 0,-1 0-1,25 0 1,-25 0 0,-24-25-1,0-24 1,0 25-1,0-1 1,0 1 0,49 0 109,24 24-110,-24 0 1,-24 0-16,-1 0 16,25 0-16,-25 0 15,1 0 48,-25 24-48,0 0 1,24 25-16,1-24 16,-1-1-1,0-24-15,1 25 16,24-25 15</inkml:trace>
        </inkml:traceGroup>
        <inkml:traceGroup>
          <inkml:annotationXML>
            <emma:emma xmlns:emma="http://www.w3.org/2003/04/emma" version="1.0">
              <emma:interpretation id="{88F5622E-B38D-4713-AA3C-0493C38C41F9}" emma:medium="tactile" emma:mode="ink">
                <msink:context xmlns:msink="http://schemas.microsoft.com/ink/2010/main" type="inkWord" rotatedBoundingBox="15024,4044 16708,4059 16702,4790 15017,4775"/>
              </emma:interpretation>
              <emma:one-of disjunction-type="recognition" id="oneOf15">
                <emma:interpretation id="interp15" emma:lang="" emma:confidence="0">
                  <emma:literal>dato</emma:literal>
                </emma:interpretation>
                <emma:interpretation id="interp16" emma:lang="" emma:confidence="0">
                  <emma:literal>data</emma:literal>
                </emma:interpretation>
                <emma:interpretation id="interp17" emma:lang="" emma:confidence="0">
                  <emma:literal>deito</emma:literal>
                </emma:interpretation>
                <emma:interpretation id="interp18" emma:lang="" emma:confidence="0">
                  <emma:literal>doto</emma:literal>
                </emma:interpretation>
                <emma:interpretation id="interp19" emma:lang="" emma:confidence="0">
                  <emma:literal>dates</emma:literal>
                </emma:interpretation>
              </emma:one-of>
            </emma:emma>
          </inkml:annotationXML>
          <inkml:trace contextRef="#ctx0" brushRef="#br2" timeOffset="104319.8277">13946 3957 0,'-49'0'16,"73"0"77,25-25-93,-24 1 16,24 24 0,-25-49-16,0 25 15,-48 24 173,0 0-188,-1 24 15,1 1-15,-1-1 32,1-24-32,24 49 15,0 0 1,0-25 0,0 1-1,0-1 1,24-24-16,-24 24 31,25-24-31,-1 0 0,1 0 16,-1 0 15,0 0-15,1-24-1,-25 0 1,24-1-16,-24 1 15,25-50-15,-25 50 16,0 0-16,0-25 16,0 0-16,0 25 15,0-25-15,0 24 16,0-24-16,0 25 31,0 73 63,0 0-78,0 0-16,24-1 15,1 26-15,-25-26 16,24-23-1,0-1-15,1-24 32,-1 0-32,1 0 31,-1 0-15,1 0-16,-1 0 15,25 0-15,-25-49 16,1 49-16,-25-24 15,48 24-15,-23-49 16,-50 49 93,-23 0-109,48 25 16,-25-25 0,-24 24-1,49 0-15,-24 1 16,24-1 0,0 1-16,0-1 15,0 25 1,0 0-1,24-49 17,1 0-17,-1 0-15,1 0 16,-1 0 0,25 0-16,-49-25 15,0 1-15,0-25 16,0 25-16,0-1 15,0 1-15,0-1 16,0 50 78,0 24-94,24 24 15,-24-49-15,49 1 16,-24-25 15,-1 0-31,0 0 16,1 0-16,-1 0 16,25-25-1,-49-23-15,25-1 16,23-49-16,-48 25 15,0-25-15,0 74 16,0-74-16,0 49 16,0 25-16,0-25 15,0 24 1,0 50 46,0 48-62,0-24 16,0 0-16,0 0 16,0 0-16,0-1 15,0 26-15,0-50 16,0 25-16,0-25 16,25-24-1,-25 25-15,24-25 16,1 0-16,-1 0 15,0 0-15,1 0 16,24 0 0,0-25-1,-25 1 1,0-25-16,1 25 16,-1 24-1,-48 0 79,-1 0-94,1 0 31,0 0-31,-1 24 16,25 25-16,0-25 15,-24 25-15,24 0 16,0 0 0,0-25-16,0 1 15,0-1 1,24-24 0,1 0 15,23 0-31,-23-24 31,-25-1-31,24 25 16,-24-24-16,0-49 15,0 24 1,25 0-16,-25 0 16,0 25-1,24 72 63,25-23-62,-25-25 0,25 0-16,-24 0 15,-1 0-15,1 0 16,23 0-16,-23-25 15,-1-23 1,-24 23 0,0 1-16,0-1 31,-24 25-15,-1 0-1,-23 0-15,-1 0 16</inkml:trace>
          <inkml:trace contextRef="#ctx0" brushRef="#br2" timeOffset="104648.6806">14850 3810 0,'48'0'0,"26"0"15,-50 0-15,49 0 16,-48-24-16,-1 24 16,25-24-16,-25 24 31</inkml:trace>
        </inkml:traceGroup>
      </inkml:traceGroup>
    </inkml:traceGroup>
    <inkml:traceGroup>
      <inkml:annotationXML>
        <emma:emma xmlns:emma="http://www.w3.org/2003/04/emma" version="1.0">
          <emma:interpretation id="{915AE86A-2150-4150-B6B9-D25E10A50078}" emma:medium="tactile" emma:mode="ink">
            <msink:context xmlns:msink="http://schemas.microsoft.com/ink/2010/main" type="paragraph" rotatedBoundingBox="1623,4684 25829,5072 25807,6403 1602,60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06CE58-4B05-453A-BD83-57F8AC0AD31C}" emma:medium="tactile" emma:mode="ink">
              <msink:context xmlns:msink="http://schemas.microsoft.com/ink/2010/main" type="line" rotatedBoundingBox="1623,4684 25829,5072 25807,6403 1602,6014"/>
            </emma:interpretation>
          </emma:emma>
        </inkml:annotationXML>
        <inkml:traceGroup>
          <inkml:annotationXML>
            <emma:emma xmlns:emma="http://www.w3.org/2003/04/emma" version="1.0">
              <emma:interpretation id="{1C521AE7-E6C0-49D4-9B81-E5D4E15D58C6}" emma:medium="tactile" emma:mode="ink">
                <msink:context xmlns:msink="http://schemas.microsoft.com/ink/2010/main" type="inkWord" rotatedBoundingBox="1620,4845 5582,4909 5563,6064 1602,6000"/>
              </emma:interpretation>
              <emma:one-of disjunction-type="recognition" id="oneOf16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1" timeOffset="113552.4991">3126 4787 0</inkml:trace>
          <inkml:trace contextRef="#ctx0" brushRef="#br1" timeOffset="112792.2912">489 5349 0,'0'-24'94,"0"-1"-78,0 1-16,0-1 15,0 1-15,0-1 16,0 1 0,0-25-16,0 25 15,0-1 1,0 1-16,0 0 31,0-1-15,0 1-16,0-1 31,0 1-31,0-1 16,0-23-1,0 23 1,0 1 0,24-1 15,-24 1-16,0-1 1,25 25-16,-1-24 16,0 24-1,-24-24 17,49 24 14,-24 0 17,-25 24-47,24-24-1,-24 24 1,0 1-1,25-1-15,-25 1 16,0-1 0,0 1-1,0-1-15,0 0 16,0 1 0,0-1-16,0 1 31,0-1-16,0 1 1,-25-25 0,25 24-16,-49 25 15,25-49 32,-25 24-31,73-24 109,25-24-125,-24 24 15,24 0-15,-49-25 16,24 25-16,0 0 16,1 0-1,-1 25 32,-24-1-47,0 1 16,0-1-16,0 0 15,0 1-15,0-1 16,0 25 0,0-24-16,25 23 15,-1-23 1,-24-1-16,25-24 16,23 0-1,-23 0-15,24 0 31,-1 0-31,1-24 16,-24-25 0,-1 49-1,-24-24-15,25-25 16,-25 24-16,0 1 16,0-1-16,0-23 15,0 23-15,0 1 16,0-1 15,-25 25 16,1 0-31,24 25-16,0-1 31,0 25-31,0-25 15,0 1 1,0 24 0,24-25 15,1 1-15,-1-1-1,25-24-15,-25 0 16,1 0-1,24 0-15,-25 0 16,49 0-16,-48 0 16,24 0-1,-49-24-15,73-25 16,-73 24-16,0-24 16,24 1-16,-24 23 15,0-48-15,0 24 16,0 25-16,0-50 15,0 50-15,0-25 16,0 25-16,0-1 16,0 1-1,-24-1-15,-1 1 32,1 24-1,0 0-31,-1 0 31,1 0-15,-1 0-16,25 24 15,-24 1-15,24 24 16,0-25-16,0 25 16,0 0-16,0 0 15,0-25-15,0 25 16,0-25-1,24 25 1,1-49-16,-25 25 16,0-1-16,49 0 31,-25-24-15,25 0 15,-25 0-31,25 0 15,-24 0 1,23 0 15,-23 0-31,-1 0 16,1-24 15,-1 0-15,0-1-1,1 25 1,-25-24 0,24 24-16,-24-25 15,25 1 1,-1 24 15,-24 24 63,-24-24-78,-1 25-1,1-25 1,-1 0-16,1 0 15,0 24-15,24 1 16,0-1 0,0 0-1,0 1 1,0-1 0,0 1 30,24-1-14,0-24-1,1 0-31,-1 0 16,1 0-1,-1 0-15,25 0 31,-25-49-15,1 25-16,-25-1 16,24-23-1,-24 23-15,0-24 16,0 25 0,0 97 109,0-24-110,0-25-15,25 1 16,-1 24-1,1-49 17,-1 0-17,0 0 1,-24-25 0,25 25-1,-25-49-15,0 1 16,0-1-1,0 0-15,0-24 16,0 48-16,0 1 16,0-1-16,0-48 15,0 49-15,0-25 16,0 24 0,0 50 93,0 24-109,0 0 16,0 24-16,0-24 15,0 0-15,0-1 16,0-23-16,0-1 15,0 1-15,0-1 16,0 25 0,24-25-1,1-24 1,-1 0 0,0 0-1,1 0-15,-1 0 31,1 0-31,-1 0 16,-24-24-16,25-25 16,-1 25-1,-24-25 1,0 98 78,24-1-94,1 1 15,-25-24 1,49-25 0,-25 0-1,25 0 1,0 0-16,-25-25 15,25 1-15,-24-1 16,23 1-16,-23 0 16,-1 24-16,25-49 15,0 49-15,-25 0 47,-72 24 47,-1 1-78,49-1-16,-25-24 15,25 49 1,-24-25-16,24 25 15,0-24 1,0 23 0,0-23-1,24-25 17,1 0-32,-1 0 15,1 0 1,23 0-16,-23 0 15,24-49 1,-49 25 0,48-1-16,-23 25 15,-1-24-15,-24-25 16,0 0 0,0 25 15,0-25-16,0 24 1,0-23 15,0 23 16,-24 25-31,-1 0-1,25 25 17,0-1-17,0 0-15,0 1 16,0-1 0,0 1 15,25-25 47,-1 0-78,1 0 16,-1 0-1,1 0 1,-1 0-1,0 0-15,1 0 16,-25-25 0,24 1-16,1 24 31,-1 0-31,1 0 16,-1 0 15,0 0 0,-24 49 0,0-25-15,0 25-16,0-98 109,0 25-93,49-25-16,-49 24 16,49-23-16,0 23 15,-25 1 1,-24 48 46,0 1-46,49-1-16,-24-24 47,-1 0-47,0 0 31,25 0-31,-24 0 16,-1 0-16,-24-24 15,49 24-15,-25-49 32,25 49-32,-24-25 0,-25 1 46,0-1 17,-25 50-47,1-1-16,-1 1 15,1 48-15,24-24 16,0 0-16,0 24 15,0-49-15,0 1 16,0 24-16,24-49 47,1 0-31,24 0-16,-49-25 15,24 1-15,25-50 16,-49 50-16,0-49 15,0 48-15,0 1 16,0 0-16,0-1 16,0 74 62,0 0-63,24 0-15,-24-25 16,25-24 0,-1 0-1,1 0 17,24-24-32,-49-1 15,48 1-15,-23-25 16,-1 0-16,1 0 15,23-24-15,-48 49 16,25-25-16,-25-73 16,0 73-16,0-49 15,0 74-15,0-74 16,0 73-16,0 1 16,-25-25 15,-23 49-16,-1 25-15,49 72 16,-49 1-16,49 0 16,0 48-1,0-24-15,0-48 16,24 48-16,50-73 16,-74-25-16,24-24 15,-24 24 1,24-24-1,1 0 1,-1 0 0</inkml:trace>
          <inkml:trace contextRef="#ctx0" brushRef="#br1" timeOffset="113384.0039">1979 4909 0,'48'0'0,"26"0"15,-25 0-15,-25 0 16,25 0-16,-25 0 15,1 0-15,23 0 16,-23 0 0,24 0-1</inkml:trace>
        </inkml:traceGroup>
        <inkml:traceGroup>
          <inkml:annotationXML>
            <emma:emma xmlns:emma="http://www.w3.org/2003/04/emma" version="1.0">
              <emma:interpretation id="{90F255E5-9C10-4F68-A781-6B0F267900A4}" emma:medium="tactile" emma:mode="ink">
                <msink:context xmlns:msink="http://schemas.microsoft.com/ink/2010/main" type="inkWord" rotatedBoundingBox="5999,4754 9317,4807 9299,5926 5981,5872"/>
              </emma:interpretation>
              <emma:one-of disjunction-type="recognition" id="oneOf17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1" timeOffset="119720.0057">5789 4861 0,'97'0'0,"1"0"16,0 0-16,-50 0 15,50 0-15,-25-25 16,-48 25-16,24-24 15,-25-1-15</inkml:trace>
          <inkml:trace contextRef="#ctx0" brushRef="#br1" timeOffset="119231.4944">4885 5154 0,'-25'24'15,"50"-24"157,-1 0-156,1 0-1,-1-24 1,1 24 0,-1-25-16,0 1 15,1 24 1,-25-25-16,24-23 15,-24 23 1,25 25-16,-1-24 16,-24-1-1,25 1-15,-1 24 16,0 0 0,-48 0 140,0 24-156,-1 1 31,25-1-31,-24 1 16,24-1-16,0 0 15,0 1-15,0-1 16,0 1 0,0-1-16,24-24 46,1 0-30,-1 0 15,25 0-15,-25 0 0,1 0-16,-1-49 15,-24 25 1,0-25-16,25 0 15,-25 0-15,24 0 16,-24 1-16,0-1 16,0-25-16,0 50 15,0 0 1,0-25 0,0 24-16,0 74 109,0 0-109,0 0 16,0 24-16,0-24 15,0 0-15,0-25 16,24 25-16,-24 0 15,25-49-15,-1 49 16,1-49 0,-1 0-16,1 0 15,23 0 1,1 0 0,0-25-1,-25 1 1,1 0-16,-25-1 15,49 25-15,-74 0 141,1 0-141,-25 0 16,49 25-16,0 23 15,-24 26-15,24-50 16,0 0-16,0 50 16,0-50-16,24-24 46,25 0-30,0-24 0,-49-25-1,24 0-15,1 25 16,-25-1-16,0 1 16,0-1-16,0 1 15,0 48 79,24 50-78,-24-26-1,24-48 1,1 0-1,-1 0 17,25 0-17,-49-24-15,0 0 16,0-1-16,25-48 16,-25 24-16,0 0 15,0-24-15,0 49 16,0-50-16,0 1 15,0 0-15,0 24 16,0 0-16,0 0 16,0 0-16,0 98 93,0 24-93,0 1 16,0-1-16,0-49 16,0 50-16,0-25 15,0-1-15,0 1 16,24 0-16,0 0 16,1-25-1,-1-24 1,25 0-1,-25 0 1,1 0-16,24 0 16,-25-24-16,25 0 15,-49-1-15,49-24 16,-25 25 15,-73 24 63,25 0-78,0 49-16,-1-49 15,25 49-15,0-25 16,0 0-16,0 25 15,0-24-15,0-1 16,0 0-16,0 1 31,25-25 1,-1 0-17,0-25-15,1 25 16,-1-73-16,-24 49 15,49-25-15,-49-24 16,0 48 0,0 50 77,0 24-77,0-1-16,0-23 16,25-1-1,-1-24 1,0 0 0,25 0-1,0-24 1,-24-25-1,48-24-15,-73 24 16,73-24-16,-73 48 16,0-24-16,25-48 15,-25 72-15,24-73 16,25 50-16,-49-50 16,0 49-16,0-24 15,0 24-15,0 25 16,0-1-16,-49 25 62,0 25-46,25 23-16,-1 26 16,25-26-16,-24 26 0,-1-25 15,25-1 1,0 26-16,0-25 15,0 24-15,0 0 16,0-48-16,0 48 16,0-24-16,0-25 15,0 1-15,0-1 16,0 25 0,25-49-1,-1 0 1,1 0-16,-1 0 15,1 0-15,-1 0 16,0 0-16,1 0 16,-1 0-16,1 0 15,-1 0-15,0 0 16,1-25-16,-1 1 16,1 24-1,-1-24 1,-24-1 15,0 1-31,0-1 31,0 1 1,-24 24 30,24 24-62,-25-24 16,25 25-1,0-1-15,0 1 16,25-25 15,24 0-15,-25 0 15,0 0-31,1-25 16,-1-24-1,1 49-15,-1-49 16,25 25-16,-49 0 16,24 24-16,25 0 15,-24-25 1,-50 25 109,25 25-110,-49-1-15,49 25 16,-24 0 0,24-25-1,0 1-15,0-1 16,0 0-16,0 1 16,0 24 15,24-49 0,25 0 0,0 0 1,-49-25-17,0 1 1,0-49-1,49 48-15,-49 1 47,24 24 16,-24 24-48,0 1-15,0-1 16,49 25-16,-49-25 16,25-24 15,-1 0-15,0 0-1,1-24 1,-1-25-1,-24 0-15,25 25 16,-1-1-16,-24 1 31,49 24 1,-25 0-1,1 24-31,-25 1 15,0 24-15,49-25 16,-49 0-16,0 1 16,0 24-1,-25-25-15,25 0 16,-49 1-16,49 24 16,-24-49-16,24 49 15,24-49 48,25 0-63,-24 0 15,24 0 1,-1 0-16,-23-25 16,24-24-16,-25-24 15,1 49 1,-1-25-16,-24 0 15,0 0 1,24 25-16,-24-25 16,0 24-16,0 1 47,-24 48-32,24 1-15,0 48 16,-24 0-16,24-24 15,0 24-15,0-48 16,0-1 0,24 1-1,0-50 1,1 25 0,-1-49-16,1 25 15,-25 0-15,0-25 16,0 24-1,0 1 1</inkml:trace>
          <inkml:trace contextRef="#ctx0" brushRef="#br1" timeOffset="121472.4359">8036 5227 0,'0'-25'94,"24"25"-94,0-24 16,-24 0 15,25 24-31,-1 0 31,-24-25-15,25 1-1,-25-1 32,0 1-31,0 0-1,24-1 1,-24 1 0,0-1 15,0 1-15,0-1 15,-24 25 16,-1 0-32,1 0 48,-25 0-48,49 25 17,0-1-17,0 1 1,0-1 0,0 1-1,0-1 1,0 0-1,0 1-15,0-1 16,0 1 0,24-1-1,1 0 1,-1-24 0</inkml:trace>
        </inkml:traceGroup>
        <inkml:traceGroup>
          <inkml:annotationXML>
            <emma:emma xmlns:emma="http://www.w3.org/2003/04/emma" version="1.0">
              <emma:interpretation id="{D6B22687-CEB0-4C6E-AC0A-A2B28EF287AD}" emma:medium="tactile" emma:mode="ink">
                <msink:context xmlns:msink="http://schemas.microsoft.com/ink/2010/main" type="inkWord" rotatedBoundingBox="9554,5640 10849,5661 10843,6032 9548,6012"/>
              </emma:interpretation>
              <emma:one-of disjunction-type="recognition" id="oneOf18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1" timeOffset="122191.7758">8426 5398 0</inkml:trace>
          <inkml:trace contextRef="#ctx0" brushRef="#br1" timeOffset="121943.9261">8451 5056 0</inkml:trace>
          <inkml:trace contextRef="#ctx0" brushRef="#br2" timeOffset="132575.7793">8793 5373 0,'24'0'31,"0"0"0,1 0-15,-1 0 0,1 0 15,-1 0-16,1-24 17,-1 0-1,-24-1-15,24 1-1,1-1 16,-25 1-15,24-1 0,1 25-1,-1-24-15,25 0 16,-49-1-16,24 25 16,1 0-16,-1-24 15,-73 24 173,25 0-173,0 24 1,-1 1 15,1-1 0,24 0 1,0 1-1,0-1-15,24-24 15,-24 25-16,25-1-15,-1-24 32,0 0-17,1 25-15,-1-25 32,1 0-17,-1 0 1,1 0 15,-1-25-15,0 1 15,-24-25-15,0 24-1,0 1 1,0 0-1,0-1 1,0 50 109,25 48-109,24-24-16,-1 24 15,1-24-15,0-25 16,0-24-16,0 25 16,-25-25-16,1 0 15</inkml:trace>
        </inkml:traceGroup>
        <inkml:traceGroup>
          <inkml:annotationXML>
            <emma:emma xmlns:emma="http://www.w3.org/2003/04/emma" version="1.0">
              <emma:interpretation id="{30145A96-0CF3-40FE-B185-6F5E2D985304}" emma:medium="tactile" emma:mode="ink">
                <msink:context xmlns:msink="http://schemas.microsoft.com/ink/2010/main" type="inkWord" rotatedBoundingBox="11218,5361 14565,5415 14553,6161 11206,6107"/>
              </emma:interpretation>
              <emma:one-of disjunction-type="recognition" id="oneOf19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2" timeOffset="140983.8678">10893 5007 0,'24'0'31,"25"0"-16,0 0-15,0 0 16,-25 0-16,50 0 16,-50 0-16,0 0 15,1 0-15,-1 0 16,1 0 0,-1 0-16</inkml:trace>
          <inkml:trace contextRef="#ctx0" brushRef="#br2" timeOffset="139991.3957">10087 5323 0,'24'0'31,"1"0"-15,-1 0 15,1 0-31,-1-25 16,1 25-1,-1-24 1,0-1 0,-24 0-1,25 25 1,-25-24-1,49 24-15,-25-25 16,1 25-16,-1 0 16,0 0 93,-48 0-46,0 0-48,-1 0-15,1 25 31,-25 24 1,49-24-1,0-1-31,0 1 16,0-1 15,0 1-16,24 0 17,1-25-17,-25 24 1,24-24 0,25 0-1,-25 0 1,25 0 15,-24-24-15,-25-1-1,0-24 1,24 24-16,-24-24 16,0 24-16,0 1 15,0-26-15,0 26 16,0-25-16,0 24 15,0-24-15,0 24 16,0 50 172,0-1-173,25 26 1,-1-26-1,0 1-15,-24-1 16,25 1 0,-1-25-16,1 25 15,-1-25 17,25 24-17,-25-24 48,25 0-32,-49-24-15,25 24-1,-25-25-15,24 25 16,0-25-1,-48 25 110,0 0-109,-1 0 0,1 0-1,-1 25-15,25 0 32,0-1-17,0 1 1,0 0-1,0-1 17,0 1-32,0-1 15,0 1 1,25 0 0,-1-25-1,1 0 1,-1 0-1,25 0 17,-25 0-1,-24-25-31,0 0 16,0-24-1,0 25-15,0-1 16,0 0-1,0 1 1,0 48 109,0 1-109,0 0-16,0-1 15,25-24-15,-1 25 16,25 24 0,-25-49 15,1 0-31,-1 0 62,-24-25-46,0 1 0,0-1-16,0 1 0,0-26 15,0 1 1,0 24-16,0 1 0,0-50 15,0 25 1,0 24-16,0 0 16,0 1-16,-24-1 15,24 1-15,0-26 32,-25 50-1,25 50 31,0 23-62,0-48 16,0 0-16,0-1 16,0 1-16,0 24 15,0 0-15,0 1 16,0-26-16,0 50 15,25-25-15,24-24 16,-25 0 0,0-1-16,25-24 31,-24 0 0,-25 25-31,24-25 16,1 0-1,-1 0 1,0 0 0,1 0-16,-1-25 15,-24 1-15,25-1 16,24 0 0,-49 1-1,-25 24 126,-24 0-126,25 24 17,24 1-17,0 0 1,0-1 0,0 1-16,0-1 15,0 1 1,0 0-16,0-1 31,24-24 0,1 0-15,-1 0 0,1 0-1,-1 0 1,0 0-1,1 0 1,-1-49 0,-24 24-1,0-24 1,0 25 15,0 48 79,25 1-95,-25-1 1,24-24-1,1 25 1,-1-25 0,0 0-1,1 0 1,-1 0-16,1 0 16,-1-74-1,1 74-15,-1-49 16,-24 0-16,0 0 15,0-1-15,24 26 16,-24-50-16,0 25 16,0 24-16,25-49 15,-25 49-15,0-24 16,0 25 0,0-1-1,0-24-15,-25 49 78,1 0-62,0 0 0,24 49-1,0-24 1,-49 48-16,49-48 15,0 0-15,0 24 16,0 0 0,0-24-16,0 24 15,0-24 1,0 24 0,0-24-16,0-1 15,0 1-15,24 24 16,25-24 15,-25-1-15,1-24-16,24 25 15,-1-1 17,-23-24-17,-1 0 1,1 0-1,-1 0-15,1 0 32,-1 0-17,0 0 1,-24-24 0,0-1-1,0-24 1,0 24-16,0 1 15,0-1 1,0 1 0,0-1-1,-24 25 79,24 25-78,0-1 15,24-24-15,1 25-1,-1-25 1,1 0-1,-1 0 1,1 0 0,-1 0-1,0 0 1,25-25 0,-49 1-1,25 24-15,-25-25 16,24 25-16,25-25 15,-25 25 79,-73 0-16,25 25-62,0-25 0,24 25-1,0-1 1,0 1-16,0-1 15,0 1 1,0 0 0,0-1-1,0 25 17,24-49-17,0 25 1,1-25 31,-1 0-47,1 0 15,-1 0 1,1 0 0,-25-49-1,0 24 1,0-24-1,0 24 1,0-24-16,0 25 16,0-26 15,24 75 78,0 0-109,1 24 16,-1-49 0,-24 24-16,25-24 31,-25 25-16,24-25 1,49 0 15,-48-49-15,-25 24 0,0 1-16,0-26 15,0 26-15,0-1 16,24 0 46,1 25-30,-1 0-17,-24 25-15,25-25 16,-25 25-16,24-25 15,0 49 1,-24-24-16,0 24 16,0-25 15,0 26-15,0-26 15,0 1 109,25-1-124,-1-24 0,1 0-16,24 0 15,-25 0 1,25 0 0,-25 0-1,1 0 1,-25-24-16,0-1 15,24 1 1,-24-26 0,0 26 15,0-25-15,0 24-1,-24 25 16,-1 0-15,1 0 15,-25 49-15,49-24-16,0 24 16,0-24-1,0-1 1,0 1-16,0-1 15,0 1-15,49-25 16,-25 0-16,25 0 16,0 0-1,-25 0-15,1 0 32,24 0-17,-49-25-15,0 1 16,24-25-1,-24 24 1,0 0-16</inkml:trace>
        </inkml:traceGroup>
        <inkml:traceGroup>
          <inkml:annotationXML>
            <emma:emma xmlns:emma="http://www.w3.org/2003/04/emma" version="1.0">
              <emma:interpretation id="{F46F007E-C1F6-41F8-A49A-AEA76851B9E5}" emma:medium="tactile" emma:mode="ink">
                <msink:context xmlns:msink="http://schemas.microsoft.com/ink/2010/main" type="inkWord" rotatedBoundingBox="15004,5497 16687,5524 16677,6113 14995,6086"/>
              </emma:interpretation>
              <emma:one-of disjunction-type="recognition" id="oneOf20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0" brushRef="#br2" timeOffset="145247.1506">14996 5178 0,'49'0'16,"24"0"-1,-24 0-15,49 0 16,-49 0-16,-25 0 15,49-24-15,-48-1 16</inkml:trace>
          <inkml:trace contextRef="#ctx0" brushRef="#br2" timeOffset="144903.9535">13873 5471 0,'24'25'47,"0"-25"-47,1 0 16,-1 0 15,1 0-31,-1-25 15,1 1 1,-1-1 15,0 25-31,-24-49 0,0 1 32,0 23-32,0-24 0,0 25 15,0-1 1,0 1-16,0 0 15,0-1-15,0-24 16,0 25 0,0 0-16,0-1 15,0 1 1,0-1 0,0 50 140,0-1-141,0 1-15,0 23 16,0-23 0,0-1-1,0 1-15,0 23 16,0-23 0,0-1-16,0 1 15,0-1-15,0 1 16,25-25-16,-1 24 15,1 0 1,-1-24 0,1 0-1,-1 0-15,25 0 16,-25 0 0,1 0 30,24 0-30,-49-48 0,0 23-1,0-24-15,24 25 16,-24-49 0,0 48-1,0 1-15,0-1 31,0 1-31,0 0 16,0-1 0,0 1-1,-24 24 32,-1 0-16,1 24 1,24 1-17,0-1 1,0 0-16,0 1 16,0-1-1,0 1 1,0 23-16,0-23 15,0-1 1,0 1-16,0-1 16,0 1 15,0-1-31,24-24 125,1 0-94,-25-24-15,24-1-16,-24 1 15,0-1 1,24 1 0,25 24 15,-24 0-15,-25 24 62,0 1-78,24 24 15,-24-25-15,0 0 16,0 1-16,24-1 16,-24 1-1,25-25 1,-1 0-1,25 0 1,-24 0 0,-1-25-1,0 25-15,1-49 16,24 49-16,-25-24 16,1 0-16,-74 72 203,49-23-188,0-1 1,0 1 0,0-1-1,0 1-15,24-25 78,1 0-46,23 0-1,-23 0-31,-1 0 15,1-25 1,-25 1 0,0-1-1,0 1 1,24 24 93,-24 24-93,0 1-16,0-1 31,24 25-31,25-49 31,-24 0-15,-1 0 0,1 0-1,-1-49 17,-24 25-32,0-25 15,0 0-15,0-24 16,49-25-16,-49 74 15,0-50-15,0 26 16,0 23-16,0 1 16,0-1-1,0 1-15,-25 24 78,25 49-62,0-25-16,0 25 16,0 0-16,25 48 15,-1-72-15,-24 24 16,25-25-16,24 25 16,-25-49-16,0 49 15,25-25 1,-24-24-1,-1 0 1,1-24 0,23-1-16,-48 1 15,25 0 1</inkml:trace>
          <inkml:trace contextRef="#ctx0" brushRef="#br2" timeOffset="145735.5883">13897 5129 0,'49'0'15,"49"0"-15,-25 0 16,25 0-16,-50 0 15,1 0-15,-24 0 16,-1-24-16</inkml:trace>
        </inkml:traceGroup>
        <inkml:traceGroup>
          <inkml:annotationXML>
            <emma:emma xmlns:emma="http://www.w3.org/2003/04/emma" version="1.0">
              <emma:interpretation id="{5489EA2A-C08A-49ED-AE48-EB3E9BF53471}" emma:medium="tactile" emma:mode="ink">
                <msink:context xmlns:msink="http://schemas.microsoft.com/ink/2010/main" type="inkWord" rotatedBoundingBox="17076,5681 18837,5709 18827,6291 17067,6263"/>
              </emma:interpretation>
              <emma:one-of disjunction-type="recognition" id="oneOf21">
                <emma:interpretation id="interp25" emma:lang="" emma:confidence="1">
                  <emma:literal/>
                </emma:interpretation>
              </emma:one-of>
            </emma:emma>
          </inkml:annotationXML>
          <inkml:trace contextRef="#ctx0" brushRef="#br2" timeOffset="150832.1371">15949 5398 0,'0'24'16,"0"1"15,24-25-15,0 0-16,1 0 15,24 0-15,-25 0 32,25 0-32,-25-25 15,-24 1 1,0-1 15,0 1-31,0 0 0,0-1 16,0 1-1,0-1 1,0 1 15,0 48 391,0 1-406,25-25-16,-25 24 15,24-24-15,-24 25 16,25-25-16,-1 24 16,0 0-1,-24 1-15,25-25 16,-25 24-1,24-24-15,1 25 16,-25-1 15,0 1-15,0-1 15,0 0 0,0 1 16,-25-25 0,50 0 78,-1 0-109,1 0-1,-1 0 1,-24-25-16,24 1 16,-24 0 93,49-270-31,-49 197-15,0 121-48,0 1-15,0 23 16,0-23-16,0 24 16,0-25-16,0 25 15,0-25-15,0 1 16,0 24-16,25-25 31,-25 1-15,49-1-16,-25-24 15,0 0 1,25 0 0,-24 0-16,-1 0 15,1 0-15,23 0 16,-23-24-1,-1 24 1,1 0-16,-74 0 141,24 0-126,1 24-15,24 0 16,-24-24 0,24 25-16,0-1 15,0 1-15,0-1 16,0 0-1,0 1 1,24-25 31,0 0-31,1 0-16,-1 0 15,1 0 1,-1 0 15,25-25-15,-49 1-1,0 0 17,24-1-32,-24 1 15,0-1 1,0 1-16,0 0 47,0-1-32,-24 1 1,0 24 15,-1 0 0,1 0 16,24 49 16,0-25-32,24-24 0,1 0-15,-1 0 15,0 0-15,1 0-1,-1 0 1,1-24 0,-1-1 15,0 1-15,-24-1 15,0 1-31,0-1 15,0 1 1,0 0 0,0-1-1,0-24 1,-24 25 15,0 24 79,48 0-64,0 0-30,1 0 0,-1 0-16,25 0 15,-24 0-15,-1 0 16,0 0 0,-24 24 30,0 1 1,0-1-31,0 25 0,0-25-16,0 25 15,0-24 1,49-1 31,-49 1-32,25-25 17,-1 0-17,1 0 1,-1 0-16,0 0 31,1 0-15,-1-25-1,-24 1 1,25-1 0,-25 1-16,0-1 15,0 1 1,0 0-1,0-1 1,0 1 0,0-1 31,-25 1-32,-24 24 16,25 0-15,24 24 0,-24 1-1,24-1 17,0 1-17,0-1 1,0 0-1,0 1 17,24 24-17,0-49 17,1 24-32,-1-24 46,1 0-30,-1 0 0,0 0 31,1 0-32,-25-24 1,0-1-1,24 1 1,-24-1 0,25 1-1,-1 24 63,1 24-62,-1 25 0,-24 0-1,0-24 1,0-1 0,0 0-1,0 1 1,-24-25 15,-25 0-15,73 0 93,1 0-109,-1 0 31,-24-49 16,-24 49-31</inkml:trace>
          <inkml:trace contextRef="#ctx0" brushRef="#br2" timeOffset="151224.3517">16388 5227 0,'25'0'32,"48"0"-32,-24 0 15,0 0-15,-1 0 16,-23 0-1</inkml:trace>
        </inkml:traceGroup>
        <inkml:traceGroup>
          <inkml:annotationXML>
            <emma:emma xmlns:emma="http://www.w3.org/2003/04/emma" version="1.0">
              <emma:interpretation id="{1354C434-A9B0-4740-A920-0E2BE96247A5}" emma:medium="tactile" emma:mode="ink">
                <msink:context xmlns:msink="http://schemas.microsoft.com/ink/2010/main" type="inkWord" rotatedBoundingBox="19200,5682 20277,5699 20270,6145 19193,6128"/>
              </emma:interpretation>
              <emma:one-of disjunction-type="recognition" id="oneOf22">
                <emma:interpretation id="interp26" emma:lang="" emma:confidence="1">
                  <emma:literal/>
                </emma:interpretation>
              </emma:one-of>
            </emma:emma>
          </inkml:annotationXML>
          <inkml:trace contextRef="#ctx0" brushRef="#br2" timeOffset="154278.9467">18073 5373 0,'123'0'16,"-75"-48"-16,1 48 31,0-25-31</inkml:trace>
          <inkml:trace contextRef="#ctx0" brushRef="#br2" timeOffset="153744.425">18098 5544 0,'24'0'125,"1"-24"-110,-1 24 1,-24-24-16,25-1 16,-25 1-16,0-1 15,0-24 1,0 1 0,0 23-16,0 1 15,0-1 1,0 1-1,0-1 1,0 1 0,0 48 156,0 1-172,0 24 15,0-25-15,0 1 16,0-1-1,48 25-15,-48 24 16,25-73 0,-1 25-16,1 23 15,-1-48 1,0 0 15,1 0-31,-1 0 16,25 0-1,-24 0 1,-1-24 0,-24 0-16,24-1 15,1 1 1,-25-1-16,0 1 16,0-25-16,0 25 15,24-1-15,-24-24 16,0 25-16,0-1 15,0 1-15,0 0 16,0-1-16,-24 1 16,-1 24 15,1 0 31,0 0-62,-1 0 16,25 49 0,0-25-16,0 25 15,0-25-15,0 25 16,0-24-16,0-1 16,0 0-16,0 1 15,0-1 32,25-24 62,-1 0-109,25-49 16,-25 25 0,-24 0-16,25-1 15,-1 1-15,1 24 32,-1 24 14,0-24-46,-24 25 16,0-1-16,0 0 16,0 1-16,0-1 15,0 1-15,25-1 16,-1 1 0,1-25-16,-25 24 15,48-24-15,-23 0 16,-1 0-1,1 0 1,-1 0-16,1 0 16,-1 0 15,-24-24-15,0-1-16,0 1 15,0-25-15,0 24 16,0-23-1,0 23 64,0 50-64,0-1 1,0 0-16,0 1 15,0-1-15,0 1 16,0-1 0,24 1-16,1-1 31,24 0-31,-25-24 31,1 0-15,-1 0-1,-24-24 17</inkml:trace>
        </inkml:traceGroup>
        <inkml:traceGroup>
          <inkml:annotationXML>
            <emma:emma xmlns:emma="http://www.w3.org/2003/04/emma" version="1.0">
              <emma:interpretation id="{631BD4E8-B9A2-41E8-985A-81BDB1600651}" emma:medium="tactile" emma:mode="ink">
                <msink:context xmlns:msink="http://schemas.microsoft.com/ink/2010/main" type="inkWord" rotatedBoundingBox="20721,5459 23308,5500 23295,6304 20708,6263"/>
              </emma:interpretation>
              <emma:one-of disjunction-type="recognition" id="oneOf23">
                <emma:interpretation id="interp27" emma:lang="" emma:confidence="1">
                  <emma:literal/>
                </emma:interpretation>
              </emma:one-of>
            </emma:emma>
          </inkml:annotationXML>
          <inkml:trace contextRef="#ctx0" brushRef="#br2" timeOffset="157768.4587">19612 5593 0,'-24'0'94,"24"-49"-78,0 25-1,24 0-15,-24-1 16,49-24-16,0 0 16,-25 25-1,1 0-15,-1-1 16,25 25 0,-49-24-16,24 24 31,-48 0 125,-1 24-156,1-24 16,0 0-16,24 25 15,-74-1 1,50 0 0,-1 25-1,25-24 1,0 24-16,0-25 15,0 0 1,0 1 0,0-1-1,0 1 1,25-25 0,-1 0-1,25 0 1,-24 0-1,-1 0 1,0 0 0,1 0-16,-25-25 15,0 1-15,24-25 16,-24 25-16,25-25 16,-25 24-16,0-24 15,0 1 1,24 23-16,-24 1 15,0-25-15,0 24 16,0 1-16,0 0 16,0-1-1,0 1-15,0 48 125,0 1-109,0-1-16,0 0 16,0 25-16,0-24 15,0 24-15,25-1 16,23 1-1,-48-24-15,25-25 16,-1 24-16,1 25 16,-1-49-1,0 0 1,1 0 0,-1 0-1,1 0 1,-1 0-16,-48 0 140,-1 0-124,1 24-16,24 1 16,0-1-1,0 25 1,0-25 31,24-24-16,1 0-15,-1 0-16,1-24 31,-25 0-31,48 24 16,-48-25-1,25-24 1,-25 25-1,0 48 110,24 1-109,1-1-16,-25 1 16,0-1-1,24-24-15,-24 24 16,25 1 0,-1-25-1,0 0 1,1 0 15,-1 0-15,1-25-16,-25 1 0,0-49 15,0 24 1,0 25-16,0-50 16,0 25-16,0 1 15,0-1-15,0 0 16,0 0-16,0 0 15,0-24-15,0 49 16,0-1 0,0 98 93,0 1-93,49-1-16,-49-24 15,24 24-15,-24 0 16,0-48-16,0 24 16,0-25-1,24 0-15,25 1 31,-24-25 1,-1 0-32,1 0 15,-1 0-15,0 0 16,1 0-16,24 0 16,-25-25-16,0 1 15,1-25 1,-1 49-16,-73 0 109,1 0-93,48 25-1,0-1 1,0 0-16,0 1 16,0-1-1,0 1 17,0-1-32,24-24 78,25 0-47,0 0-15,-25-49 15,-24 25-16,0-1 1,0 1-16,0 0 16,0-1-1,0 50 110,25-1-125,-1-24 16,-24 24 0,24-24-16,1 0 15,-1 0 1</inkml:trace>
          <inkml:trace contextRef="#ctx0" brushRef="#br2" timeOffset="158112.3548">20296 5300 0,'98'0'16,"-25"-24"-16,0 24 15,-24 0-15,0 0 16,-25 0-16,25 0 15,-24 0-15,-1 0 16</inkml:trace>
          <inkml:trace contextRef="#ctx0" brushRef="#br2" timeOffset="160335.8431">21468 5544 0,'0'25'15,"0"-1"32,25-24-47,-1 0 16,0 0-1,1 0 1,-1 0 0,1 0-1,-25-24 1,24 24-16,-24-25 15,25 25-15,-25-24 16,0-25 0,0 0-16,0 25 15,0-1 1,0-23-16,0 23 31,0 74 79,0-25-95,0 1-15,0-1 16,0 1-16,0-1 15,0 1 1,0-1 0,0 0 15,24-24-15,0 0 15,1 0-16,-1 0-15,1 0 32,24-24-17,-49 0 1,0-25 0,0 24-1,24 25 1,-24-49-16,24 49 31,1 0-15,-1 0 15,1 0-15,-1 25-1,-24-1 1,0 1-1,0 24 1,0-25 0,0-48 77,25-1-77,-1 1-16,0-1 16,25 25-16,-24 0 15,-1 0 1,0 0 15,-24 25 0,0-1-31,0 1 16</inkml:trace>
          <inkml:trace contextRef="#ctx0" brushRef="#br2" timeOffset="160616.2657">21761 4909 0,'0'25'78</inkml:trace>
        </inkml:traceGroup>
        <inkml:traceGroup>
          <inkml:annotationXML>
            <emma:emma xmlns:emma="http://www.w3.org/2003/04/emma" version="1.0">
              <emma:interpretation id="{8B98EF87-9A8C-44B4-8FC9-62A59658D1DE}" emma:medium="tactile" emma:mode="ink">
                <msink:context xmlns:msink="http://schemas.microsoft.com/ink/2010/main" type="inkWord" rotatedBoundingBox="23651,5177 25826,5212 25810,6254 23635,6219"/>
              </emma:interpretation>
              <emma:one-of disjunction-type="recognition" id="oneOf24">
                <emma:interpretation id="interp28" emma:lang="" emma:confidence="1">
                  <emma:literal/>
                </emma:interpretation>
              </emma:one-of>
            </emma:emma>
          </inkml:annotationXML>
          <inkml:trace contextRef="#ctx0" brushRef="#br2" timeOffset="164863.5613">22567 5544 0,'25'0'47,"-1"0"-16,25 0-15,-25 0 0,-24-24-1,0-25-15,0-24 16,0 24 0,25 25-16,-25-50 15,0 1-15,0 24 16,0-24-16,0 49 15,0-1-15,0 1 16,0 73 62,0-25-78,0 25 16,0 0-16,0 24 15,0-49-15,49 50 16,-25-26-16,-24 1 16,49 0-1,-49-24-15,24-25 16,25 0 0,-24 0-1,23 0 1,-23 0-1,24 0-15,-25-25 16,25 1-16,-49-1 16,24 1-1,-24-1 1,-73 25 78,49 25-79,-25 24 1,24-25 0,25 1-1,0-1-15,0 0 16,0 1-16,0-1 15,0 1 1,0-1 0,25-24-1,24 0 1,-25 0 15,1-24-15,-1-25-1,-24 24-15,0 1 16,0 0-16,24-1 16,-24 1-16,0-25 15,0 73 79,0 25-78,0-24-1,25-1-15,-1-24 16,1 0 0,-1 0 15,1 0-16,-1 0 1,0-24 0,-24-1-16,25 25 15,-1-49-15,-24 25 16,0-49-16,25 48 16,-25-24-1,24-24-15,-24 24 16,0-24-16,0 49 15,0-50-15,0 50 16,0-1-16,0-23 16,0-1-16,0 24 15,0-24 1,0 25 15,-24 24 0,-1 0-15,1 0 31,24 24-47,-49 25 16,25 0-16,24 0 15,0 24-15,0-24 16,0 24-16,0 1 15,0-50 1,0 25 0,24-25-16,-24 1 0,0-1 15,24 25 1,25-25-16,-49 1 16,25-1-16,-25 1 15,24-1 1,0 1-1,1-25 1,24 24 0,-25-24-1,1 0 1,-1 0 0,0 0 15,1 0-16,-25-24 1,24-25 0,-24 24-16,0 1 15,0-25-15,0 25 16,0-25 0,0 24-1,0 1 48,0 48-1,0 25-46,25-49-1,-25 25 1,24-25 15,1 0-15,-1 0-16,0 0 31,25 0-15,-24 0-1,-1 0-15,0-49 16,1 24 0,-25 1-1,24-25-15,1 0 16,-1 0 0,1 1-16,-25-1 15,24 0 1,-24 24-16,24 1 15,-24-25-15,0 0 16,0 25 0,0-1-1,0-23 1,-24 48 0,24-25-16,-49 1 15,25 24 1,24-25-1,-25 25 1,1 0 15,-1 25 1,25 24-17,0-25-15,0 49 16,0-48-16,0 48 15,0-24-15,0-25 16,0 1 0,0-1-16,0 25 15,0 0-15,25 0 16,-25-25-16,24 25 16,-24 0-16,0-25 15,49 1-15,-49-1 16,25 0-16,-1-24 15,-24 25 1,24-25 0,1 0-1,-1 0 1,1 0 0,-1 0 15,25 0-16,-49-25-15,24 1 16,-24-25 0,0 25-1,0-25 1,49 24 0,-49-23-1,0 23 1,0 1 15,-24 24 16,-1 0-31,1 0 15,0 24-16,24 1 1,0-1 0,0 0-16,0 1 15,0-1-15,0 1 16,0-1 0,0 1-16,0-1 15,0 0 1,0 1-16,0-1 15,0 1 32,24-25-15,0 0-1,25 0-16,-49-25-15,0 1 16,0-25 0,25 25-16,-25-25 15,24 24-15,-24-24 16,0 25-16,25 0 16,-1 24-16,-24-25 15,0 1-15,24 24 31,1 0-15,-1 0 0,1 24-1,-25 1-15,24-1 16,-24 0-16,25 25 16,-25 0-1,0-24-15,0-1 16,0 0-16,0 1 15,0-1 17,48-24 93,-23 0-110,-1-24 1,25-1 0,-49 1-1</inkml:trace>
          <inkml:trace contextRef="#ctx0" brushRef="#br2" timeOffset="166136.3951">22811 5276 0,'25'0'16,"-25"-25"15,-25 25-31,1 0 203,0 0-171,-1 0-17,1 0-15,-1 0 16,-24 25 0,25-25 15,0 0-16,-25 0 1,24 0 31,50 0 78,48 0-109,-24 0-1,-25 0-15,50 0 0,-50 0 16,25 0-16,0 0 15,0 0 1,-25 0-16,0 0 16,1 0-16,-1 0 15,1 0-15,-1 0 16,1 0-16</inkml:trace>
        </inkml:traceGroup>
      </inkml:traceGroup>
    </inkml:traceGroup>
    <inkml:traceGroup>
      <inkml:annotationXML>
        <emma:emma xmlns:emma="http://www.w3.org/2003/04/emma" version="1.0">
          <emma:interpretation id="{DCB99C2F-9600-432A-A844-CC0E2F998E08}" emma:medium="tactile" emma:mode="ink">
            <msink:context xmlns:msink="http://schemas.microsoft.com/ink/2010/main" type="paragraph" rotatedBoundingBox="1701,6504 28562,6904 28543,8207 1682,78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AB885C-C026-450F-BBD0-4B2FFF2A12BA}" emma:medium="tactile" emma:mode="ink">
              <msink:context xmlns:msink="http://schemas.microsoft.com/ink/2010/main" type="line" rotatedBoundingBox="1701,6504 28562,6904 28543,8207 1682,7808"/>
            </emma:interpretation>
          </emma:emma>
        </inkml:annotationXML>
        <inkml:traceGroup>
          <inkml:annotationXML>
            <emma:emma xmlns:emma="http://www.w3.org/2003/04/emma" version="1.0">
              <emma:interpretation id="{8407EF6B-1C1B-4B50-8716-0BD746546788}" emma:medium="tactile" emma:mode="ink">
                <msink:context xmlns:msink="http://schemas.microsoft.com/ink/2010/main" type="inkWord" rotatedBoundingBox="1700,6592 4765,6638 4749,7701 1684,7656"/>
              </emma:interpretation>
              <emma:one-of disjunction-type="recognition" id="oneOf25">
                <emma:interpretation id="interp29" emma:lang="" emma:confidence="1">
                  <emma:literal/>
                </emma:interpretation>
              </emma:one-of>
            </emma:emma>
          </inkml:annotationXML>
          <inkml:trace contextRef="#ctx0" brushRef="#br1" timeOffset="178895.5306">1246 7010 0,'24'0'47,"-24"-25"-31,0 1 15,0-25-15,0 25-1,0-25 16,0 24 1,0 1-1,0 0-31,0-1 0,0 1 31,0-1-15,0 1-16,0-1 31,0 1-31,0 0 31,0-1-31,0 1 16,0-1 0,0 1-1,0-1-15,0 1 31,0 0-31,0-1 16,-24 1 15,24-1-15,0-23 0,0 23 15,0 1-16,0-1 32,0 1-47,0-1 16,0 1 15,0 0 47,24-1-46,1 25-1,-1 0 0,1 0-15,-1 0 62,25 0-47,-25 25 0,1 23-15,-25-23 0,0-1-1,24 1-15,-24-1 16,0 25-1,0-25-15,0 1 16,0 24 0,0-25-1,0 0-15,0 1 32,0-1-17,0 1-15,0-1 16,-24 1 15,-1-25-31,1 0 16,-1 24-16,1-24 31,48 0 141,1 0-157,24 0-15,-25 0 16,25 0 0,-25 0-1,25 0 17,-24 24-32,-25 1 15,24-1 1,1 1-1,-25-1 1,0 1 0,0-1-1,0 0 1,0 1-16,0-1 31,0 1-31,0-1 16,-25 0-1,1 1 1,24-1-16,-49 1 16,24-1-16,1-24 15,0 25-15,-1-25 16,1 24-16,-25-24 16,24 0-16,1 0 31,0 0 16</inkml:trace>
          <inkml:trace contextRef="#ctx0" brushRef="#br1" timeOffset="180047.7497">2027 6961 0,'0'-73'109,"25"24"-109,-1-24 16,-24-1-16,0 50 15,49-49-15,-24-1 16,-25 25-16,0 25 16,24 0-16,0-1 15,-24 50 48,25 72-48,-25-72-15,24 48 16,-24 0-16,0-48 16,0 24-16,0 24 15,0-24-15,25-25 16,-1 0-16,-24-72 109,24-50-109,-24 74 16,0-1-16,0-48 15,0 0-15,25-1 16,-1 25-16,25-24 16,-24 24-16,-1 25 15,0 0 1,50 48 31,-74 25-47,0 0 15,0 24-15,0-24 16,0 0-16,0 24 16,0 0-16,0-48 15,0 48-15,0-49 32,0-48 93,0-1-125</inkml:trace>
          <inkml:trace contextRef="#ctx0" brushRef="#br1" timeOffset="181063.8001">3029 6155 0,'-25'0'32,"1"0"-17,0 0 1,24 24-16,-25 1 16,25-1 15,-24-24-31,24 25 15,-25-25-15,25 24 16,0 1 0,0-1-16,0 25 0,0 0 15,0-25 17,0 0-32,0 1 0,0 24 15,0-25-15,25 1 16,-1-1-1,25 0 1,-25-24-16,1 25 16,-1-1-1,1-24-15,-1 0 16,0 0-16,1 25 16,24-1-1,-49 25 32,-25-49-31,-72 49-1,72-25 1,-24-24 0,1 25-1,23-25 1,1 24-1,-1-24 17,1 0 15</inkml:trace>
          <inkml:trace contextRef="#ctx0" brushRef="#br1" timeOffset="181679.2761">3542 6399 0</inkml:trace>
          <inkml:trace contextRef="#ctx0" brushRef="#br1" timeOffset="182129.1693">3615 6912 0</inkml:trace>
          <inkml:trace contextRef="#ctx0" brushRef="#br1" timeOffset="174703.4871">562 7034 0,'24'0'0,"-24"-24"16,0-1-1,0 1 1,0-1-16,0 1 16,0-25-16,0 25 15,0-25 1,0 0 15,0 25-31,0-1 16,0 1-16,0-1 15,0 1-15,0 0 16,0-25-16,0 0 16,0 0-1,0 0 1,0 25-16,0-25 16,0 25-16,0-25 15,0 24 1,25 25-16,-25-49 15,0 25 1,0-25-16,0 25 16,0-25-1,0 24 1,24 50 140,-24 24-140,0-25 15,25 25-31,-25-25 16,24 25 15,1-24-31,-1-1 16,-24 1 15,24 23-31,1 1 31,-25 0-15,24-25-1,1 25 17,-25-24-17,0 24 1,0-25-1,24 25 1,-24-25 0,0 25-1,0-24 1,0 23 0,0-23 15,-24-1-16,24 25 1,-49-49 0,49 24-1,0 1-15,-25-25 16,1 24-16,0-24 31,-1 25 0,1-25-15,-1 0 0,25 24-16,-24 1 31,-1-25 110</inkml:trace>
        </inkml:traceGroup>
        <inkml:traceGroup>
          <inkml:annotationXML>
            <emma:emma xmlns:emma="http://www.w3.org/2003/04/emma" version="1.0">
              <emma:interpretation id="{0683B588-03C2-4BC5-BAD9-D25277D85782}" emma:medium="tactile" emma:mode="ink">
                <msink:context xmlns:msink="http://schemas.microsoft.com/ink/2010/main" type="inkWord" rotatedBoundingBox="5286,6702 9067,6758 9055,7557 5274,7501"/>
              </emma:interpretation>
              <emma:one-of disjunction-type="recognition" id="oneOf26">
                <emma:interpretation id="interp30" emma:lang="" emma:confidence="1">
                  <emma:literal/>
                </emma:interpretation>
              </emma:one-of>
            </emma:emma>
          </inkml:annotationXML>
          <inkml:trace contextRef="#ctx0" brushRef="#br2" timeOffset="191007.7863">4152 6912 0,'25'-24'110,"-25"-1"-95,24 1 1,1 24 0,-25-25-16,24 1 15,-24 0 17,0-1-32,24 1 31,1-25-31,-25 24 31,0 1-31,24 0 16,-24-1 31,25 25-47,-1 0 46,0 0-30,1 0 31,-74 0 94,25 0-110,-25 25-16,49-1 17,0 0-17,0 1 48,0 24-32,49-49 47,-1 0-47,-23-25 16,-25 1-31,24 24-16,-24-49 16,0 25-1,0-1 1,0 1-1,0-1 17,0-24-1,0 25 0,0 0-15,0-1-1,0 1-15,0-1 16,0 1 0,0 0-16,0-1 15,0 1 17,-24-1-32,24 74 140,0-24-124,0 23-16,24-23 15,-24-1 1,25 25-16,-25-25 16,0 1-16,49 48 15,-25-24 1,-24-25 0,24 1-1,-24-1 1,25-24-1,-1 0-15,1 0 16,24 0 0,-1 0-1,-23 0 1,-1 0-16,1 0 16,-25-24-1,24 24 1,-24-25-1,-24 25 110,-1 0-125,1 0 16,-1 0 0,1 0-1,0 0 1,-1 0-16,25 49 31,0-24-15,0 24 15,0-25-15,0 0-1,49-24 17,-25 25-32,1-25 15,-1 0 1,1 0-16,-1 0 15,0 0 1,1 0-16,-1 0 31,1 0-15,-25-25 0,0 1-1,0-25 1,0 25-16,0 48 156,0 1-140,49 23-1,-1 1 17,-23-49-1,24-24 31,-49-25-46,0 0 0,0 0-16,0 0 15,0 1-15,0 23 16,0-24-16,0 0 15,0-24-15,0 24 16,0 1-16,0 23 16,0-24-16,0 25 15,0-1 1,0 1-16,0 0 16,0 72 62,0 1-63,24 25 1,-24-1-16,0 0 16,25-24-16,-25 24 15,0-48-15,0 23 16,0 1-16,24 0 15,0 0 1,1-25 0,-1-24-1,1 0 1,-1 0 0,25 0-1,0-24 1,-25 24-1,1 0-15,24-49 16,-25 25 0,-48 24 124,-1 0-124,1 24 0,24 25-1,0-25 1,0 25-1,0-24 1,0 23 15,24-48-31,1 0 32,-1 0-32,0 0 15,1 0 1,-1 0-1,1-24 1,-25 0-16,0-25 16,0 24-1,0 1 1,0 0-16,0-1 78,0 50-31,0 23-31,24-23-16,0-1 15,1-24 1,-1 25-1,1-25-15,-1 0 16,25 0-16,0 0 16,-25 0-1,1 0 1,-1-25-16,-24-24 16,0 1-1,49-26-15,-49 50 16,0-49-16,0 48 15,0-48-15,0 24 16,0 0-16,0-24 16,0 49-16,0-25 15,0 24-15,0 1 16,0-1 0,-24 1-1,-1 24 1,1 0-1,-50 0 1,74 24 0,-24 25-16,24 0 15,0 0 1,0 0-16,0 24 16,0 0-16,0-24 15,0-24-15,24 48 16,-24-49-16,25-24 15,-1 49-15,-24-24 16,49 23-16,-24 1 16,-1-49-1,0 49-15,25-49 16,0 24 0,0-24-1,-25 0 1,25 0 15,-24 0-31,-1 0 16,0-24-1,1 24-15,-25-49 16,0 25 0,0-1-1,0 1-15,0 0 16,0-1-1,-25 25 64,25 25-64,0-1 1,0 0-1,0 1 1,25-25 0,24 0-1,-25 0 1,49 0-16,-48 0 16,-25-25-1,0 1-15,49 0 16,-25-25-1,1 24 1,-25 1 0,24 24-16,0 0 15,1 0 1,-1 0-16,1 0 16,-1 0-1,1 0-15,-1 0 16,-24 24-1,0 1 17,0-1-32,0 1 31,0-1-31,-24-24 47,72 0 62,-23 0-109,72-24 16,-72-1-1,24 25 1,0-73-16,-25 73 16,0-25-16,1 25 15,-25-24-15,24 0 16,-73 24 93,25 24-93,24 0 0,-24 25-1,24-24 1,-25-1-16,25 1 15,0-1 1,0 0-16,0 1 31,0-1-31,0 1 16,73-25 0,-73-25-1,25 25-15,24-24 16,-49-25-16,0 25 15,24-1-15,-24 1 16,0-1-16,0 1 16,25-25-1,-25 25 1,-25 24 78,25 48-63,0 1-31,0-24 16,0-1-1,0 1-15,0-1 31,25-24 16,-1 0-15,-24-24-17,0-1 1,24 25-16,-24-49 15,0 25-15,25-1 16,-25 1 0,0 0-16,0-1 15,0 1-15,24-1 16,1 25 62,-1 0-47,0 0-31,1 0 16,-1 25 0,1-1-1,-25 1 1,24-1-16,1 25 15,-25-25 1,0 1 0,0-1-1,-25-24 48,50 0 15,-1 0-78,25 0 16,-25 0-16,1-24 15,24-25 1,-25 49-16,0-25 15,-24 1-15,25 24 16,-1-49 0,1 25-1,-25-25-15,0 24 16,0-23 0,0-1-1,0 24-15,0-23 16,0 23-1,-25 25 17,1 0-17,-25 0-15,49 73 16,0-24 0,0-24-16,0-1 15,0 0-15,0 25 16,24-49-1,-24 25-15,0-1 16,25 1-16,-1-25 16,1 0-16,-1 0 15,25 0 1,-25 0 15,1 0-15,-25-49 31,0 24-32</inkml:trace>
          <inkml:trace contextRef="#ctx0" brushRef="#br2" timeOffset="192455.6678">5105 6350 0,'-25'0'63,"1"0"-63,-1 25 15,50-25 79,-1 0-78,1 0-1,-1 0 17,1 0-17,-1 0 17,25 0-1,-25 0-16,25 0 1,-24 0 0,-25 24 93,-25-24-78,-24 0-15,25 25-16,-25-25 16,0 0-1,25 0 1,-1 0-16,1 24 15,-1-24 1,50 0 187</inkml:trace>
        </inkml:traceGroup>
        <inkml:traceGroup>
          <inkml:annotationXML>
            <emma:emma xmlns:emma="http://www.w3.org/2003/04/emma" version="1.0">
              <emma:interpretation id="{B5F4C9F2-BB8F-4FCC-9BF3-3DBBB61D554B}" emma:medium="tactile" emma:mode="ink">
                <msink:context xmlns:msink="http://schemas.microsoft.com/ink/2010/main" type="inkWord" rotatedBoundingBox="9580,6622 14543,6695 14526,7800 9564,7727"/>
              </emma:interpretation>
              <emma:one-of disjunction-type="recognition" id="oneOf27">
                <emma:interpretation id="interp31" emma:lang="" emma:confidence="1">
                  <emma:literal/>
                </emma:interpretation>
              </emma:one-of>
            </emma:emma>
          </inkml:annotationXML>
          <inkml:trace contextRef="#ctx0" brushRef="#br2" timeOffset="202111.9952">8475 6766 0,'-24'0'140,"24"-25"-124,0 1 15,0-50-15,0 50 15,0 0-15,0-1-1,0 1 17,0-1-17,0 1 17,0-1-17,24 25 48,1 0-48,-1 0 1,0 0 0,25 0 15,-24 0-16,-1 25 17,0-1-17,-24 1 17,25-1-17,-25 1-15,0-1 16,0 0-16,0 1 15,0-1-15,0 1 47,0-1-31,0 1-16,0-1 78,0-48 0,0-1-78,0-24 16,0 0-16,0 25 15,0-25 1,0 25 15,0-1 16,49 25 16,-25 0-16,25 0-32,-25 0 1,1 25-1,-25-1 1,0 1 0,0-1-16,0 0 15,0 1 1,0-1 0,0-73 109,0 25-110,0 0 1,0-1-1,0 1 1,24-1 31,1 25-31,-1 0 15,1 0-31,-1 0 15,0 0 1,1 0-16,-1 49 16,-24-24-1,0 23 1,0-23 0,0-1-16,0 1 15,0-1 48,25-24-48,-1 0 1,1 0 15,-1 0-15,0 0-1,1-24 1,-1-1-16,25 25 16,-24 0 15,-1 0 16,-73 0 31,25 0-62,-25 0-1,24 0 1,1 0 15,0 25-31,-1-25 16,25 24-1,0 1 1,0-1 0,0 0 15,25 1-16,-1-25 1,0 0 0,1 0-1,-1 0 1,1 0 0,-1 0 15,-24-49-16,0 25 1,0-25-16,0 24 16,0 50 109,0 24-125,25-49 0,-1 24 31,0-24-15,1 0-16,-1 0 15,1 0 16,-1-24 1,-24-25-1,49 24-31,-49 1 16,0-1-16,0 1 31,0 0-16,24 24 1,1 0 31,-1 0-31,1 24-1,-1-24 1,-24 73-16,24-73 15,-24 25-15,0-1 0,0 1 32,0-1-17,0-48 95,0-1-110,49 1 15,-24-1-15,-1 25 16,1 0-16,-1-24 16,25 24-1,-25 0 1,1 0-16,-1 24 15,0 1-15,1-25 16,-25 49 0,0-25-16,24 0 31,1-24 16,72-24-32,-23-25 1,-50 0 0,49 25-16,25-74 15,-49 74-15,49-25 16,-49 24-16,-1 1 16,1-25-16,-24 49 15,-50 0 79,1 0-78,24 25-16,-25-25 15,25 24-15,0 25 16,0 0-16,0-25 15,0 1-15,0 23 16,0-23 0,0-1 15,25-24 0,-1 0-15,1-24-1,-25-1-15,48 1 16,-23-25-16,-1 0 16,-24 0-1,0 25 1,0 0-16,0-1 16,0 74 93,0 0-93,0-25-16,0 1 15,0 24-15,0-25 16,25 25-1,-1 0 1,25-49 15,-25 0-15,25 0 0,-24 0-1,-1 0-15,1-25 16,-1 1-16,-24-1 15,49 1-15,-25-25 16,1 49-16,-1-49 16,0 49-16,1 0 15,-25-24-15,24 24 16,-48 0 93,-25 0-93,0 49 0,25-25-16,-1 25 15,25 24 1,0-24-16,0 24 15,-24-24-15,24-24 16,0-1 0,49-24-1,-25-24 1,25-1 0,-25-24-16,1 1 15,-25 23-15,0-24 16,0-24-16,49 24 15,-49 25-15,0-25 16,0 0-16,0 73 94,0 25-79,0 0-15,0 0 16,24-25 0,-24 25-16,0-24 0,0 24 15,0-25 1,0 0-16,0 25 16,0-24-16,0 23 15,-24 1-15,-1-24 16,25-1-16,0 25 15,0-25-15,-49 1 16,49-1-16,-48 1 16,23-25 15,1 0-15,-25 0-1,25-25 1,24 1-1,-25-1-15,25 1 16,0 0-16,0-1 16,0 1-16,0-1 15,0 1 17,25 24-17,-1 0-15,0 0 16,25 0-1,0 0 1,-25 0-16,25 0 16,-24 0-16,48 0 15,-49-25 1,25 1-16,-49 0 16,49 24-16,0-25 15,-49 1-15,49-1 16,-49-23-1,24 23-15,-24 1 16,0-1-16,0 1 16,0-25-1,0 25 17,-122 48 30,122 0-46,-49 50-16,49-25 15,-24-25 1,24 25 0,0-25-1,0 1 1,0-1-16,0 0 15,24-24 32,25 0-15,-24 0-17,-1 0-15,0-48 16,-24 23-16,25-24 15,-1 1 1,-24 23-16,49-24 16,-24 25-1,-1 24 1,0 0 0,-24 24 62,0 1-78,0-1 15,0 1 1,0-1 0,25-24 109,-25-24-110,24 24 1,1 0 31,-1 0-32,-24 24 1,0 25 0,0-25-1,0 1-15,0-1 16,0 0-1,0 1 1,0-50 93,0-23-93,0 23 0,0 1-16,49-1 15,-49 1 1,24 24 15,1 0 0,-1 0 1,1 24-1,-25 1-15,0 24-1,0-25 1,0 0 15,24 1-31,0-25 63,25 0-32,-24 0-16,-1 0 1,1 0-16,-1-25 16,-24 1-16,24 24 15,1-49-15,-25 25 16,24-1-16,1 1 16,-25-25-16,0 25 15,0-1 1,0 1-1,0-1 1,-25 25 31,1 0-31,-1 0-1,1 0 1,24 25-1,-24-25-15,24 24 16,0 1-16,0-1 16,0 1-16,0 23 15,0 1 1,0-24-16,0-1 47,24-24-32,0 0 1,1 0 15,-1 0-31,1 0 16,-1 0 0,1 0-16,-1 0 15,25-24 16,-49-1-15,24 1 0,25-1-16,-25 1 15,1 24 1,-1-24 0,1 24-1,-1 0 16,1 0-15,-1 0 0,0 24-1,-24 0 1,0 1 0,0-1-16,0 1 15,0-50 126,0 1-141,25-1 15,-1 1-15,25-25 32,-24 49 15,-25 49-32,73 0 1,-73-25-1,24-24-15,-24 25 16,25-25 15,-1 24-15,1-24 78,-1 0-79,0-24 1,-24-1-16,0-24 16,25-24-16,-25 24 15,0 0-15,24-24 16,-24 24-16,0-48 15,25 48-15,-25-24 16,24 24-16,-24-49 16,0 49-1,0 74 48,0 23-48,0 1-15,0 0 16,0 0-16,0-25 16,0 50-16,0-1 15,0-24-15,0 24 16,0-24-16,0-25 16,25 50-16,-25-50 15,0 0 1,24 1-1,-24-1-15,49-24 0,-49 25 16,24-25 0,1 0-1,23 0-15,-23 0 16,24 0 0,-25 0-1,1-25 1,-25 1-16,0-25 15,0 25 1,0-25-16</inkml:trace>
          <inkml:trace contextRef="#ctx0" brushRef="#br2" timeOffset="202423.3216">12725 6570 0,'73'0'31,"0"0"-15,49-49-16,-24 49 16,-73 0-16,48-24 15,-24 24-15,-25-25 16,0 25 0</inkml:trace>
        </inkml:traceGroup>
        <inkml:traceGroup>
          <inkml:annotationXML>
            <emma:emma xmlns:emma="http://www.w3.org/2003/04/emma" version="1.0">
              <emma:interpretation id="{90E8E2EE-A67E-45DF-AC47-6FEF2DC3F88E}" emma:medium="tactile" emma:mode="ink">
                <msink:context xmlns:msink="http://schemas.microsoft.com/ink/2010/main" type="inkWord" rotatedBoundingBox="14808,6822 17394,6860 17376,8041 14790,8002"/>
              </emma:interpretation>
              <emma:one-of disjunction-type="recognition" id="oneOf28">
                <emma:interpretation id="interp32" emma:lang="" emma:confidence="1">
                  <emma:literal/>
                </emma:interpretation>
              </emma:one-of>
            </emma:emma>
          </inkml:annotationXML>
          <inkml:trace contextRef="#ctx0" brushRef="#br2" timeOffset="208871.4081">14532 6521 0,'195'0'47,"-121"0"-47,48-49 0,-98 49 16,49-24-16,-24 24 15,0 0 1,-24 0 0</inkml:trace>
          <inkml:trace contextRef="#ctx0" brushRef="#br2" timeOffset="208336.6228">13702 6790 0,'-25'0'32,"50"0"30,-1 0-46,0 0-1,1 0 1,24-24-16,-49-1 16,24-24-16,-24 0 15,0 25 1,0 0-16,0-1 16,0 1-16,0-1 31,0 1-16,0-1 1,-24 1-16,24 0 16,0 72 156,24-48-172,-24 25 15,25-25-15,23 73 16,-23-48-16,-25-1 15,0 0-15,24 50 16,1-25 0,-25-25-16,24 0 15,1 1-15,-25-1 16,0 1 46,-25-25-46,1 0 0,-1 0-1,1 0 1,-1 0 15,50 0 141,24 0-156,-25-49-1,1 0 1,-25 25 0,48-1-1,-48 1 1,0-1-16,0 1 15,0-1 1,0 1 15,0 0 32,0 48-32,25 25-15,-25 0-1,0-25 1,0 25-16,0-25 16,49 1-1,-49-1-15,24 1 16,1-25 15,-1 0-15,0 0 15,25-25-31,-49-24 16,0 25-16,0 0 15,25-25-15,-25 0 16,0 24-16,0 1 15,0 0-15,0-1 16,0 50 109,0-1-125,0 0 0,0 1 16,0-1-1,0 1-15,24 24 16,-24-25 0,0 25-1,0-25 1,25-24-16,-25 25 62,24-25 1,0 0-32,1 0 157,-25 24-157,0 0-16,0 1 1,0-1 0,0 1-16,0-1 15,0 1 1,0-1-16,0 0 16,-25 1-16,1 24 15,0-25-15,24 1 16,-25 23-16,25 1 15,-24-24-15,-1-1 16,1 1-16,24-1 16,-25-24 15,1 0-15,0 0-1,-1 0 1,-24 0-1,49-24-15,-24-25 16,24 24 0,0 1-16,0-25 15,0 0-15,0 0 16,0 0-16,0 25 16,0 0-1,0-1 1,24 25-1,1 0 17,-1 0-32,1 0 15,-1 0 1,0 0-16,1 0 16,-1 0-1,1 0-15,-1 0 16,1-24 15,-1-25-31,-24 24 31,0-23-31,24 23 16,-24-24-16,0 25 16,0 0-1,0-1-15,0 1 16,0-1-1,0-24 1,0 25 31,0 48 172,25-24-204,-1 25 1,1-1-16,-25 1 16,24-25-1,0 24 1,1 1-1,-25-1 17,0 25-17,0-25 32,-25-24-16,1 0-15,0 0-16,-1 0 31,1 0 1,48 0 46,1 0-63,-1 0-15,25 0 16,-25-24 0,25-1-1,-24 1 1,-25 0-16,24-25 15,0 24 1,-24 1-16,0-25 16,0 0-1,0 25-15,0-25 16,0 24-16,0 1 16,0-25-16,0-24 15,0 49-15,0-25 16,0 73 93,0 25-93,0 24-16,0-48 15,0 48-15,0-24 16,0-25-16,0 1 16,0 23-16,0-23 15,0 24-15,0-25 16,0 25-16,0-25 47,25-24-32,-1 0-15,1 0 16,24 0 0,-25 0-1,0 0 17,1 0-32,-1 0 15,1-24 1,-25 0-1,0-1-15,0 1 16,0-1 0,0 1-16,24-1 15,-24 1 1,0 0-16,0-1 16,0 1-1,0-25 16,-24 49 1,-1 0-17,1 24 1,24 25-16,-25-24 16,25 23-16,0-23 15,0-1-15,0 25 16,0-24-1,0-1-15,0 0 16,25 1 15,-1-25-15,1 0 0,-1 0-1,0 0-15,25 0 31,-24 0-31,-1 0 32,1 0-32,-1-25 15,-24 1-15,24 24 16,25-24 0,-49-1-1,25 25 16,-1 25 1,-24-1-17,0 0-15,0 1 16,0-1 0,0 1-1,0-1 16,0-48 110,49-74-125,-25 98 46,1 24-62,-25 1 16,0 24-1,0-25-15,0 0 16,0 1-16,24-1 31,-24-48 47,0-1-78,0 1 16,0 0-16,0-25 16,0 24-1,0 1 1,0 0-16,25-1 16,-1 25-1,1 0 1,-1 0-1,0 25 48,-24 23-63,0-23 16,25 24-1,-25-25-15,0 25 47,24-49 16,-24-25-48,-24 1 1,24 0-1</inkml:trace>
          <inkml:trace contextRef="#ctx0" brushRef="#br2" timeOffset="212072.5759">15900 6643 0,'24'0'188,"1"0"-188,23 0 16,-23 0-1,-1 0 1,1 0-1,24 0-15,-25 0 16,25 0 0,-25 0-16,1 0 15,-1 0 1</inkml:trace>
        </inkml:traceGroup>
        <inkml:traceGroup>
          <inkml:annotationXML>
            <emma:emma xmlns:emma="http://www.w3.org/2003/04/emma" version="1.0">
              <emma:interpretation id="{45EAB42B-32FB-4ED4-B9D7-AC9BC2DAAC2D}" emma:medium="tactile" emma:mode="ink">
                <msink:context xmlns:msink="http://schemas.microsoft.com/ink/2010/main" type="inkWord" rotatedBoundingBox="17814,6781 21278,6833 21265,7702 17802,7651"/>
              </emma:interpretation>
              <emma:one-of disjunction-type="recognition" id="oneOf29">
                <emma:interpretation id="interp33" emma:lang="" emma:confidence="1">
                  <emma:literal/>
                </emma:interpretation>
              </emma:one-of>
            </emma:emma>
          </inkml:annotationXML>
          <inkml:trace contextRef="#ctx0" brushRef="#br2" timeOffset="226040.1316">18319 6936 0,'0'-24'16,"0"0"15,0-25 0,0 0-31,0 25 0,0-1 63,0 1-63,25-1 31,-1 1 0,0-1 0,1 25 16,-1 0 0,-24 25 0,-24-1-31,-1 1 15,1-1-16,0-24-15,-1 49 16,-23-25 0,48 1-16,-25-1 15,25 1 1,-49-1-16,49 0 16,0 1-16,0-1 15,0 1 1,0-1 15,0 1-15,25-25-1,-25 24 1,24-24-16,1 0 16,-1 0 30,0 0-46,1 0 16,23 0 0,-48-24-1,25 24-15,-25-25 16,24 1 0,0-25-1,-24 24-15,0 1 16,0 0-1,0-1 1,0 1 0,0-1-16,0 1 15,0 0 1,0-1 15,0 1-31,0-1 31,-24 25 1,0 0-1,-1 0-15,25 25-1,0-1 1,0 1-16,0-1 31,0 0-15,25-24-16,-1 0 15,0 0 1,1 25-16,-1-25 16,0 0-1,1 0 16,-1 0-31,1 0 16,-1 0 0,0-49-1,25 25-15,-49-1 16,0 1-16,24-1 16,1-24-16,-25 25 15,0-25 1,24 25-1,0-25 17,-24 24-17,0-23 1,0 23-16,0 1 16,0-1-16,0 1 15,0 0 1,0-1-16,0-24 47,-24 49-16,0 25-15,-1 24-16,1-1 15,0 26 1,24-26-16,0 1 15,0 0-15,0 0 16,0 0-16,0-25 16,0 50-16,0-50 15,0 25-15,24 0 16,0-25-16,25 0 16,-25-24-1,25 25 1,0-25-1,-49-49 32,0 25-31,0-25 0</inkml:trace>
          <inkml:trace contextRef="#ctx0" brushRef="#br2" timeOffset="223880.001">17512 7034 0,'0'25'31,"24"-25"-15,0 0 46,1-25-46,-25-24 0,0 25-16,0-25 15,0 25-15,0-25 16,0 24-16,0-23 15,0-1-15,0-25 16,0 50-16,0 0 16,0-1-16,0 1 15,0-1 1,0 1 0,0 48 77,0 1-93,0 24 16,0 24-16,0-24 16,0-25-16,0 25 15,0 0 1,0 0-16,24-25 15,-24 0-15,25-24 16,-1 25 0,1-25-16,23 0 31,1 0 0,-24 0 0,24-49-15,-25 49 0,0-24-16,-48 24 125,0 0-110,24 24-15,-25-24 16,1 49 0,24-25-16,0 1 15,0-1-15,0 1 31,0-1 16,24-24-47,1 0 16,-1 0-16,0 0 16,25 0-16,-24 0 15,-1 0-15,1-24 31,23-1-31,-48 1 16,0-1 0,25 1-1,-25-1 17,0 1-32,0 0 15,0-1 16,0 1-15,-25 24 15,1 0-15,24 49 15,-49-25-31,49 0 16,0 1-1,0-1 1,25-24 31,-1 0-31,0 0-1,25 0 1,-24 0-1,24 0 1,-49-24 0,0-1-16,24-23 15,-24-1 1,24 24-16,1 1 16,-25 0-1,24-1-15,-24-24 16,0 25-1,0-1 1,0 1 0,0 0 31,-24 24-16,-1 0 63,1 0 31,24 24-94,0 0 16,0 1-32,0-1-15,0 1 16,24 48-16,-24-24 16,0 24-1,0-49-15,0 1 16,0-1-1,25 1 1</inkml:trace>
          <inkml:trace contextRef="#ctx0" brushRef="#br2" timeOffset="221519.6509">16681 6936 0,'25'0'109,"-1"-24"-109,1 0 47,-1-1-32,0 25 1,1 0 0,24 0-1,-49-24-15,24 24 16,-24-25-16,49 25 31,-98 0 141,25 0-156,-1 25 31,1-25-32,-1 24 16,25 1 48,0-1-64,0 0-15,0 1 16,25-1 15,-1 1 0,1-25-15,-1 0 31,1 0-16,23 0-31,-23 0 31,24 0-15,-49-25 31,0 1-47,0-1 15,0 1 1,0 0 0,0-1-16,0 1 15,0-1 17,-25 1-1,1 24 16,24 24-32,0 1 17,49 24-17,-25-25-15,49 25 16,-48-25-16,24 1 15,-1-25 1,-23 0 15,-25-49-31</inkml:trace>
          <inkml:trace contextRef="#ctx0" brushRef="#br2" timeOffset="226735.5693">17292 6717 0,'49'0'32,"-25"0"-17,49 0 1,-48 0-16,48 0 16,25 49-16,-49-49 15,-1 0-15,50 0 16,0 0-16,-25 0 15,0 0-15,-48-25 16,-1 25-16</inkml:trace>
          <inkml:trace contextRef="#ctx0" brushRef="#br2" timeOffset="229767.9324">19197 7010 0,'24'0'16,"1"0"15,24 0 0,-25 0-15,25-25-16,-25 1 15,-24-1 1,49 1-16,0 0 16,0-1 15,-49 1-15,0-1-1,0 1-15,0 0 16,0-1-16,0 1 15,0-25 1,0 0-16,0 25 16,0-50-16,0 25 15,-25-48-15,25 72 16,0 1 0,-24 0-16,0 48 125,24 49-110,0-24-15,0 0 16,0 24-16,0-48 15,0 23 1,0-23 0,0-1-1,0 1 1,24-1 0,-24 1 15,24-25-16,1 0-15,-1 0 16,1 0-16,-1 0 16,0 0-1,25 0 1,-24 0 0,24-25-16,-49 1 15,24 24-15,0-25 16,1 25-16,-25-24 140,-25 24-108,25 24-17,-24 1-15,0-1 16,24 25 0,-25-25-16,25 25 15,0-24 1,0-1 31,25-24-16,23 0-31,-23 0 31,24 0-15,-25 0-1,1 0 1,-25-24 0,24-1-16,-24-24 15,0 25 1,0-25 15,0 25-15,0-1-1,0-24 1,-24 49 62,-1 0-47,1 0-31,24 25 16,0-1 15,49-24-15,24 0-16,-24 0 16,-25 0-16,0 0 15,1 0-15,-1 0 16</inkml:trace>
          <inkml:trace contextRef="#ctx0" brushRef="#br2" timeOffset="230220.0903">19270 6570 0,'25'0'47,"72"0"-47,25 0 16,-24-24-16,-74 24 16,1 0-16,-1-25 15,25 25-15</inkml:trace>
        </inkml:traceGroup>
        <inkml:traceGroup>
          <inkml:annotationXML>
            <emma:emma xmlns:emma="http://www.w3.org/2003/04/emma" version="1.0">
              <emma:interpretation id="{8A8865FD-731C-4411-9085-22A5CAC765F4}" emma:medium="tactile" emma:mode="ink">
                <msink:context xmlns:msink="http://schemas.microsoft.com/ink/2010/main" type="inkWord" rotatedBoundingBox="21621,6928 25651,6988 25639,7791 21609,7731"/>
              </emma:interpretation>
              <emma:one-of disjunction-type="recognition" id="oneOf30">
                <emma:interpretation id="interp34" emma:lang="" emma:confidence="1">
                  <emma:literal/>
                </emma:interpretation>
              </emma:one-of>
            </emma:emma>
          </inkml:annotationXML>
          <inkml:trace contextRef="#ctx0" brushRef="#br2" timeOffset="239264.1668">22616 6741 0,'49'0'15,"-25"0"1,50 0-16,-1 0 15,-24 0-15,0 0 16,-25 0-16</inkml:trace>
          <inkml:trace contextRef="#ctx0" brushRef="#br2" timeOffset="238664.3553">20491 6863 0,'25'0'141,"-1"-24"-110,1 24-31,-25-49 16,24 49 15,-24-24-16,24-1 1,-24 1 0,0-1-1,0 1 1,25 24 0,-25-25-16,0 1 15,0 0 1,0-1 15,0 1 203,24 48-218,1-24-16,-1 25 16,1 23 15,23-23-15,-23 24-1,-25-25 1,24-24-1,-24 25 1,0-1 0,0 0 15,0 25 0,-24-24 313,-1-25-328,1 24-1,0-24 1,24 24-1,-25 1-15,50-25 219,-1 0-219,0-25 16,25 25-1,-24-24 1,-1 0 15,0-1-15,1 1 0,-25-1-16,0 1 15,0-25-15,24 49 16,-24-24-16,25-25 15,-25 24 1,0 1 0,0 0-16,0-1 15,0-24 1,0 25 15,0-1-15,0 1 15,0 0 16,0-1-31,0 50 93,0 23-93,0-23-1,0-1-15,0 1 16,0 24-1,0-25 1,0 0-16,0 1 16,0-1-1,0 25-15,0 0 16,24-25 0,-24 25-16,0-24 15,25-1-15,-25 25 16,48-25-16,-48 1 15,25-25-15,-1 24 16,-24 1-16,25-1 16,24-24-1,-25 0 1,0 0 15,1 0-31,-1 0 16,1-49-16,-25 25 15,0-1-15,24-24 16,-24 1-16,24-1 16,1 0-16,-25 25 15,0-1-15,0 1 16,0-1-16,0 1 16,0-1 30,-25 25-14,74 25 93,-24-25-125,24 24 0,-25 1 78,-24-1-63,-24 1 17,24-1-1,0 0 0,0 1-31,0-1 31,24 1-31,-24 23 16,24-23-16,1-1 16,-1 1-1,1-25 1,-1 0-16,1 0 31,-1 0-15,0 0-1,1 0-15,-1 0 16,-24-25 0,25 1-1,-25-1 1,0 1 0,0 0-16,0-1 15,0 1 16,0 48 110,0 1-141,0-1 16,49 25-1,-25-49 17,25 0-1,-25 0-31,1 0 15,-1 0 1,1 0 15,23 0-31,-23-25 47,-25 1-16,0 0-15,0-1 0,0 1 15,0-1 31,0 1-30,-25 24 93,25 24-94,0 25-31,0-24 16,0-1-1,0 0-15,0 1 16,0-1-1,0 25-15,25-24 32,-1-25-32,1 0 15,-1 0 17,0 0-17,1 0 1,24 0 15,-49-25-31,24 1 31,1-25-15,-1 49-16,-24-49 16,49 25-1,-49-1-15,24 25 16,1 0-1,-1 0 1,-48 0 93,-1 0-93,1 0 0,-1 25 15,1-25-15,24 24-16,-24-24 15,24 24 1,0 1-1,0-1 1,0 1 0,0-1-1,0 1 17,0-1-17,0 0 1,48-24-16,-23 0 15,-1 0 1,1 0-16,-1 0 16,25 0-1,-25 0 17,1 0-1,-1-24-16,-24 0 1,0-1 0,25 25-1,-1-24-15,-24-25 32,0 24-17,0 1-15,0 0 16,0-1-16,0 1 15,0-1-15,0-23 16,0-1-16,0 24 16,0-24-16,0 1 15,0-1-15,24 0 16,-24 24-16,0-23 16,0 23-16,0 1 15,0 48 79,0 49-94,0-24 16,25-24-16,-25 48 15,0-24-15,0 24 16,0-24-16,24-25 15,-24 25-15,49 0 16,-49 0-16,25-25 16,-25 50-1,24-50-15,-24 49 16,24-48-16,1-25 16,24 0-1,-25 0-15,25 0 16,-25 0-1,1 0 1,-1-25 0,-24-24 15,0 25-31,0-25 31,0 25-31,0-1 16,0 1-1,0-1 1,0 50 140,0-1-140,0 1-16,0-1 16,0 1-16,0-1 31,0 0-16,0 1 1,25-25 0,-25 24 15,49-24 16,-25 0 31,0-24-47,-24-1-31,0 1 16,0 0-1,0-1-15,0 1 16,0-1 0,0 1-16,0-1 15,0 1 1,0 48 78,0 1-79,0-1-15,0 1 16,25 24-16,-25-25 16,24-24-1,-24 49-15,25-25 31,-1-24-31,1 0 47,-1 0-31,0 0 0,1 0-1,-1 0-15,1 0 16,-1-49-1,0 1 1,-24 23-16,25-24 16,-25 25-1,0-25-15,0 25 16,0-1 0,0 1 15,-25 24 31,25 24 1,25-24-48,24 0 1,-25 0-16,1 0 16,23 0-16,26 0 15,-50 0-15,1 0 16,-1 0 0,-24 25 46,0 23-46,0 1-16,0-24 15,0 24-15,0-25 16,24-24 0,1 0-1,24 0 1,-25 0-1,0 0 1,1 0 0,-1 0-16,1-24 15,-1 24-15,1-25 16,-25 1-16,0-25 31,0 24-31,24 25 16,-24-48-16,0 23 15,0-24-15,0 25 16,0 0-16,0-25 16,0 24-1,0 1-15,0-1 16,-24 25 15,-25 0-15,0 0-1,49 49 1,0 0-16,49 0 16,-25 0-16,1-25 15,-1 1-15,25-1 16,49 0 0,-74-24-16,25 0 15,24 0 1,-48 0-16,-1 0 15,0 0-15,1 0 16,-1 0 0,1 0-1,-1-24 1,-24 0 0</inkml:trace>
          <inkml:trace contextRef="#ctx0" brushRef="#br2" timeOffset="239880.2487">20809 6619 0,'24'0'16,"25"0"-1,0 0-15,0 0 16,-25 0-16,25 0 15,-25 0-15,1 0 32,-1 0-32</inkml:trace>
        </inkml:traceGroup>
        <inkml:traceGroup>
          <inkml:annotationXML>
            <emma:emma xmlns:emma="http://www.w3.org/2003/04/emma" version="1.0">
              <emma:interpretation id="{A1BCDF0A-C57E-40EE-AB61-37750C28CADF}" emma:medium="tactile" emma:mode="ink">
                <msink:context xmlns:msink="http://schemas.microsoft.com/ink/2010/main" type="inkWord" rotatedBoundingBox="26189,7030 28560,7065 28547,7964 26176,7929"/>
              </emma:interpretation>
              <emma:one-of disjunction-type="recognition" id="oneOf31">
                <emma:interpretation id="interp35" emma:lang="" emma:confidence="0">
                  <emma:literal>ando</emma:literal>
                </emma:interpretation>
                <emma:interpretation id="interp36" emma:lang="" emma:confidence="0">
                  <emma:literal>ande</emma:literal>
                </emma:interpretation>
                <emma:interpretation id="interp37" emma:lang="" emma:confidence="0">
                  <emma:literal>andu</emma:literal>
                </emma:interpretation>
                <emma:interpretation id="interp38" emma:lang="" emma:confidence="0">
                  <emma:literal>anelo</emma:literal>
                </emma:interpretation>
                <emma:interpretation id="interp39" emma:lang="" emma:confidence="0">
                  <emma:literal>conde</emma:literal>
                </emma:interpretation>
              </emma:one-of>
            </emma:emma>
          </inkml:annotationXML>
          <inkml:trace contextRef="#ctx0" brushRef="#br2" timeOffset="243807.1598">25058 7034 0,'25'0'94,"-1"-24"-94,1 24 16,-25-25-1,0 1-15,24-1 16,0 1 0,1 0-1,-1-1-15,1 25 16,-1 0 0,1 0-1,-1 0 16,0 0-15,1 0 0,-50 0 124,1 0-124,0 0 0,-1 0-16,-24 0 15,25 25 16,-1 23-15,25 1 15,0-24 63,0-1-78,25 1-1,-1-1 1,1-24-16,24 24 16,-25-24-1,0 0 1,1 0-1,-1 0 1,1 0 15,24 0-15,-25-24 0,-24 0 15,0-1-31,0 1 31,0-1-15,0 1 15,0 73 78,0 24-93,0-49 0,0 1-1,0-1-15,24 1 16,1-25-1,-1 0 17,1 0-17,-1 0 1,1 0 31,23 0-32,-48-49 1,25 0 0,-25 25-1,24-25 1,-24 24-16,25 1 16,-25-1-1,24 1 1,1 24-1,-1 0 64,0 0-64,1 24-15,-1 1 16,-24-1-1,25 25-15,-1-24 16,-24-1 0,0 0 15,0 1-15,0-1 93,0-48-62,0-25-32,0 25-15,0-1 16,0 1-16,0-1 16,0 1 15,24 24 0,1 0-15,-1 0-1,1 0-15,-1 0 16,1 24 0,-1-24-16,0 25 15,1-25 17,-1 24-17,-24 1 1,0-1-16,25 0 31,-25 1 32,24-25-48,1 0 1,-1 0-1,0 0-15,1 0 16,-1 0-16,1 0 16,-1-25-16,25 1 15,24-25-15,0 0 16,-48 25-16,24-1 16,0-23-16,-25 23 15,0 1-15,-48 24 94,0 0-78,-1 0-1,1 0-15,-1 0 16,1 0-16,-25 0 15,25 0 1,24 24-16,-25 1 16,1-1-16,24 0 15,-25 1-15,25-1 16,0 1 0,0-1-16,0 1 15,25-1 1,24 0-1,-25-24 1,49 25 0,1-25-1,-50 0 1,0 0 15,1 0 0,-1 0-31,1-25 32,-25 1-32,0 0 15,0-25-15,0 24 16,0 1-16,0-1 16,0-23-16,0 23 15,0-24-15,0 1 16,0-1-16,0 24 15,0-24-15,0 25 16,0-49-16,0 48 16,0-24-1,0 98 79,0 0-78,0 0-16,24 24 15,-24-24-15,25 73 16,-25-73-16,0 24 16,24-24-16,0 24 15,-24 1-15,49-25 16,-24-1-16,24 1 15,-25-24-15,49-25 16,-73 24-16,73-24 16,1 0-1,-50-24-15,-24-25 16,25 0-16,23-24 16,-48 48-16,0 1 15</inkml:trace>
        </inkml:traceGroup>
      </inkml:traceGroup>
    </inkml:traceGroup>
    <inkml:traceGroup>
      <inkml:annotationXML>
        <emma:emma xmlns:emma="http://www.w3.org/2003/04/emma" version="1.0">
          <emma:interpretation id="{BBA0BD91-EC81-4F57-AF29-E694F436D440}" emma:medium="tactile" emma:mode="ink">
            <msink:context xmlns:msink="http://schemas.microsoft.com/ink/2010/main" type="paragraph" rotatedBoundingBox="1876,7952 15602,7895 15607,9060 1881,91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B4F25C-712B-4192-A675-C02DE5641135}" emma:medium="tactile" emma:mode="ink">
              <msink:context xmlns:msink="http://schemas.microsoft.com/ink/2010/main" type="line" rotatedBoundingBox="1876,7952 15602,7895 15607,9060 1881,9118"/>
            </emma:interpretation>
          </emma:emma>
        </inkml:annotationXML>
        <inkml:traceGroup>
          <inkml:annotationXML>
            <emma:emma xmlns:emma="http://www.w3.org/2003/04/emma" version="1.0">
              <emma:interpretation id="{C0DF4890-5330-438F-9305-4C586B3A2680}" emma:medium="tactile" emma:mode="ink">
                <msink:context xmlns:msink="http://schemas.microsoft.com/ink/2010/main" type="inkWord" rotatedBoundingBox="1876,7952 6151,7934 6156,9100 1881,9118"/>
              </emma:interpretation>
              <emma:one-of disjunction-type="recognition" id="oneOf32">
                <emma:interpretation id="interp40" emma:lang="" emma:confidence="1">
                  <emma:literal/>
                </emma:interpretation>
              </emma:one-of>
            </emma:emma>
          </inkml:annotationXML>
          <inkml:trace contextRef="#ctx0" brushRef="#br2" timeOffset="254824.7547">2638 7572 0</inkml:trace>
          <inkml:trace contextRef="#ctx0" brushRef="#br2" timeOffset="253839.1571">757 8109 0,'0'-25'234,"0"1"-218,0 0-1,0-1 17,0 1-1,0-1 0,0 1 0,25-1-15,-1 1 47,1 24 15,-1 0-63,1 0 1,-1 0 31,0 0-16,-24 24 0,25 25 1,-25-24-17,0 24 1,0-25-1,0 25 1,0-25 0,0 1 31,0-1-47,0-73 78,0 0-63,0 25 1,0 0-16,0-1 16,0 1-1,0-1 1,0 1-1,0-1-15,0 1 16,24 0-16,1 24 47,-1 0-16,0 0 0,1 0-15,-1 0-16,1 24 16,-1 0-1,-24 1 1,0-1 0,0 1-16,25-1 15,-1 1-15,-24-1 16,0 25 15,0-74 110,0 1-126,0 0 1,0-1 0,0 1-16,24 24 15,-24-25 16,25 25-15,-1 0 0,1-24-1,-25-1-15,24 25 16,1 0 0,23 0 15,-23 0-16,-25 25 1,24 24 0,-24-25 15,0 1-15,25-1-16,-25 0 15,24-24 1,1 0 15,-1 0-15,0 0 15,1 0-31,-1 0 16,1 0-1,-1-24-15,1 0 16,-1 24-16,25-49 15,-25 24 1,1 25-16,-1 0 16,0 0-1,-48 0 110,0 25-109,-1-25 0,1 0-16,-1 24 15,25 1 1,-24-1-1,24 25 17,0-25-17,0 1 1,0-1 0,0 0-16,0 1 31,24-25 16,1 0-32,-1 0 17,1 0-17,-25-25-15,24 1 16,-24 0-1,24-1-15,-24 1 16,0-1 0,25-23-1,-25 96 126,24 1-125,1-49-16,-1 49 15,-24-25 32,25-24-16,-1 0-15,0-24 15,1 24-15,-25-24-1,0-1-15,24 1 16,1-1 0,-25 1-1,24 0 1,1 24-16,-1 0 0,-24-25 16,24 25-16,1 0 31,-1 0-31,1 0 47,-1 0-32,-24 25 1,0-1-16,0 0 16,0 1-16,0-1 15,0 25-15,0-98 94,24 0-78,1 1-1,-1 23 1,1 1-16,-1-1 15,1 25 48,-1 0-32,0 25 329,1-25-329,-25 24-16,24-24 48,1 0-1,-1 0-30,1-24 15,-25-1-16,0 1-16,0-1 1,0 1 0,0 0-1,0-1 1,0 74 125,0-25-126,0 1 1,0-1-16,0 1 15,48 24-15,-48-25 16,25 0-16,-1 25 16,1-24-1,-1-1 1,1-24 0,-25 24-1,24-24-15,0 0 31,1 0-15,-1 0 0,-24-48-1,25 48 1,-25-25-16,0-24 16,0 25-16,0-25 15,0 0-15,0 0 16,0 1-16,24-1 15,-24 24 1,0 1-16,0 48 109,25 25-109,-25 0 16,0 0-16,0 24 16,0-24-16,0-25 15,0 25-15,0-24 16,0-1-16,0 25 16,0 0-1,0 0-15,0-1 16,0-23-16,0-1 15,0 1-15,0-1 32,0 1-17,0-1 1,0-48 109,24-1-109,-24-48-16,24 48 15,-24-23-15,0 23 16,0-24-16,0 0 15,0 1-15,0 23 16,0-24-16,49 1 16,-49-26-1,0 50-15,0-25 16,0 0 0,25 0-1,-1 49 16,0 0-31,1 0 32,-1 0-32,1 0 15,24 0 17,-49 25-17,0 24-15,0-25 16,0 25-16,0-25 15,0 25 1,0-24 15,0-1 1,-25-24-17,1 24 1,24 1-16,-25-25 31,1 0 47,24 24-31,0 1-16,24-25-15,1 0 0,24 0-1,-25 0-15,25-49 16,-25 0-1,-24 25 1,0-1 0,0 1-16,0-1 15,25-24 1,-25 25 31,0 0-16,0 72 157,0-23-173,0 24 1,0-25-1,24 25 1,-24-25 0,25-24-1,-25 25-15,24-25 16,25 0 15,-25 0-15,1 0-1,-1-49 1,0 25 0,-24-1-1,0 1 1,0-1-16,25 1 16,-25 73 77,0-25-77,24-24 62,1 0-78,-1 0 16,1 0-1,-1 0-15,49 0 16,-48 0-16,-25-24 16,49-1-16,-49 1 15,24-1-15,0-23 16,1 23-1,-25-48-15,0 48 16,0 1 0,0 0-16,0-1 15,0-24-15,0 25 16,0 0 0,0-1-16,0 1 31,-25-1-16,1 50 64,24-1-64,-24 49-15,24 1 16,0-26-16,0 1 15,0-24-15,-25 24 16,25-25 0,0 0-16,0 1 15,0-1-15,0 1 16,0-1-16,0 1 16,25-1 15,-1-24 0,0 0-31,25 0 16,-24 0-1,-1 0-15,1 0 16,-1-24-16,0-1 16,1 1-1,-1-1 1,1 1-1,-1-1-15,1 1 32,-50 24 108,1 0-124,-1 0-16,1 49 16,24-25-16,0 25 15,0-24-15,0-1 16,0 0-16,0 1 15,24-25 64,1 0-79,-1 0 15,25-25 1,-25-23-1,-24-1 1,0 24-16,0 1 31,25 48 79,-1 25-79,1-49 16,23 0-47,-23 0 15,-1-24 1,-24-1-16,49-24 16,-49 1-16,0 23 15,0-24-15,25 25 16,-1-25-16,-24 0 16,0-24-16,0 24 15,0 0-15,0-24 16,0 49-1,0-1-15,0 1 16,0 48 47,0 25-48,0 0-15,0 49 16,0-25-16,0 0 15,0 0-15,0 1 16,24-26-16,-24 1 31,25-24-31,24-25 47,-25 0-31,25-25-1,-25 25-15,1-49 16,-1 49-16,1-24 16,-1 24-1,0-49 1,25 0 0,-49 25-1,0-1 1,0-23-1,0 23 1,0 1 0,0-1-1,0 1-15,-24 0 16,-1 24 15,1 0 0,0 0-15,-1 0 0,25 73-1,-73-24-15,73 48 16,0-48-16,0 0 16,24 0-16,-24-25 15,25 25-15,-25 0 16,49-25-1,-25-24-15,49 0 16,-24 0 0,-24 0-1,-1 0-15,-24-24 16,24 0 0,-24-25-16,0 0 15,0 24 1,-24 25-16,24-24 15</inkml:trace>
          <inkml:trace contextRef="#ctx0" brushRef="#br2" timeOffset="254223.58">4274 7596 0,'25'0'31,"97"24"-15,-24-24-16,-25 0 16,0 0-16,-24 0 15,-25 0-15,1 0 16,-1 0-1</inkml:trace>
        </inkml:traceGroup>
        <inkml:traceGroup>
          <inkml:annotationXML>
            <emma:emma xmlns:emma="http://www.w3.org/2003/04/emma" version="1.0">
              <emma:interpretation id="{F3D151A8-82BC-4B78-AACD-895AAD85FAA1}" emma:medium="tactile" emma:mode="ink">
                <msink:context xmlns:msink="http://schemas.microsoft.com/ink/2010/main" type="inkWord" rotatedBoundingBox="6543,8205 8057,8199 8059,8836 6546,8842"/>
              </emma:interpretation>
              <emma:one-of disjunction-type="recognition" id="oneOf33">
                <emma:interpretation id="interp41" emma:lang="" emma:confidence="1">
                  <emma:literal/>
                </emma:interpretation>
              </emma:one-of>
            </emma:emma>
          </inkml:annotationXML>
          <inkml:trace contextRef="#ctx0" brushRef="#br2" timeOffset="259135.7644">5422 8011 0,'25'25'78,"-1"-1"-47,-24 0-15,25-24 15,-25 25 0,24-25 47,0 0-31,1 0-15,-25-25-17,24 1-15,-24-25 31,0 25-31,25-1 16,-25 1 0,0-1-1,0-23-15,0 23 16,0 1 0,0-1-16,0-24 15,0 25 1,0 0 15,0-1-15,0 1-1,0-1 17,0 99 108,24-50-124,-24 49-16,24 1 15,-24-50-15,25 49 16,-1-24 0,-24-24-16,0-1 15,25 25-15,-1 0 16,1-25 0,-1 0-16,0-24 15,1 25 1,24-25-1,-25 24 1,25-24 15,0 0-15,0 0 0,-25 0-1,25-49 1,-25 25-16,1 0 15,-25-1 1,0 1 0,49-49-16,-49 48 15,0 1 1,0-1-16,0-24 16,0 1-1,0 23 1,0 1-1,0-1-15,0 1 16,0-1 0,-25 1 15,25 48 78,-24 25-93,24-24-16,0 24 16,-25-25-16,25 0 15,0 1 1,0-1-16,0 1 15,0 24 1,0-25-16,0 0 16,0 1-16,0-1 15,0 25 1,0-25 0,0 1 93,25-50-93,-25 1-1,0-25 1,49 25-16,-25-49 15,-24 48 1,24-24 0,1 49 31,-1 0-32,1 0 16,-1 0-15,-24 49 0,0-24-1,25 23 1,-1-23 0,0-1-1,1-24 16,-1 0-15,1 0 0,-1 0-16,1 0 0,23 0 15,-23 0 1,24 0 0,-25 0-16,1 0 15,-1-24 1,0-1 15,25 1 0,-49-25-15,0 25 0,0-1-1,0 1 1,0-1-1,-24 25 1,24-24 0,-25 24-1,1 0 63,24 24-62,0 1-16,0-1 16,0 1-1,0-1 1,24-24 0,25 25-16,-24-25 15,-1 0 1,0 0-16</inkml:trace>
          <inkml:trace contextRef="#ctx0" brushRef="#br2" timeOffset="259775.0943">5471 7791 0,'25'0'15,"48"0"-15,0 0 16,0 0-16,-24 0 15,0 0-15,24 0 16,-48 0-16,48 0 16,-49 0-1</inkml:trace>
        </inkml:traceGroup>
        <inkml:traceGroup>
          <inkml:annotationXML>
            <emma:emma xmlns:emma="http://www.w3.org/2003/04/emma" version="1.0">
              <emma:interpretation id="{433F3152-26E2-4B29-9A6D-8C86D8A7C2DE}" emma:medium="tactile" emma:mode="ink">
                <msink:context xmlns:msink="http://schemas.microsoft.com/ink/2010/main" type="inkWord" rotatedBoundingBox="8569,8066 12697,8049 12700,8826 8573,8843"/>
              </emma:interpretation>
              <emma:one-of disjunction-type="recognition" id="oneOf34">
                <emma:interpretation id="interp42" emma:lang="" emma:confidence="1">
                  <emma:literal/>
                </emma:interpretation>
              </emma:one-of>
            </emma:emma>
          </inkml:annotationXML>
          <inkml:trace contextRef="#ctx0" brushRef="#br2" timeOffset="279600.3516">10991 7572 0,'0'24'31,"0"0"1</inkml:trace>
          <inkml:trace contextRef="#ctx0" brushRef="#br2" timeOffset="278367.4539">7449 7987 0,'25'0'125,"-1"0"-94,1 0-15,-25-25-16,24 25 31,0 0-15,1 0-1,-25-24-15,49-1 32,-25 25-1,-24-24-16,25 24 1,-1 0 0,0 0 93,-48 0-15,0 0-94,-1 24 47,1-24-32,-1 0 17,1 25-17,24-1 16,0 1 1,0-1-32,0 1 15,0-1 1,0 0 0,0 1-1,24-25 1,1 0-1,-1 0 1,25 0 31,-25 0-31,-24-25-1,25 1-15,-25 0 16,24-1-1,-24 1 1,0-1 0,0-24-1,0 1-15,0-1 16,0 24-16,0-24 16,0 25-16,0-25 15,0 25 1,0-1-16,0 1 15,-24 48 64,24 25-79,0-24 15,0 23-15,0 1 16,0 0-16,24 24 15,-24-48 1,25 24 0,-1-25-16,1 1 15,23-1 1,-23-24 0,24 0-1,0 0 1,-1 0-16,1 0 15,-24 0-15,-1 0 16,25-24-16,24-1 16,-48 1-1,-1-1 1,-48 25 125,-1 0-141,1 25 15,-1-25-15,-24 24 31,49 1-15,0-1-16,-24 25 16,0-25-1,24 1-15,0 23 16,0-23 0,48-25-1,-48 24-15,25-24 16,24 0-16,-25 0 15,25 0 1,-25 0 0,1-24-1,-25-1 1,24 1 0,-24 0-1,0-1-15,0 1 16,0-1-1,0 1-15,0 0 32,0 48 61,0 0-93,0 25 16,0-24-16,25-1 16,-1 0-16,-24 1 15,25-25 1,-1 0 0,0 0-1,1 0 16,-1 0-15,1-49 15,-25 25-15,0-25 0,0 24 124,0-23-109,0 23 1,0 1-17,0-1-15,0 1 16,0-1 0,0 1-16,0 0 15,0-25 1,0 24-16,0 1 15,0-25-15,-25 49 16,25-49-16,0 25 31,-24 24 47,24 24-31,0 1-47,0-1 16,0 0-16,0 1 16,0-1-16,0 1 15,0 24 1,0-1-1,0 1-15,24 0 16,1 0 0,-25 0-1,24-25 1,0 1 0,1-25-1,-1 0 1,1 0-16,-1 0 15,1 0 1,-1 0 0,0 0-1,1 0-15,-25-25 16,24 1 0,1 24-16,-25-73 15,24 48 1,1 1 15,-1 24-31,-48 0 156,-1 24-124,25 1-32,-24-25 15,-1 24-15,25 0 16,0 1-1,0-1 1,0 1-16,0-1 16,0 0-1,49-24 32,-24 0-31,-1 0-1,-24-24 1,24 0 0,-24-25-1,0 24 1,25 25-16,-25-24 16,0 0 62,0 48-31,24 25-32,25-49 16,-24 0-31,-1 0 16,0 0 0,1 0-1,-1 0 1,1 0-16,-1-49 16,1 25-1,-1-74-15,-24 49 16,24 49-1,-24-49-15,25 0 16,-25 25-16,0-49 16,0 24-16,0 24 15,0 1-15,0-25 16,0 25 0,0-1-16,0 1 78,-25 24-47,1 49-15,0-25-16,24 25 15,-25 0-15,25 0 16,0 24-1,0-24-15,0-25 16,0 25-16,0-25 16,0 25-16,25-24 15,-1-1 1,0 1-16,1-1 16,-1-24-16,1 0 15,48 0 1,-24 0-1,-25 0-15,1 0 16,-1 0-16,0 0 16,1 0-1,-25-24 1,0-1 46,0 1-46,0-1 0,0 1-1,-25-1-15,1 25 47,24 25 16,0-1-48,24-24 1,1 0 0,-1 0-16,1 0 15,-1 0-15,1 0 16,-1-24-16,0 24 15,-24-25 17,25 25-32,-1 0 15,-24-24 1,-24 24 109,-25 0-109,25 24-1,24 1 1,-25 24-16,25-25 15,0 1-15,0-1 16,0 25 0,25-49 15,-1 0-15,0 0-1,1 0-15,-1 0 16,1 0 15,-1-49-15,-24 25-1,0-1 1,0 1 0,0-1-16,0 1 15,0-1 1,24 25 15,-24 25 47,0-1-62,0 1-16,0-1 15,25-24 1,-25 25-16,24-1 16,1-24-16,-1 0 31,1 0-31,-1 0 31,0 0-15,1-24-1,-25-25 1,0 0 0,0 24-1,24 25-15,-24-24 16,25 0-16,-1 24 31,25 0 0,-25 0-15,-24 24-16,25 0 16,-25 1-1,0-1-15,0 1 16,0-1 0,0 1-1,-25-1 16,50-24 79,24 0-110,0 0 15,-1-24-15,26 24 16,-50-25-16,1 1 16,-1 24-16,25-25 15,0-24-15,-25 49 16,-24-24 0,0 0-1,0-25 1,0 24-1,0 1-15,-24 24 32,-1 0-17,1 0-15,-25 0 32,49 49-32,0 0 15,0-25-15,0 0 16,0 1-16,0-1 15,24 1 1,1-25-16,-1 0 16,25 0-16,0 0 15,-25 0-15,1 0 16,-1 0-16,1 0 47,-25-49-16,-25 0-15</inkml:trace>
          <inkml:trace contextRef="#ctx0" brushRef="#br2" timeOffset="278847.3442">8548 7865 0,'74'0'47,"-1"0"-47,-24 0 15,24 0-15,0 0 31,-48-25-31</inkml:trace>
          <inkml:trace contextRef="#ctx0" brushRef="#br2" timeOffset="280680.2616">11064 8011 0,'24'0'31,"1"0"-31,-1 0 15,25 0 1,0 0 0,-25 0-1,1 0 1,24 0-16,-25-49 31,-24 25-15,0-25-1,0 25 1,0-25 0,24 49 77,1 0-77,24 24 0,-49 1-1,24-1-15,1 49 16,-25-48 62,-25-25-62,1 24-1,48-24 79,1 0-94,23 0 16,-23 0-1</inkml:trace>
        </inkml:traceGroup>
        <inkml:traceGroup>
          <inkml:annotationXML>
            <emma:emma xmlns:emma="http://www.w3.org/2003/04/emma" version="1.0">
              <emma:interpretation id="{A2D4ABF3-647C-46A8-BE17-0B2390014672}" emma:medium="tactile" emma:mode="ink">
                <msink:context xmlns:msink="http://schemas.microsoft.com/ink/2010/main" type="inkWord" rotatedBoundingBox="13112,7963 15602,7953 15606,8839 13116,8849"/>
              </emma:interpretation>
              <emma:one-of disjunction-type="recognition" id="oneOf35">
                <emma:interpretation id="interp43" emma:lang="" emma:confidence="1">
                  <emma:literal/>
                </emma:interpretation>
              </emma:one-of>
            </emma:emma>
          </inkml:annotationXML>
          <inkml:trace contextRef="#ctx0" brushRef="#br2" timeOffset="283990.9567">11992 8011 0,'49'0'63,"-25"0"-48,1-24-15,24-25 16,-25 49 0,0-25-16,1-23 15,-1 23 1,-24-24-16,25 49 15,-1-24-15,1 24 16,-1-25 0,0 25-16,1 0 15,24 0 1,-25 0 0,-48 25 140,-1-25-156,1 24 15,-1 1 1,1-25 0,0 49-16,24-1 15,0-23 1,0-1 0,0 1-1,0-1 32,48-24-31,-23 0-16,48 0 15,-49 0 1,1 0-16,-1 0 16,1 0-16,24-24 31,-49-1-16,24 1-15,-24-1 16,24-23-16,1-26 16,-25 1-16,24 24 15,-24-24-15,0 24 16,0 0-16,0 25 16,0-25-16,0 25 15,0-1-15,0 50 94,0-1-78,0 25-16,0 24 15,0-24-15,0 24 16,0-24-16,25 24 15,-1 1-15,25-50 16,-25 25-16,25-25 16,-24-24-16,-1 25 15,1-25-15,-1 0 16,0 0-16,1 0 16,-1 0-1,25-25-15,0 1 16,-49-1-16,49 25 15,-25-48-15,-24 23 110,-24 25-79,-1 0-15,-23 25-16,48-1 15,-25 0-15,25 25 16,0 0-16,0-24 16,0 48-1,0-24 1,0-25-16,0 0 15,0 1 1,0-1-16,25-24 16,-1 0-16,0 0 15,-24-24 1,49-1-16,-49 1 16,49-25-16,-49 0 15,24 1 1,1 23-16,-25-24 15,24 25-15,1-1 16,-25 1-16,24 0 16,-24-1-16,0 1 15,25 48 79,-25 1-94,0-1 16,24 25-16,-24-25 15,49-24 17,-25 0-17,25 0 1,-24 0-16,-1 0 0,25-49 15,-49 25 1,24-98-16,-24 49 16,0 24-16,0-24 15,0-1-15,0 50 16,0-25-16,0 25 16,0 48 77,0 74-77,0-25-16,0 49 16,0-49-16,0 25 15,25 0-15,-25-25 16,48-24-16,-48 0 15,25-25-15,-1 0 16,1 1 0,-1-25-16,49 0 15,-24-25 1,0-23 0,-24 23-16,23-24 15,1 1 1,-24 23-16,-1 1 15,-48 24 95,-1 0-95,1 24 1,-1 1 0,25 23-1,-24-23-15,24 24 16,0-25 0,0 25-1,0-25 1,24-24 15,1 0-15,-1 0-16,1 0 15,-1 0 1,1 0-16,-1 0 16,0 0-1,-24-49 1,25 1-1,-25 23 1,24 1 0,-24-1-16,0 1 15,0 0 63,0 72-46,0 1-32,25-24 15,-1-25 1,1 0-16,23 0 16,-23 0-1,-1 0 16,-24-25-31,0 1 16</inkml:trace>
          <inkml:trace contextRef="#ctx0" brushRef="#br2" timeOffset="284374.8642">13580 7913 0,'24'0'31,"74"0"-31,-1 0 16,-23 0-16,23 0 15,-23 0-15,-50 0 16,0 0-16,25-24 16</inkml:trace>
        </inkml:traceGroup>
      </inkml:traceGroup>
    </inkml:traceGroup>
    <inkml:traceGroup>
      <inkml:annotationXML>
        <emma:emma xmlns:emma="http://www.w3.org/2003/04/emma" version="1.0">
          <emma:interpretation id="{00323841-BF89-41EA-9964-D9B94AF0DC36}" emma:medium="tactile" emma:mode="ink">
            <msink:context xmlns:msink="http://schemas.microsoft.com/ink/2010/main" type="paragraph" rotatedBoundingBox="2060,9444 21962,9641 21949,10947 2047,107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8445F6E-AD59-4239-9DF5-01E72CDD2F15}" emma:medium="tactile" emma:mode="ink">
              <msink:context xmlns:msink="http://schemas.microsoft.com/ink/2010/main" type="line" rotatedBoundingBox="2060,9444 21962,9641 21949,10947 2047,10750"/>
            </emma:interpretation>
          </emma:emma>
        </inkml:annotationXML>
        <inkml:traceGroup>
          <inkml:annotationXML>
            <emma:emma xmlns:emma="http://www.w3.org/2003/04/emma" version="1.0">
              <emma:interpretation id="{DD7BDF79-8100-4CDA-9FE0-A8A71B36AE3A}" emma:medium="tactile" emma:mode="ink">
                <msink:context xmlns:msink="http://schemas.microsoft.com/ink/2010/main" type="inkWord" rotatedBoundingBox="2057,9765 2449,9769 2441,10504 2050,10500"/>
              </emma:interpretation>
              <emma:one-of disjunction-type="recognition" id="oneOf36">
                <emma:interpretation id="interp44" emma:lang="" emma:confidence="1">
                  <emma:literal/>
                </emma:interpretation>
              </emma:one-of>
            </emma:emma>
          </inkml:annotationXML>
          <inkml:trace contextRef="#ctx0" brushRef="#br1" timeOffset="293480.2221">928 9916 0,'0'-24'156,"0"-1"-140,0 1 15,0-1-16,25 1 1,-25 0 0,0-1-1,0 1 1,0-1 15,0 1-15,24-1-1,-24 1 17,0 0-17,0-1 1,0 1 31,0-25-32,0 24 32,0 1-31,0 0 15,0-1 0,0 1-15,0-1 47,0-23-32,0 23 0,0 1 0,0-1-15,25 25 15,-25-24-15,24 24 31,0 0-47,1-25 47,-1 25 15,1 0-62,-1 0 31,25 0 1,-25 49-17,25-24 16,-24-1-15,-25 1 15,0-1-15,24 0 0,-24 1-1,0-1-15,0 1 16,0-1-1,0 0 1,-24 25 15,-1-24 1,-24-25-17,25 24 16,0-24-15,24 25-16,-25-25 63,1 0-48,48 0 141,1 0-124,-1 0-1,0 0-31,1 24 31,-25 0-31,49 25 16,-49-24-16,0-1 15,0 1-15,0-1 16,24 0-16,-24 1 16,0-1-1,0 1 1</inkml:trace>
        </inkml:traceGroup>
        <inkml:traceGroup>
          <inkml:annotationXML>
            <emma:emma xmlns:emma="http://www.w3.org/2003/04/emma" version="1.0">
              <emma:interpretation id="{AFBF0D51-38BA-4734-A41F-2293FFFD1E58}" emma:medium="tactile" emma:mode="ink">
                <msink:context xmlns:msink="http://schemas.microsoft.com/ink/2010/main" type="inkWord" rotatedBoundingBox="2931,9743 3352,9747 3345,10479 2923,10475"/>
              </emma:interpretation>
              <emma:one-of disjunction-type="recognition" id="oneOf37">
                <emma:interpretation id="interp45" emma:lang="" emma:confidence="1">
                  <emma:literal/>
                </emma:interpretation>
              </emma:one-of>
            </emma:emma>
          </inkml:annotationXML>
          <inkml:trace contextRef="#ctx0" brushRef="#br1" timeOffset="296407.5252">1832 9843 0,'-24'0'141,"24"-25"-110,0 1-31,0 0 16,0-1-1,0 1-15,0-1 16,0 1-16,0-1 15,0 1-15,0-25 16,0 25-16,0-25 16,0 24-16,0 1 15,0-25-15,0 25 16,0-1 0,0 1-16,0-25 15,0 25 1,0-1-1,0 1 1,0-1 0,0 1-1,24 24 173,0 0-173,1 0-15,-25 24 16,24-24-16,1 25 16,-1-1-16,25 1 15,-49-1 1,49-24-16,0 49 16,-25-49 15,1 0-16,-1 24 1,-24 1 0,0-1-1,49 25 1,-49-25 15,0 1-15,0-1-1,0 1-15,0-1 16,0 25 0,0 0-1,0-25-15,0 1 16,0-1-16,0 1 16,0-1-1,0 0 1,0 1-16,-25-25 15,25 24-15,-24-24 16,0 0 0,-25 0 15,24 0 47</inkml:trace>
          <inkml:trace contextRef="#ctx0" brushRef="#br1" timeOffset="297239.6543">2052 9892 0,'-25'0'94,"1"0"-47,0 0-16,-1 0 32,1 0-63,24-25 62</inkml:trace>
        </inkml:traceGroup>
        <inkml:traceGroup>
          <inkml:annotationXML>
            <emma:emma xmlns:emma="http://www.w3.org/2003/04/emma" version="1.0">
              <emma:interpretation id="{41F4B41E-1DAB-48F7-912F-8C50B9B4D5FA}" emma:medium="tactile" emma:mode="ink">
                <msink:context xmlns:msink="http://schemas.microsoft.com/ink/2010/main" type="inkWord" rotatedBoundingBox="3811,9747 5915,9768 5909,10423 3805,10402"/>
              </emma:interpretation>
              <emma:one-of disjunction-type="recognition" id="oneOf38">
                <emma:interpretation id="interp46" emma:lang="" emma:confidence="1">
                  <emma:literal/>
                </emma:interpretation>
              </emma:one-of>
            </emma:emma>
          </inkml:annotationXML>
          <inkml:trace contextRef="#ctx0" brushRef="#br1" timeOffset="301272.4407">3297 9794 0,'-24'0'31,"24"-49"0,0 0-15,0 0-16,0 25 16,24-49-16,-24 48 15,25-24 1,-25-24 0,24 73-1,-24-24 32,25 24-31,-1 24-1,1-24-15,23 98 16,-48-74-16,25 25 16,-25 0-1,0 0-15,0 0 16,24-49-16,-24 49 15,25-1-15,-25-72 79,0 0-64,24-50-15,-24 25 16,24 25-1,-24-25-15,0 0 16,0 0-16,0 25 16,0-25-16,25 25 15,-1-1-15,1 25 63,24 49-48,-49 0-15,24-25 16,-24 25 0,24-24 15</inkml:trace>
          <inkml:trace contextRef="#ctx0" brushRef="#br1" timeOffset="300216.8434">2687 9818 0,'0'-24'94,"0"0"-79,0-25-15,0 24 16,0 1-16,0-25 16,0 25-1,0-25 1,0 24-1,0 1 1,0-1-16,0 1 16,0 0-1,0-1 1,0 1-16,0-1 16,0 1-1,24 0 1,-24-1-1,0 1 1,49-1 15,-49 1-15,25 24 15,-1 0-15,0 0-1,25 0-15,-24 0 16,-25-25-16,24 25 63,-24 25-32,0 24-16,0-25 1,0 1 0,0-1-1,0 0-15,0 1 16,0-1-16,-24 25 16,-25 24-1,24-48 1,1-1-16,0-24 15,24 49-15,-49-49 16,49 24 0,-25-24-1,50 0 126,-1 0-141,1 0 16,-1 0-16,0 0 15,1 0-15,-1 0 31,1 0-31,-1 0 47,1 0-15,-25 25 30,0 24-46,-25-25 15,1 1-31,-1-25 16,1 24-16,-1-24 15,1 0-15,0 24 16</inkml:trace>
          <inkml:trace contextRef="#ctx0" brushRef="#br1" timeOffset="303183.507">4519 9306 0,'0'-25'31,"-25"1"0,1 24-15,-1-25 0,-24 1-1,25 24 1,0 0 31,-1 0-16,1 0-31,-1 0 47,1 0-16,0 24-31,-1-24 31,25 25-15,-24-25 0,24 24-1,0 1 1,-25-1-1,25 0 1,0 1 0,0-1-1,0 1 1,0-1-16,0 0 16,0 1-1,0-1 1,25 1 31,-25-1-32,24-24-15,1 25 16,-1-1 0,-24 0-1,0 1 32,0-1-31,-24 1-1,-1-1 1,1-24 0,-1 0-1,1 0-15,-1 0 16,1 0-1,-25 0-15</inkml:trace>
          <inkml:trace contextRef="#ctx0" brushRef="#br1" timeOffset="309303.5213">4738 9183 0,'25'0'79</inkml:trace>
          <inkml:trace contextRef="#ctx0" brushRef="#br1" timeOffset="309592.6489">4763 9745 0,'24'0'0</inkml:trace>
        </inkml:traceGroup>
        <inkml:traceGroup>
          <inkml:annotationXML>
            <emma:emma xmlns:emma="http://www.w3.org/2003/04/emma" version="1.0">
              <emma:interpretation id="{016F3875-D37E-4A5D-B9A0-7C1807DEB7DB}" emma:medium="tactile" emma:mode="ink">
                <msink:context xmlns:msink="http://schemas.microsoft.com/ink/2010/main" type="inkWord" rotatedBoundingBox="6308,9486 10190,9525 10182,10407 6299,10369"/>
              </emma:interpretation>
              <emma:one-of disjunction-type="recognition" id="oneOf39">
                <emma:interpretation id="interp47" emma:lang="" emma:confidence="1">
                  <emma:literal/>
                </emma:interpretation>
              </emma:one-of>
            </emma:emma>
          </inkml:annotationXML>
          <inkml:trace contextRef="#ctx0" brushRef="#br2" timeOffset="317759.5245">5178 9672 0,'24'0'16,"1"24"0,-1-24 15,1 0-15,-1 0 15,1 0 31,-1 0-46,-24-24 0,0-1-16,0 1 15,0 0 1,0-25-1,0 24 17,0-24-17,0 25 1,0-25 15,0 25 16,-24 24-31,-1 0 15,25 49 125,25-49-140,-1 24-1,0-24 1,1 0 0,24 0-1,-25 0-15,1 0 32,-1 0-17,0 0 141,-24 24-140,0 1-16,0-1 16,0 1-1,25-1-15,-25 1 16,24-25-16,1 0 31,-1 0-15,0 0-16,1 0 31,-1 0-15,1 0-1,-1 0 1,1-49 46,-1 24-62,-24 1 16,0-1-16,0 1 16,0 0-1,0-1-15,0 1 16,0-1 15,-24 25 32,-1 0-48,25 25 1,0-1-16,0 1 16,0-1-16,0 0 15,0 1-15,0-1 16,0 1-16,0-1 15,0 1-15,0-1 32,0 0-32,0 1 15,25-25 1,-1 0 0,0 0-16,25 0 15,-24 0-15,-1 0 16,1 0-1,-1 0 1,0 0-16,1 0 16,-1-25-16,-24 1 15,0 0-15,0-25 16,0 24 0,25 1-16,-25-49 15,0 24-15,0 24 16,0-23-16,0-1 15,0 0-15,0 24 16,0 1-16,0 0 16,0-1-1,0 1 1,-25 24 0,1 0 15,-1 0-16,1 0 1,24 24-16,0 1 16,0 48-1,0-24-15,0 0 16,0 24-16,0-24 16,0-1-16,0 1 15,0-24-15,24-1 16,25 49-16,-24-48 15,-25-1 1,0 1-16,24-1 16,25 1-16,-49-1 15,24-24 1,1 0 0,-1 0-1,25 0 1,0 0-16,-25-24 15,50-25-15,-26 24 16,26-24-16,-1 1 16,-49 23-16,50-24 15,-25 0-15,-25 49 16,-24-24-16,0 0 16,0-1 62,-24 25-63,-1 0 1,1 0-16,-1 25 16,1-25-1,24 24-15,0 0 16,-49 1-16,49-1 15,0 1-15,0 24 16,0-1 0,0-23-16,0-1 15,0 1 1,0-1-16,0 25 31,49-49 0,-25 0-15,-24-24-16,49-1 16,-49 1-16,49-1 15,-49 1-15,0-1 16,0-23-16,24-1 16,1 24-1,-25-24-15,0 1 16,0 23-1,0 50 64,0 48-64,0-49-15,0 25 16,0-24-16,24 23 15,1-23 1,-1-25 15,25 0 16,-49-25-31,0-48-16,0 24 15,0 25-15,0-25 16,0 0 0,0 0-16,0 1 0,0-26 15,0 25 1,0 1-16,0-1 16,0 24-16,0-24 15,0 98 79,0 25-78,0-50-16,24 49 15,1-24-15,-1 0 16,-24 0-16,0-25 15,49 49-15,-25-24 16,-24-24 0,0-1-1,25 1-15,-25-1 16,24-24 0,1 0-1,-1 0 16,25 0-31,-49-24 16,0-1-16,24-24 16,-24 25-1,25 24-15,-25-25 16,0 50 46,0-1-46,0 50-16,0-26 16,0-23-16,24-25 31,25 0-15,-49-25-16,49 1 15,0-25 1,0 25-1,-25-25 1,0 49 0,-24-25 62,-24 25-63,0 0 17,-1 0-17,1 0-15,24 25 16,0-1-16,0 25 16,0-24-1,0 23-15,0-23 31,0 24-15,24-49 15,1 0-15,-1 0-16,0 0 16,1 0-1,-1 0-15,1 0 16,24 0-1,-25-25 1,-24 1 0,0-1-1,0 1-15,0 0 16,0-1 0,0 1-1,0-1 1,0 1-1,0-25 1,-24 49 31,-25 0-31,24 24-1,25 1 1,0-1-1,0 1-15,0 24 16,0-25 0,0 0-1,0 1 1,25-25 46,24 0-62,-25-25 32,0 25-32,-24-24 15,25 0-15,-1-1 16,1-24 0,-1 49-16,1 0 15,-1 0 1,0 0-16,1 0 15,-1 0 1,1 0 0,-1 0-16,1 25 31,-25 24-31,0-25 16,0 0-1,0 1-15,0-1 31,0-48 63,0-25-78,24 0-1,0 49 1,25 0 0,-24-24-16,-1 24 31,25 0 0,-25 24 16,-24 1-31,0-1-1,0 0 1,25 1 15,-1-25 0,25 0-15,-25 0 0,25 0-16,0-49 15,24 25-15,-48-1 16,24 25-16,-49-24 16,24-1-16,-24 1 15,24 24-15,-48 0 125,0 0-109,-1 0-16,1 24 31,-1 1-15,25 24-1,-24-25-15,24 25 16,0-25 0,0 1-16,0-1 15,24-24 32,1 0-31,-1 0-16,1 0 15,-1 0-15,0 0 16,1 0-16,-1-24 16,1-25-1,-25 24 1,0-23-1,0 23 1,0-24 0,0 74 62,0-1-63,0 1 1,0-1-16,0 0 16,0 1 15,24-25-15,1 0-1,-1 0-15,0 0 16,1 0-1,-1-25-15,1 1 16,-1 24-16,-24-49 16,0 25-16,0-1 15,25-24-15,-25-24 16,24 49-16,-24-1 16,0-23-16,0-1 15,0 24-15,0-24 16,0 1-16,0-1 15,0 0-15,0 0 16,-24 25-16,-1-1 16,1 25 15,-1 0-31,1 0 16,-1 0-16,25 49 15,0 49-15,0-25 16,0 0-16,0 1 15,0-1-15,0-24 16,0-25-16,25 49 16,-25-48-16,24-1 15,1 1 1,-1-1-16,-24 0 16,49-24-16,-25 0 15,1 0 1,-1 0-1,-24-24 1,0 0 0,-49-25-16,-24 0 15</inkml:trace>
          <inkml:trace contextRef="#ctx0" brushRef="#br2" timeOffset="318383.0059">6888 9306 0,'0'24'47,"24"-24"-32,25 0 1,-25 0-16,25 0 0,-24 0 16,48 0-1,-49 0-15,25 0 16,0 0-1,0 0-15,-25 0 32</inkml:trace>
          <inkml:trace contextRef="#ctx0" brushRef="#br2" timeOffset="318656.6118">7620 9135 0</inkml:trace>
        </inkml:traceGroup>
        <inkml:traceGroup>
          <inkml:annotationXML>
            <emma:emma xmlns:emma="http://www.w3.org/2003/04/emma" version="1.0">
              <emma:interpretation id="{A2B5D4AA-CCF9-41DD-8A38-307121A37EFC}" emma:medium="tactile" emma:mode="ink">
                <msink:context xmlns:msink="http://schemas.microsoft.com/ink/2010/main" type="inkWord" rotatedBoundingBox="10776,9687 13779,9716 13769,10642 10767,10612"/>
              </emma:interpretation>
              <emma:one-of disjunction-type="recognition" id="oneOf40">
                <emma:interpretation id="interp48" emma:lang="" emma:confidence="1">
                  <emma:literal/>
                </emma:interpretation>
              </emma:one-of>
            </emma:emma>
          </inkml:annotationXML>
          <inkml:trace contextRef="#ctx0" brushRef="#br2" timeOffset="325583.4992">10356 9403 0,'97'0'0,"50"0"16,-25 0-16,-24 0 16,-25 0-16,0 0 15,-48 0-15,-1 0 16</inkml:trace>
          <inkml:trace contextRef="#ctx0" brushRef="#br2" timeOffset="324871.7844">9647 9745 0,'25'0'62,"-1"0"-46,25 0-1,-49-24-15,25 24 16,-1-25 0,0 25-16,25-49 15,-24 25 1,-1 0 0,-24 48 280,0 0-280,0 1 0,0-1-16,0 1 15,0-1 1,0 1-16,0-1 16,0 0 30,24 1-46,1-25 16,-1 0 31,1 0-31,-1-49 15,1 25-16,-25-1 1,0-24-16,0 0 16,0 1-1,0 23-15,0-24 16,0 25 0,0-1-16,0 1 15,0 0-15,0-25 31,0 24-31,0 1 0,0 0 32,0 48 93,0 25-125,0-25 15,0 49-15,24-24 16,-24-24 0,24 24-16,1-49 15,-25 24 1,49-24 15,-25 0 0,1 0-15,-1 0 0,0 0-1,-72 0 188,23 0-171,25 24-17,-24 1 1,24-1-1,0 1 1,0-1-16,0 1 47,24-25 0,25 0-16,-25 0 0,-24-25-15,0 1 0,0-25-1,25 49 1,-25-25-1,0 1-15,0 0 16,24 72 125,-24 1-126,25-24-15,-25 24 16,24-25 0,1 0-1,-1-24 32,0 0-31,-24-24-1,0 0-15,0-1 16,0 1-16,0-25 16,0 24-16,0-48 15,0 49-15,0-25 16,0-24-16,0 24 15,0 0-15,0 0 16,0-24-16,0 24 16,0 25-1,0-1-15,0 50 78,0-1-78,0 49 16,0-24 0,0 0-16,0 24 15,0-48-15,0 48 16,0-24-16,0-25 16,25 49-16,-1-24 15,-24-24-15,25-1 16,-1 49-16,-24-48 15,25-1-15,-1-24 16,0 0 0,1 0-1,-1 0 1,1 0 0,23-24-16,-48-1 15,49 1 1,-24 24-1,-25-24 79,-25 24-63,1 0-15,-1 24-16,1-24 16,24 24-16,0 1 15,0 24-15,-24-49 16,24 24-16,0 1 16,0-1-16,0 0 15,0 1 1,24-1-1,0-24 1,1 0 62,73-49-62,-98 25-1,0 0-15,0-1 16,24 1 0,-24-1-1,0 1 1,0 48 62,0 1-62,24-25-16,-24 24 15,0 1 1,25-25 0,-1 0 15,1 0-16,-1 0 1,25-25 0,-25 1-16,1-1 15,-25 1-15,0-1 16,24-23-16,25-50 16,-49 73-16,0-23 15,0-1-15,0 0 16,0 0-16,0 0 15,0 25-15,0-25 16,0 25 0,0-25-16,0 24 15,0 1 1,0-1-16,0 1 16,-24 0-1,-1 24 48,-24 0-32,49 24-15,0 25-16,0 0 15,-24-25-15,0 25 16,24 0-16,0 0 15,0-1-15,0 1 16,0-24 0,24-1-16,-24 1 15,0-1-15,49 25 16,-49-25-16,24-24 16,-24 25-16,49-1 15,-49 1-15,24-25 31,-24 24-31,0 0 16,49-24-16,0 0 16,-24 0-1,23 0 1,-23 0-16,-1 0 31,1 0-15,-1 0-16,-24-24 31,0 0-15,0-25-1,0 0-15,0 0 16,-24 25 0,48 24 155,1 0-155,-1 0 0,0 0-1,1 0 1,24 0-16,-25-25 16,1 25-1,-1 0-15,0 0 31,1 0-15,-50 0 93,-23 0-109,-1 49 32,49-25-32,0 25 15,0-24 1,-25-1 0,25 1-16,0-1 15,0 25 16,0-25 1,25-24-1,-1 0-15,1 0-1,23 0 1,-23 0-1,-1 0-15,-24-24 16,0-1 0,0-23-16,0 23 15,0 1 1,0-1-16,0 1 31,0-1-15,25 25 78,-25 25-79,0-1-15,0 1 16,0-1-16,24 1 15,1-25 1,-1 0 0,0 0-1,1 0-15,-1 0 32,1-49-17,-1 49-15,-24-25 16,24-24-16,-24 25 15,0-25-15,0 25 16,25-1-16,24-24 16,-25 49 31,1 25-32,-1-1-15,-24 1 16,0-1-16,24 25 15,-24-25 1,0 1 0,0 24-16,-24-25 15,0 1 1,-1-1 0,1-24-1,24 24 32,73-24-31,0 0-16,-24 0 15,0 0-15,24-48 16,-48 48 0,-25-49-16,24 49 15,0-25-15,1 1 16,-25-1-16,0 1 15,0-25 1,0 25 0,0-25-16,0 24 31,-49 25 0,25 0-15,24 49-1,0 0 1,0 0-16,24-25 16,0-24-1,25 0 1,-24 0-16,-1 0 16,1 0-1,23 0-15</inkml:trace>
        </inkml:traceGroup>
        <inkml:traceGroup>
          <inkml:annotationXML>
            <emma:emma xmlns:emma="http://www.w3.org/2003/04/emma" version="1.0">
              <emma:interpretation id="{C480AB05-A9EE-496C-8297-A2762740874B}" emma:medium="tactile" emma:mode="ink">
                <msink:context xmlns:msink="http://schemas.microsoft.com/ink/2010/main" type="inkWord" rotatedBoundingBox="14171,9599 19006,9647 18993,10917 14158,10869"/>
              </emma:interpretation>
              <emma:one-of disjunction-type="recognition" id="oneOf41">
                <emma:interpretation id="interp49" emma:lang="" emma:confidence="1">
                  <emma:literal/>
                </emma:interpretation>
              </emma:one-of>
            </emma:emma>
          </inkml:annotationXML>
          <inkml:trace contextRef="#ctx0" brushRef="#br2" timeOffset="334832.1967">16022 9892 0,'0'-25'16,"49"25"-1,-49-24 1,0-1 0,0 1-1,24 0 1,-24-1 15,0 1-15,49-1 15,-49 1-15,24-1-1,1 25 32,-1 0-31,1 0-1,-25 25 1,0 24 0,0-25-1,0 1-15,24-1 16,0 0-16,-24 1 31,0-1-15,0-48 171,0-1-171,0 1-1,0 0 1,0-1 15,25 25 1,-1 0-17,1 0 1,-1 0 15,1 0-31,-1 0 31,-24 25 1,0-1-17,0 0 1,0 1 31,0-50 46,0 1-77,0 0-16,0-1 16,0 1-16,0-1 31,24 25-31,-24-24 31,25 24-15,-1 0-1,1 0 17,-1 0-32,1 0 15,-1 0 1,-24 24-16,0 1 16,0-1-16,0 1 46,24-25-46,1 24 32,24-24 15,-25 0-32,1 0 1,-1 0-1,-24-24 1,24-1-16,-24 1 31,0-1-31,25 1 16,-25-25 0,0 25-16,0-1 15,0 1 1,0-25-1,-25 49 32,1 0-15,-25 0-17,49 24 1,0 25-1,-24-24-15,24-1 32,0 0-32,0 1 15,0-1 1,0 1-16,0-1 16,24 1-1,1-25 16,-1 0-31,0 0 16,1 0 0,-1 0-1,25 0 1,-24-25 0,-1 1-1,0 24 16,1 0 1,-1 0-17,1 0 1,-25 24 0,0 1-16,0-1 15,0 0-15,0 1 16,0-1 15,24-24 32,0-49-48,1 1 1,-25 23-16,24 25 15,-24-24-15,25 24 16,-1 0 31,25 0-47,-25 49 16,-24-25-1,0 0-15,0 1 16,25-1-1,-1 1 1,1-25-16,24 0 16,-25 0-1,-24-25-15,49-48 16,-25 24-16,25 0 16,0-48-16,-25 23 15,25-72-15,-24 97 16,-1-73-16,-24 49 15,0 48-15,0-24 32,-24 49 15,24 25-47,0 72 15,0-48-15,0 25 16,0-50-16,0 49 15,0-24-15,0-25 16,0 1-16,24 48 16,25-73-1,-25 25-15,25-25 16,-24 0-16,-1 0 31</inkml:trace>
          <inkml:trace contextRef="#ctx0" brushRef="#br2" timeOffset="335087.8687">17292 9306 0,'98'0'16,"48"0"-16,-73 0 15,-24 0-15,0 0 16,-25-25-1</inkml:trace>
          <inkml:trace contextRef="#ctx0" brushRef="#br2" timeOffset="331296.1407">13042 9843 0,'0'-25'141,"0"1"-141,0 0 15,0-25 17,0 24-17,0 1 16,25-1-31,-25 1 32,24 24-17,-24-24 1,25 24 0,-1 0 30,0 0-14,1 0-17,-1 0 17,1 24-17,-25 25 16,0-25-15,0 25 0,0-24 15,0-50 125,0-24-125,0 25-15,0-1 0,0 1-1,0 0 17,24 24-17,0 0 16,25 0 1,-24 0-1,-1 0-15,-24 24-1,25 0 1,-25 1-1,0-1 1,0 25 15,0-73 110,0-1-125,0-48-1,0 49 1,24-25 15,0 24 0,1 25-15,-1 0 0,25 0-1,-24 0 1,-1 0-1,0 25 1,-24-1 0,0 1-16,0-1 15,25 25 17,268-196 218,-342 147-204,-24 0-46,48 0 16,-24 0 0,25 25-1,24-1 1,0 1 0,0-1-1,-24 0 1,24 25-1,0-24 32,24-25-15,0 0-17,1 0-15,-1 0 16,1 0 31,-25-25-32,0 1-15,49-1 16,-49-23 0,0 23 15,0 50 63,0 23-79,0-23 1,0-1-1,48 1 1,-23-25 15,-1 0 1,1-25-17,-1 1-15,1-1 31,-1 1-31,-24 0 16,24 24 0,1 0 15,-1 0-15,1 0-1,-1 0 1,1 0-16,-1 24 15,0 25 1,-24-25-16,0 25 16,0-24-1,0-50 110,25-24-125,24 25 16,0-1-16,-1 25 16,1 0-16,-24 0 15,23 0 1,-23 0-16,-1 0 31,-24 25-15,0-1-16,0 1 15,25-1-15,-25 1 16,24-25 0,1 0-1,-1 0 1,0 0-16,1 0 15,24 0-15,-25-25 16,1 1-16,-1 24 16,49-25-16,-48 1 15,48-1-15,-24 1 16,-25 24-16,-48 0 125,-1 0-109,1 0-16,-1 24 15,25 1 1,-24-1-16,0 1 15,24-1 1,0 1 0,0-1-16,0 0 15,0 1 1,0-1 31,24-24-32,0 0 1,1 0 0,-25-24-16,24-1 15,-24 1-15,0 0 16,25-1-16,-25 1 16,0-1-16,0 1 15,0-1-15,49 50 125,-49-1-109,0 1-1,24-25 1,-24 49 0,24-49 31,1 0-47,-1 0 15,25-25 1,-49 1-1,25 24-15,-25-25 16,0 1-16,48-25 16,-23 25-1,-25-1-15,0 1 32,24 24 30,1 0-46,-1 0-1,-48 24 110,-1 1-109,1-1 0,24 25-1,-25 0-15,25 0 16,0-25-1,0 25 1,0-25 31,25-24-47,-1 0 0,1 0 16,-1 0-1,25 0 1,-49-24-1,24-25 1,-24 25-16,0-25 16,0 24-16,0-24 15,0 25-15,25 0 16,-25-1-16,0 1 16,0 73 93,0-25-109,0 25 16,0-25-16,0 50 15,0-26-15,0 26 16,0-25-1,0-25 1,0 49-16,-25-24 0,1-24 16,0 23-1,-25-23-15,24 24 16,1-25-16,-25 0 16,0 1-1,25-25 16,24-49 1,0 25-32,0-50 15,0 50-15,0 0 16,0-25-16,0 24 16,49 1-1,-25 24-15,0 0 16,1 0-16,-1-25 15,25 1-15,0 24 16,-25 0-16,25-24 16,25-1-16,-50 1 15,0-1-15,50 25 16,-74-24 0,24-1-16,25 1 31,-49 0 0,0-1-31,0-24 31,0 25-31,0-1 32,-25 25-1,1 0 0,-25 0-31,49 25 16,0-1-16,25 50 15,-1-50-15,-24 25 16,49-25-16,-25-24 16,1 0 15,-1 0-31</inkml:trace>
        </inkml:traceGroup>
        <inkml:traceGroup>
          <inkml:annotationXML>
            <emma:emma xmlns:emma="http://www.w3.org/2003/04/emma" version="1.0">
              <emma:interpretation id="{BE7A27B0-CF37-47F4-8204-F7C888360B88}" emma:medium="tactile" emma:mode="ink">
                <msink:context xmlns:msink="http://schemas.microsoft.com/ink/2010/main" type="inkWord" rotatedBoundingBox="19421,9804 21960,9829 21952,10667 19413,10641"/>
              </emma:interpretation>
              <emma:one-of disjunction-type="recognition" id="oneOf42">
                <emma:interpretation id="interp50" emma:lang="" emma:confidence="0">
                  <emma:literal>-</emma:literal>
                </emma:interpretation>
                <emma:interpretation id="interp51" emma:lang="" emma:confidence="0">
                  <emma:literal>_</emma:literal>
                </emma:interpretation>
                <emma:interpretation id="interp52" emma:lang="" emma:confidence="0">
                  <emma:literal>.</emma:literal>
                </emma:interpretation>
                <emma:interpretation id="interp53" emma:lang="" emma:confidence="0">
                  <emma:literal>e</emma:literal>
                </emma:interpretation>
                <emma:interpretation id="interp54" emma:lang="" emma:confidence="0">
                  <emma:literal>i</emma:literal>
                </emma:interpretation>
              </emma:one-of>
            </emma:emma>
          </inkml:annotationXML>
          <inkml:trace contextRef="#ctx0" brushRef="#br2" timeOffset="341367.5678">19343 9476 0,'293'0'16,"-146"0"-1,-49 0-15,-49 0 16,-25-48-16,25 48 16</inkml:trace>
          <inkml:trace contextRef="#ctx0" brushRef="#br2" timeOffset="340847.7397">18318 9818 0,'-25'0'15,"50"0"64,23 0-64,-23 0 16,-1 0-15,1-24 0,-25-25-1,0 25-15,24-1 16,-24 1-16,0-1 16,0-23-1,0 23-15,0 1 31,0-25-31,0 24 16,0-23-16,0 23 16,0-24-1,0 1 1,0 23 0,0 1-16,-24-1 31,24 74 109,24-49-140,1 25 16,-1-1-16,0 0 16,1 25-16,-1-49 15,-24 25-15,25-25 16,24 48-16,-25 1 16,0-24-1,-24-1-15,25-24 16,-25 25-16,24-1 15,-24 0-15,0 25 32,0-24-1,0-1-15,0 1-1,-49-25 16,25 0 32,48 0 78,1 0-126,24 0 1,-25 0-1,0-25-15,1 1 16,-25-1 15,0 1-15,0-1-16,0 1 16,0 0-1,0-1-15,0 1 16,0-1-16,0 1 15,0 48 126,0 1-125,0-1-16,0 1 15,0-1-15,24 0 16,-24 1 0,0-1-1,49 1 1,-24-25-1,-1 0 1,0 0 0,25 0-1,-24 0 1,-1 0 0,1 0-1,-25-25 1,0 1-1,0-1-15,0 1 16,0 0 0,24-1-1,-24 50 95,0 23-95,0-23 1,0 24-16,0-25 16,24 1-1,-24-1-15,0 0 31,0 1 1,0-1-17,0 1 1,0-1 15,0 1-31,0-1 16,-24 0-1,0 1 1,24-1-16,-25-24 16,1 0-16,-1 25 15,1-25 17,-1 0-32,1 0 31,-25 0-16,25 0 17,24-25-32,0 1 15,0-25 1,0 25-16,0-1 47,0 1-32,0-1-15,24 25 32,1 0-1,-1 0-31,0 0 31,1 0-31,-1 0 16,1 0 15,-1 0-31,1 0 16,-1-24-1,25 24 1,-49-25 0,0 1-1,24 24 1,-24-24-16,0-1 15,49-24 1,-49 25 0,0-1-1,0 1 1,0 0-16,0-1 16,0-24-1,0 25 16,0-1-15,0 1-16,25 48 172,-25 1-156,0-1-1,24 1-15,0-1 16,-24 1-1,0 23 1,0-23 0,0-1 15,0 1-31,0-1 16,25-24 218,-1 0-218,25 0-16,-24-24 15,23-1 1,-48-24-16,0 25 15,0 0 1,0-1-16,25 1 16,-25-1-1,0 1-15,0-49 16,0 48 0,0-24-1,0 25 1,0-25-1,0 25 17,0-1-1,0 50 47,0-1-62,0 25-1,0-25-15,0 25 16,24 0-16,-24-25 16,25 1-16,-1 48 15,0-48 1,1 48-1,-1-49 1,25-24 15,-24 49-31,-1-49 16,25 0 0,-25 0-16,1 0 15,24-24-15,24-1 16,-49-24-16,25 49 15,-25-24-15,1 0 16,24-1-16,-49-24 31,0 25-31,0-1 16,0 1-16,0 0 31,0-1-15,-49 25 15,24 0 16,1 0 0,0 25-32,24-1 1,0 25 0,0-25-1,0 25 1,0-24 0,24-25-16,-24 24 15,49 0 16,-25-24 1,1 0-1,-1 0-15,25 0-1,-25 0-15,-24-24 16,25-25-1,-1 25 1,1-1 0,24-24-1,-25 49 1,25 0 31,-25 25-16,-24-1-15,0 1-16,0-1 15,-24 25-15,24-25 16,0 1-16,-25-25 16,25-25 109,0-23-125,25 23 15,-1 1-15,-24-1 16,25 1-16,-1 24 31,1 0-31,23-25 16,-23 25 15,-1 0 16,-24 25-47,0-1 15,0 25 1,0-24 0,-49 23-1,49-96 95,0 23-95,0 1-15,25-50 16,-1 74-16,-24-24 16,0 0-16,25-1 15,24 25 16,-1 0 1,-23 25-17,-25 23 1,0 1 0,24 25-16,-24-26 15,0-23 1,0 24-1,-24-49 79,-1 0-94,-23 0 16,23 0-16,-24 0 15,0 0-15</inkml:trace>
        </inkml:traceGroup>
      </inkml:traceGroup>
    </inkml:traceGroup>
    <inkml:traceGroup>
      <inkml:annotationXML>
        <emma:emma xmlns:emma="http://www.w3.org/2003/04/emma" version="1.0">
          <emma:interpretation id="{F7416336-EFBB-419B-980A-F7899240E25B}" emma:medium="tactile" emma:mode="ink">
            <msink:context xmlns:msink="http://schemas.microsoft.com/ink/2010/main" type="paragraph" rotatedBoundingBox="2383,11186 21950,10988 21962,12208 2395,124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C5DAF1-81F6-4CBB-A22B-16756703BCE2}" emma:medium="tactile" emma:mode="ink">
              <msink:context xmlns:msink="http://schemas.microsoft.com/ink/2010/main" type="line" rotatedBoundingBox="2383,11186 21950,10988 21962,12208 2395,12406"/>
            </emma:interpretation>
          </emma:emma>
        </inkml:annotationXML>
        <inkml:traceGroup>
          <inkml:annotationXML>
            <emma:emma xmlns:emma="http://www.w3.org/2003/04/emma" version="1.0">
              <emma:interpretation id="{9E2BDE40-46DA-4FE2-AEB1-0CAB8EE36860}" emma:medium="tactile" emma:mode="ink">
                <msink:context xmlns:msink="http://schemas.microsoft.com/ink/2010/main" type="inkWord" rotatedBoundingBox="2384,11287 3537,11275 3546,12125 2393,12137"/>
              </emma:interpretation>
              <emma:one-of disjunction-type="recognition" id="oneOf43">
                <emma:interpretation id="interp55" emma:lang="" emma:confidence="1">
                  <emma:literal/>
                </emma:interpretation>
              </emma:one-of>
            </emma:emma>
          </inkml:annotationXML>
          <inkml:trace contextRef="#ctx0" brushRef="#br1" timeOffset="357592.1536">2100 10966 0,'0'25'16,"0"-1"-1,0 1-15,0-1 32,0 0-32,0 1 15,0-1 1,0 1-1,0-1 1,0 1-16,0-1 16,0 25-1,0-25 1,0 1-16,24-1 16,-24 1-16,25 23 15,-1-48 48,0 0-48,1 0 1,-1 0-16,1 0 62,-1 0-46,1-24 0,-1 0-1,0 24-15,-24-25 16,0 1-16,0-1 16,0-24-16,49 25 15,-49 0-15,0-25 16,0 0-1,0 24-15,0-48 16,0 49 0,0-1-16,0 1 15</inkml:trace>
          <inkml:trace contextRef="#ctx0" brushRef="#br1" timeOffset="356287.4101">1270 11528 0,'0'24'110,"0"-72"-64,25-1-30,-25 0 0,24 25-16,-24-25 15,0 24 1,0-24 0,25 25-16,-25 0 15,0-1-15,0 1 16,0-1-16,24-48 15,-24 24 1,0 25 0,0-25-16,0 24 15,0 1 1,0 0-16,49-1 16,-49 1 30,0-1-46,0 1 32,0 48 77,24 25-93,1 0 15,-25-25-15,24 1-1,-24-1-15,25 1 16,-25 24-1,24-25 1,-24 25 0,24-49-16,-24 24 15,25-24-15,-25 49 16,0-24 0,24-25-1,-24 24 1,25 0 15,-25 1 0,24-25-15,-24 24 0,0 25 15,25 0 47,-1-25-62,-24 1 15,24-1-16,-24-48 204,0-1-203,0-48-1,0 24 1,0 25-16,0-49 16,0 24-16,0 0 15,0 24-15,0-48 16,0 24-16,0 25 16,-24-74-16,24 74 15,0-25 1,0 24-16,0 1 15,0 0 1</inkml:trace>
        </inkml:traceGroup>
        <inkml:traceGroup>
          <inkml:annotationXML>
            <emma:emma xmlns:emma="http://www.w3.org/2003/04/emma" version="1.0">
              <emma:interpretation id="{AE402B91-E514-443E-8A7B-9F07F8F617E2}" emma:medium="tactile" emma:mode="ink">
                <msink:context xmlns:msink="http://schemas.microsoft.com/ink/2010/main" type="inkWord" rotatedBoundingBox="3950,11387 5074,11376 5080,11956 3956,11968"/>
              </emma:interpretation>
              <emma:one-of disjunction-type="recognition" id="oneOf44">
                <emma:interpretation id="interp56" emma:lang="" emma:confidence="1">
                  <emma:literal/>
                </emma:interpretation>
              </emma:one-of>
            </emma:emma>
          </inkml:annotationXML>
          <inkml:trace contextRef="#ctx0" brushRef="#br1" timeOffset="359799.0217">3566 10795 0,'0'25'16,"0"-1"-1,0 1 1,0-1-16,0 25 16,0 0-16,0 0 15,0-25-15,0 25 16,0 0-16,0 0 16,0-25-1,0 25 1,0-25-1,24 1 142,1-25-126,-1 0-15,25 0-16,-24 0 15,23 0-15,-23 0 16,48 0-16,-48 0 15,23 0 1,-23 0 0,-25-25 15</inkml:trace>
          <inkml:trace contextRef="#ctx0" brushRef="#br1" timeOffset="358823.9962">2833 10844 0,'0'25'31,"0"-1"-31,0 0 15,0 1-15,0-1 16,0 0-16,0 1 16,0 23-16,0 1 15,0-25-15,0 25 16,0 0-16,0-1 16,0-23-1,0 23-15,25-23 188,-1-25-157,1 0-15,24 0-16,-25 0 15,0 0-15,25 0 16,0 0-16,0 0 15,-49-25 1,24 25-16,1 0 16</inkml:trace>
        </inkml:traceGroup>
        <inkml:traceGroup>
          <inkml:annotationXML>
            <emma:emma xmlns:emma="http://www.w3.org/2003/04/emma" version="1.0">
              <emma:interpretation id="{AF538877-B812-48C2-B0FA-920432336C82}" emma:medium="tactile" emma:mode="ink">
                <msink:context xmlns:msink="http://schemas.microsoft.com/ink/2010/main" type="inkWord" rotatedBoundingBox="5513,11331 5558,11330 5564,11883 5519,11884"/>
              </emma:interpretation>
              <emma:one-of disjunction-type="recognition" id="oneOf45">
                <emma:interpretation id="interp57" emma:lang="" emma:confidence="1">
                  <emma:literal/>
                </emma:interpretation>
              </emma:one-of>
            </emma:emma>
          </inkml:annotationXML>
          <inkml:trace contextRef="#ctx0" brushRef="#br1" timeOffset="360632.0596">4396 11284 0</inkml:trace>
          <inkml:trace contextRef="#ctx0" brushRef="#br1" timeOffset="360269.5345">4421 10746 0</inkml:trace>
        </inkml:traceGroup>
        <inkml:traceGroup>
          <inkml:annotationXML>
            <emma:emma xmlns:emma="http://www.w3.org/2003/04/emma" version="1.0">
              <emma:interpretation id="{A7CAC4EB-24B9-4F07-929F-755012A6D4D6}" emma:medium="tactile" emma:mode="ink">
                <msink:context xmlns:msink="http://schemas.microsoft.com/ink/2010/main" type="inkWord" rotatedBoundingBox="6223,11147 8466,11124 8474,11918 6231,11940"/>
              </emma:interpretation>
              <emma:one-of disjunction-type="recognition" id="oneOf46">
                <emma:interpretation id="interp58" emma:lang="" emma:confidence="1">
                  <emma:literal/>
                </emma:interpretation>
              </emma:one-of>
            </emma:emma>
          </inkml:annotationXML>
          <inkml:trace contextRef="#ctx0" brushRef="#br2" timeOffset="377472.1599">5129 11015 0,'-24'0'141,"48"-24"-63,-24-1-47,0 1 0,25 24-15,-25-25 15,24 25-31,-24-24 16,0 0-16,24-1 15,1 25 63,-1 0 1,1 0-48,-1 0-16,-24 25-15,25-1 16,-1 25-16,-24-25 31,24 1-15,-24-1 0,0 1-1,0-1-15,0 0 16,0 1-16,0-1 15,0 1-15,0-1 32,0 1-17,0-1-15,0 0 32,25-24-1,-1 0-31,1 0 15,-1 0 17,1 0-17,23-24 1,-23 0 46,-25-25-30,24 49-17,-24-25-15,0 1 16,0-1 0,0-23-1,0 23-15,0 1 31,0-1-31,0 1 32,0 73 124,0-25-109,25-24-16,-1 25 0,0-25 1,1 0-32,-1 0 31,1 0-16,-1 0 1,1 0 0,-1-25-16,0 25 15,1 0 1,-1-24-16,1 24 31,-1 0-15,-48 0 78,-1 24-79,1-24 1,-25 0-16,49 25 15,-24-1 1,-1 0 0,25 1-16,0-1 15,0 1-15,0-1 16,0 1 0,0-1-1,0 0 1,25-24-1,-1 0 1,0 0 15,25 0-15,-24-24 0,24-25 15,-49 25-16,0-25 1,0 24 0,0-23-1,0 23 1,0 50 93,0 23-109,24-23 16,-24-1-16,24 1 16,1-25-1,-1 0 16,25 0-15,-25 0 31,-24-49-47,0 24 16,0-23-1,49-1 1,-24 24-1,-1-24 1,1 25-16,-1-25 16,0-24-1,-24 48-15,0-23 16,0 23-16,0-24 16,0 25-1,0 0 32,0-1-47,-24 25 47,0 0-47,-1 0 16,1 25 15,-1-25-31,25 48 15,0 1 1,-49-24-16,49-1 16,0 0-16,0 1 15,0-1-15,0 25 16,0 0 0,0 0-1,0-25 1,0 1-16,0-1 15,0 25 1,0-25-16,25-24 16,-1 25-16,1-1 15,24 25-15,-25-49 16,25 49 0,-25-49 15,1 0-16,-1 0 1,1 0 0,-1 0-1,0-24 1,-24-1-16,0-24 16,0 0-1,0 25-15,0-25 16,0 25-16,0-1 31,0 50 63,0-1-94,0 25 15,25-25-15,-25 25 16,24 0 0,1-49-1,-1 0 17,1 0-1,-1 0-16,0 0-15,1 0 16,-25-24 0,24-1-1,-24-24-15,25 49 16,-25-24 0,0 0-16,0 48 125,24 25-125,-24 0 15,25-25 1,-1-24-1,0 0 1,25 0-16,-24 0 16,23 0 15,1 0-31,-49-24 16,25-1-16,24 1 15,-49-1-15,48 1 16,-48 0-16,25-1 15,-1-24-15,-24 25 16,0-1 0,0 1-1,0 0 1,-24 24 0,-25 24 15,0 49-16,49 1-15,0-50 16,0 49-16,73 25 16,-48-74-16,24 1 15,24-1-15,-24 1 16,-25-25 0,1 0-1</inkml:trace>
        </inkml:traceGroup>
        <inkml:traceGroup>
          <inkml:annotationXML>
            <emma:emma xmlns:emma="http://www.w3.org/2003/04/emma" version="1.0">
              <emma:interpretation id="{CA3EAD64-6D4A-4B99-BFCA-911551E561D5}" emma:medium="tactile" emma:mode="ink">
                <msink:context xmlns:msink="http://schemas.microsoft.com/ink/2010/main" type="inkWord" rotatedBoundingBox="9032,11296 10839,11277 10846,12050 9040,12068"/>
              </emma:interpretation>
              <emma:one-of disjunction-type="recognition" id="oneOf47">
                <emma:interpretation id="interp59" emma:lang="" emma:confidence="1">
                  <emma:literal/>
                </emma:interpretation>
              </emma:one-of>
            </emma:emma>
          </inkml:annotationXML>
          <inkml:trace contextRef="#ctx0" brushRef="#br2" timeOffset="411159.6776">8060 11357 0,'24'-24'156,"-24"-1"-140,25 25 0,-1 0-16,1-24 31,-25-1-15,0 1 15,24 24-31,-24-24 15,0-1 1,24 1 0,-24-1-1,0 1 1,0-1 0,0 1-16,0 0 15,0-1-15,0 1 16,0-1-16,0-24 15,0 25 1,-24-25 0,24 25-16,-24-1 15,24-24 1,-25 25 0,25 48 93,0 25-109,0-24 16,0 24-16,0 24 15,0-24-15,0 24 16,0-49-16,0 1 15,0 24-15,0 0 16,0-1-16,25 1 16,-1-24-16,-24-1 15,24 1-15,1 23 16,-25 1 15,24-49-15,1 0-1,-1 0 17,1 0-17,-1 0 1,0 0 0,25-24-1,-49-1 1,25-23-1,-25 23 1,24 1 0,-24-1-16,0 1 15,0-1 1,0-23 31,0 23-32,0-24 1,0 25 0,0-25-1,0 25 17,0-1-17,0 1 1,0-1-16,0 1 47,0-1-32,-24 25 17,-1 0 30,25 25-46,0-1-16,0 1 15,0-1 1,0 1 0,0-1-1,0 0 1,0 1-16,0-1 15,0 1 1,0-1-16,0 1 16,0 48-16,0-24 15,0-25-15,0 1 16,0 23-16,0-72 156,0 0-140,0-1-16,0 1 15,0-25-15,25 24 32,-25 1-17,24 24 32,1 0-16,-1 0-15,-24 24 0,24 1-16,-24 24 15,25-25 1,-25 1-16,24-25 78,1 0-47,-1 0-15,0-25 0,1 25-1,-25-49 1,49 25-16,-25-1 15,-24-23 1,25 48-16,-25-25 16,24 25-16,0 0 15,1 0 1,-25-24-16,-25 24 187,1 0-171,24 24-16,0 1 31,0-1-31,0 0 16,0 1 0,0-1-1,0 1 16,49-25 48,-25 0-48,1 0-16,-25-49 1,24 24-16,-24 1 16,0 0-1,0-1 1,25 25 93,-25 25-109,24 23 16,0-48 15,1 0 16,-1 0-16,1 0-31,-1-48 32,-24 23-17,0-24-15,73 25 16,-73-25-1,0 0-15,0 0 16,25 25-16,-25-25 16,0 0-16,0 0 15,0 0 1,0 25-16,0 0 16,0 48 109,0 25-110,24-25-15,1 25 16,-1-24-16,-24 23 15,25-23 1,-1-1-16,0-24 16,1 49-16,-1-49 15,25 0-15,-25 0 16,1 0 0,-1 0-1,1 25-15,-1-25 16,-24 24-16,49 25 15,0-25-15,-25 1 16,1-1-16</inkml:trace>
          <inkml:trace contextRef="#ctx0" brushRef="#br2" timeOffset="411542.8652">9061 10991 0,'49'-49'0,"24"49"15,25-25-15,-25 25 16,1-24-16,-26 0 16,1-1-16,-24 25 15,-25-24-15,24 24 16</inkml:trace>
          <inkml:trace contextRef="#ctx0" brushRef="#br2" timeOffset="412143.1198">7913 11040 0,'74'0'0,"23"0"16,-23-25-16,-50 25 15,49-24-15,-48 24 16,24 0-16,-25 0 15,25 0-15,0 0 16,0 0-16,-25 0 16,25 0-16,-25 0 15</inkml:trace>
        </inkml:traceGroup>
        <inkml:traceGroup>
          <inkml:annotationXML>
            <emma:emma xmlns:emma="http://www.w3.org/2003/04/emma" version="1.0">
              <emma:interpretation id="{582573B4-41E2-427B-90A8-85B33C686F46}" emma:medium="tactile" emma:mode="ink">
                <msink:context xmlns:msink="http://schemas.microsoft.com/ink/2010/main" type="inkWord" rotatedBoundingBox="11254,11386 14918,11349 14928,12279 11264,12316"/>
              </emma:interpretation>
              <emma:one-of disjunction-type="recognition" id="oneOf48">
                <emma:interpretation id="interp60" emma:lang="" emma:confidence="1">
                  <emma:literal/>
                </emma:interpretation>
              </emma:one-of>
            </emma:emma>
          </inkml:annotationXML>
          <inkml:trace contextRef="#ctx0" brushRef="#br2" timeOffset="422447.9388">13042 10917 0,'49'0'78,"-24"0"-63,48 0-15,-49 0 16,74-48 0,-74 23-1,1 1-15</inkml:trace>
          <inkml:trace contextRef="#ctx0" brushRef="#br2" timeOffset="421943.2812">10136 11186 0,'0'25'47,"24"-25"93,1 0-124,-1 0-16,1 0 47,-25-25-32,24 25 1,0-24-16,-24-1 16,25 25-1,-25-24 1,49-25 15,-49 25 0,0-25-31,0 24 32,0-24 30,-25 25-31,1 0 16,-1 24 0,25 24 94,25-24-110,-1 0 0,1 0-15,-1 0-1,1 0 1,-1 0 0,0 0-1,1 0-15,-1 0 16,1 0 0,-1 0-1,1 0 126,-25 24-110,0 1-31,0-1 0,0 1 16,0-1-16,0 1 15,0-1 1,0 0 0,0 1-16,24-1 31,0-24 0,1 0 0,-1 0-15,1 0 0,-1 0-1,0-24 1,1 24-1,-1-25 1,1-23 0,-1 48-1,-24-25-15,25 25 16,-25-24 0,0-1 30,0 1 1,-25 24-31,1 0-16,-1 0 16,1 0-1,-1 24 1,25 1 15,0 24-15,0-25-1,0 25 1,0-25 15,0 1-15,0-1-1,0 1 1,25-25 0,-1 0 15,25 0 0,0 0-15,0 0-1,-25-25 1,1-24 0,-25 25-1,24-1 1,-24 1 0,0 0-1,0-1-15,0-24 16,0 25-1,0-1-15,0 1 16,0 0 0,0-1-16,0 74 62,0 24-46,0-24-16,0 24 15,0 1-15,0-50 16,0 49-16,0-24 16,0 0-1,0 0 1,0-25-16,0 1 16,0-1-1,0 1-15,0 23 16,0-23-1,0 24-15,0-25 16,0 1-16,0-1 16,0 0 46,0-48-46,25-25-1,-25-24-15,0 24 16,0 0-16,0 0 16,48 1-16,-48-26 15,25 25-15,-25 1 16,0 23-16,0-24 16,0 0-16,0 1 15,0 23-15,0-24 16,0 25-1,0-25 1,0 25 31,24 24-16,1 0-15,-1 0 15,0 0-15,-24 24-1,25 0-15,-25 1 16,0-1-16,0 1 16,24 24-16,-24-1 31,0-23-16,0 24 17,0-25-17,0 25 32,-24-49 0,-1 0 16,1 0 93,0 0-125,-1 24 0,1-24 1,73 0 46,24 0-63,-49 0 1,25 0-16,-24-24 16,-1 24-1,-24-24-15,49 24 16,-25-25-16,-24 1 15,25-1 17,-25 1 15,0-1-32,0 1 1,0 0-16,0-1 47,24 25 171,1 0-202,-25 25 156,24-25-156,0 24 15,-24 0 31,0 1-46,0-1 0,0 1-1,25-1 32,-25 1-16,24-1 1,1-24 46,-1 0-63,-24-24 1,25 24-16,-1 0 16,0-25-16,1 1 15,24-1-15,-25 25 16,1-49-1,-1 49-15,0-24 32,-24 0-17,25 24 63,-25-25-15,-49 25 15,25 25-47,24-1-31,0 0 32,0 1 30,0-1-46,0 1-1,0-1 48,24-24-16,0 0-32,1 0 17,-1 0-17,1 0 1,-1 0 15,0 0 0,1 0-15,-1 0 0,1 0 30,-1-24-30,-24-1-16,25 25 31,-25-24-15,0-1-16,24 1 16,-24 0-1,0-1 1,24 1 62,1 24-62,-1 0 15,1 24-31,-1-24 15,-24 49 1,0-25-16,0 1 16,0-1-16,0 25 15,0-24 1,0-1 46,-24-24-30,48 0 61,25 0-93,-25 0 16,25 0 15,-24-24-15,23-1 0,1-24-1,-24 49 1,-25-49-1,24 25-15,1 0 16,-25-1 31,24 25-47,-24-24 16,0-25-1,0 24 16,0 1 1,-24 24 30,-1 0-46,-24 0 46,25 0-30,-1 24-1,25 1-16,0-1-15,0 1 16,0-1 0,0 1-1,0-1 1,0 0 0,0 1-1,0-1 1,25-24-1,-1 0 48,1 0-47,-1 0-16,1 0 31,23 0 0,-23-24 0,-25-1-15,24 25 0,1-24-1,-1 24 79,1 0-94,-1 0 16,-24 24-16,24 1 15,1-1-15,-1 25 16,-24-24-1,0-1 1,0 0 0,0 1-1,0-50 95,0 1-110,0-25 31,0 25-31,0-1 16,0 1-16,0-1 0,25 1 31,-1 24 0,1 0-15,-1 0-1,0 0-15,-24 24 32,0 25-17,0-24 1,0-1 15,0 1 63,25-25-63,-1 0-15,1-25 15,-25 1-15,24-1-1,-24 1 1,0-1-1,0 1 1,0-25 0,25 49-16,-25-24 15,0-25-15,24 0 16,-24 25 0,0-1-1,0 1-15,0-1 16,0 1-1,0 48 126,0 25-125,0-24-16,0-1 15,0 0-15,0 25 16,24-49 0,-24 25-16,0-1 15,25 25 16,-25-25-15,24 1 0,1-25-1,23 24 1,-23-24 0,-1 0-1,25 0 1,-24 0-16,-1-24 31,-24-1-31,24 25 16,1-24-1,-25 0 1,0-1 0,0 1 30,0-1-14,24 25 46,1 0-63,-1 0 17,1 0-32,-25 25 15,0-1 17,0 25-17,0-25-15,0 1 31,0-1-31,0 1 47,0-1-47,-25-24 16,1 0 0,-1 0-1,1 0 48,73 0-1,24 0-46,-24-24-16,0 24 15,-25 0-15,25-25 16,-25 25 15,-24-24-15,0-1 0,0 1-1</inkml:trace>
        </inkml:traceGroup>
        <inkml:traceGroup>
          <inkml:annotationXML>
            <emma:emma xmlns:emma="http://www.w3.org/2003/04/emma" version="1.0">
              <emma:interpretation id="{4FA893E5-EA46-4E79-8011-314882F45B49}" emma:medium="tactile" emma:mode="ink">
                <msink:context xmlns:msink="http://schemas.microsoft.com/ink/2010/main" type="inkWord" rotatedBoundingBox="15405,11204 18189,11176 18197,11924 15413,11952"/>
              </emma:interpretation>
              <emma:one-of disjunction-type="recognition" id="oneOf49">
                <emma:interpretation id="interp61" emma:lang="" emma:confidence="1">
                  <emma:literal/>
                </emma:interpretation>
              </emma:one-of>
            </emma:emma>
          </inkml:annotationXML>
          <inkml:trace contextRef="#ctx0" brushRef="#br2" timeOffset="431719.7846">16242 10600 0</inkml:trace>
          <inkml:trace contextRef="#ctx0" brushRef="#br2" timeOffset="430799.494">14288 11088 0,'0'25'31,"0"-1"-15,24-24 15,25 25-15,-24-25 15,-1 0-15,0 0 15,25 0 0,-49-25 0,25 25 1,-25-24-32,0-1 15,24 1 95,-24 0 15,0-1-110,0 1 17,0-1 30,0 1-46,0-1 15,0 1 0,-24 0 0,-1 24 48,1 0-48,24 24-16,-25-24 1,25 24-16,0 1 63,0-1-48,0 1 1,0-1-1,0 1 17,0-1-17,0 0 1,25-24 0,-25 25-1,24-1 1,1-24 15,-1 0 32,0 0-32,1 0-31,-1 0 31,-24-24-15,25 24-1,-25-25 1,24 1 0,1 24 30,-25-24-14,24-1-1,0 25 16,1 0 0,-1 0-32,1 0 17,-1 0-1,-24 25-16,0-1 1,0 0-16,0 1 16,0-1-1,25 1 1,-25-50 203,0 1-188,0-1-31,24 1 31,0 24 32,1 0-48,-1 24 1,1 1 15,-25-1-15,0 1-1,0-1 1,0 1-16,0-1 16,0-48 140,0-1-156,48-24 16,-48 25 15,25 24 16,-1 0-16,1 0-15,-1 0-1,-24 24 1,25 1 15,-1-1-15,-24 1 31,24-25-1,25-25-14,-49 1-32,25-1 15,-1-24 1,-24 25 0,0 0-16,25-25 15,-25 24-15,0 1 16,0-25-16,0 25 15,0-1 1,0 1 0,0 48 77,0 25-77,0-25 0,0 1-16,0-1 15,0 1-15,0 24 16,0-25 0,0 0-16,0 1 0,0-1 15,0 25 1,0-24-16,0-1 15,0 0-15,0 1 16,0-1-16,0 1 16,0-1-1,24-24 63,-24-24-62,0-1-16,0-24 16,0 1-1,0 23-15,0-24 16,0 25-16,0-25 16,0 0-16,0 0 15,0 25 1,0-1-16,0 1 15,24 24 48,1 0-16,-1 0 0,1 0-16,-1 24-15,-24 25-1,0-24 1,0-1-16,0 1 15,0-1 1,0 0-16,0 1 16,0-1-1,0 1 32,-24-25-16,-1 0-15,50 0 125,-1 0-126,1 0 17,-25-25-32,24 1 31,-24-1-31,24 25 15,-24-24 1,25 0 0,-25-1 15,0-24-15,0 25-1,0-25 1,49 25-16,-49-1 15,0 1 1,0-1 0,0-24-1,0 25 17,0-25-1,0 25-16,0-1 95,0 50-79,0-1-31,0 25 16,0-25-1,0 1 1,0-1-16,0 1 16,0-1-16,0 25 15,0-25 1,0 1-1,0 24 1,0-25 0,0 1 15,24-25-15,1 0-1,-1 0 1,25 0-1,-49-25 17,0-24-1,0 25 0,0 48 94,0 1-125,0 48 16,0-49-16,0 1 15,0-1-15,24-24 47,1 0-31,-25-24 0,48-1 15,-48 1-16,0 0 1,0-1 0,0 1-1,25-1 1,-1 1-16,1 24 31,-1 0 16,1 0-31,-1 0-1,-24 24-15,24 1 32,-24 24-32,0-25 15,0 0 1,0-48 124,0 0-124,25-25 0,-1 49 15,1 0 16,-1 0-32,1 0 1,-25 24 15,24 1-15,-24-1 0,0 25-16,24-49 46,1 0-30,-1 0 0,1 0-1,-1 0-15,0 0 16,1-25-16,24 25 16,-25-24-16,25 0 15,-49-1-15,24 25 16,1-49-16,-1 25 31,-24-1-15,0 1-1,0 0 32,-24 24 63,-1 0-79,1 0-16,0 0 17,24 24-17,0 0 1,0 1 0,0-1-1,0 25 16,0-24 16,0 23 0,24-48-16,25 0 1,-25 0-17,25 0 17,-24-24-17,-25 0-15,24-1 16,0 25-1,-24-24-15,25-1 32,-25 1-32,0-1 31,0 1-15,24 0 62,1 72-16,-25 1-46,0-24-16,0 24 15,24-25-15,-24 0 32,0 1-17,0-1 32,-24-24-16,-1 0-31,1 25 16,48-25 140,1 0-156,-1-25 16,25 1 0,-25 24-1,-24-25-15,25 25 16,-25-24-16,49-25 31,-49 25-31,24-1 16,-24-24-1,0 1 17,0 23-32,0 1 31,25 73 78,-1 24-93,-24-49-1,0 1-15,0-1 16,0 1-16,0-1 16,0 0-1,0 1-15,0-1 16,0 1 15,-24-25 0,48 0 32,0 0-47,25 0-1,-24 0 1,-1 0 31,-24-25 0,-24 25-47</inkml:trace>
          <inkml:trace contextRef="#ctx0" brushRef="#br2" timeOffset="431471.8137">15460 10869 0,'25'0'0,"-1"0"15,49 0 1,-48 0-16,-1 0 16,25 0-1,0 0 1</inkml:trace>
        </inkml:traceGroup>
        <inkml:traceGroup>
          <inkml:annotationXML>
            <emma:emma xmlns:emma="http://www.w3.org/2003/04/emma" version="1.0">
              <emma:interpretation id="{419B11A2-D238-451B-999B-252CC7CB81B3}" emma:medium="tactile" emma:mode="ink">
                <msink:context xmlns:msink="http://schemas.microsoft.com/ink/2010/main" type="inkWord" rotatedBoundingBox="18508,11285 19314,11277 19319,11745 18513,11753"/>
              </emma:interpretation>
              <emma:one-of disjunction-type="recognition" id="oneOf50">
                <emma:interpretation id="interp62" emma:lang="" emma:confidence="1">
                  <emma:literal/>
                </emma:interpretation>
              </emma:one-of>
            </emma:emma>
          </inkml:annotationXML>
          <inkml:trace contextRef="#ctx0" brushRef="#br2" timeOffset="433935.6201">17390 11137 0,'24'0'63,"0"0"-47,1 0-1,24 0 16,-25-24-15,0 24 0,-24-25-16,25-23 62,-25 23-46,0 1-1,0-1 1,24 25 109,-24 25-109,0-1-1,25 25 17,-25-25-17,24-24 16,1 0 1,23 0 30,-23 0-15,-1 0-16,1 0-15,-1 0 0,-24-24-1,25 0 1,-1 24-1,0 0 1,1 0 0,24 0 15,-25 48 0,-24-23 0,0-1 1,0 1 15,0-50 93,0 1-140,25-1 16,-1 1-1,0 24 1,-24-24-16,25 24 16,24 0 46,-49 24-46,49 25-16</inkml:trace>
          <inkml:trace contextRef="#ctx0" brushRef="#br2" timeOffset="434280.0161">17634 10698 0</inkml:trace>
        </inkml:traceGroup>
        <inkml:traceGroup>
          <inkml:annotationXML>
            <emma:emma xmlns:emma="http://www.w3.org/2003/04/emma" version="1.0">
              <emma:interpretation id="{B192A0C5-C4AA-4A03-B6B5-55A29A270A62}" emma:medium="tactile" emma:mode="ink">
                <msink:context xmlns:msink="http://schemas.microsoft.com/ink/2010/main" type="inkWord" rotatedBoundingBox="19899,11125 21951,11104 21959,11879 19907,11899"/>
              </emma:interpretation>
              <emma:one-of disjunction-type="recognition" id="oneOf51">
                <emma:interpretation id="interp63" emma:lang="" emma:confidence="1">
                  <emma:literal/>
                </emma:interpretation>
              </emma:one-of>
            </emma:emma>
          </inkml:annotationXML>
          <inkml:trace contextRef="#ctx0" brushRef="#br2" timeOffset="436992.9292">19417 11040 0,'0'24'15,"0"0"1,24-24 15,1 0-15,-1 0-16,0 0 31,1 0-15,-1 0-1,-24-24 1,0 0 0,25 24-16,-25-49 15,0 24-15,0-24 16,0 25 0,0 0-16,0-1 15,0 1 1,0-1-1,0 1-15,0-1 16,0 1-16,-25 0 16,1 24 31,-25 0-1,25 0-14,-1 0-1,25 48-15,-24-48-16,24 25 15,0-1 1,0 25-1,0-24 1,0 23 0,0-23-16,0 48 31,0-24-15,0 0-1,24 0-15,-24-25 16,0 1-16,0-1 15,0 0-15,25 1 16,-25-1-16</inkml:trace>
          <inkml:trace contextRef="#ctx0" brushRef="#br2" timeOffset="435839.3845">18782 11064 0,'0'-24'47,"0"-1"-32,0 1 1,24 24-1,0-25-15,-24 1 16,25 24-16,-1-25 16,1 1-1,-1 24 1,1-24-16,-25 48 172,-25 0-157,-24-24 1,49 25-16,-24-25 16,24 24-16,0 1 15,0-1 1,-49 1 0,49-1 30,0 0-30,0 1 15,24-1 1,1-24-1,-1 0 0,1 0 0,-1 0-31,1-24 16,-1-25 0,-24 0-1,0 25 16,24-25-15,1 49 15,-25 24 94,0 25-109,24-49-16,1 0 16,-1 0-1,1 0 1,-1 0-1</inkml:trace>
          <inkml:trace contextRef="#ctx0" brushRef="#br2" timeOffset="438848.2603">19539 11088 0,'24'-24'31,"1"73"1,-1-25-17,0-24 16,1 0-31,-1 0 16,1 0 0,-1 0 15,1-24 0,-25-49-15,0 48-1,0-24 17,0 74 93,0-1-125,0 1 31,0-1-15,0 0-16,0 1 62,24-25-15,25 0-16,-25 0-15,1 0-1,-25-25-15,24 1 16,1 24 0,-25-24-1,24 24 1,-24-25-16,24 25 16,-24-24-16,0-1 15,0 1 1,0-1 15,0 1 0,0 0-31,-24 24 63,0 0-48,-25 0 1,49 24 15,0 0-15,0 25-16,-25-49 16,25 49-16,0-24 31,0-1 0,0 25-15,49-49-1,-24 0 17,23 0-1,-23 0-16,-1 0 1,25 0-16,-49-25 16,24 25-1,1-24-15,-25 0 32,24-1-32,-24 1 15,25-1-15,-1 25 16,1-24-16,23-1 31,-23 25 47,-25-24-47,0 0 16,0-1-47,0 1 32,0-1 14</inkml:trace>
          <inkml:trace contextRef="#ctx0" brushRef="#br2" timeOffset="441784.335">19685 10600 0</inkml:trace>
          <inkml:trace contextRef="#ctx0" brushRef="#br2" timeOffset="441303.2199">20125 11088 0,'0'-24'16,"0"0"0,24-1-1,1 25 1,-25-24-16,24-1 16,1 1-1,-1-1 1,-24 1-1,0 0 17,0-1-32,24 1 31,-24-1 0,25 1-15,-25-1 15,0 1-31,0 0 31,0-1-15,0 1 15,0-1-15,0 1 15,0 0-15,0-1-1,0 1 1,-25 24 15,1 0-31,0 0 16,-1 0-1,1 0 1,-1 0 15,1 0-15,24 24-16,0 25 16,0-25-1,-49 50-15,49-26 16,0 1-1,0 0 1,0-24 0,0 23-16,0-23 15,0 24 1,0-25 0,24-24-16,1 49 15,-1-49 1,-24 24-16,49-24 31,-24 0-31,-1 0 16,0 25-1,1-25-15,-1 0 16,1 0-16,-1 0 16,1 0-1,-1 0-15,0 0 31,-24-25-15,25 25-16,-25-24 16,0-25-16,24 0 15,-24 25 1,0-1 15,25-23-31,-1 48 31,-24-25-31,25 1 16,-1-1 0,0 25-16,1 0 31,-50 0 125,1 25-156,0-1 16,-1-24 15,1 25-31,24-1 16,0 0-1,-25 1-15,25 24 32,0-25-17,0 1 1,0-1-1,0 0 1,0 1 15,25-25-15,-1 0 15,1 0-31,-1 0 16,0-25-1,-24 1 1,0-49-16,25 48 16,-25-24-1,0 1 1,0 23-16,0 1 31,0-25-31,0 24 16,0 1-1,0 0-15,0-50 0,0 50 32,0 97 77,0-24-109,0 0 16,0-25-16,0 50 15,0-26-15,0-23 16,0-1-16,0 25 16,24-24-16,25-1 15,-24-24 1,-1 0-1,0 0 1,1 0-16,-1 0 16,-24-24-1,0-1 1,0 1-16,0-1 16,0 1-1</inkml:trace>
        </inkml:traceGroup>
      </inkml:traceGroup>
    </inkml:traceGroup>
    <inkml:traceGroup>
      <inkml:annotationXML>
        <emma:emma xmlns:emma="http://www.w3.org/2003/04/emma" version="1.0">
          <emma:interpretation id="{59401BBE-DDCA-4149-988E-2B12DCBD6F09}" emma:medium="tactile" emma:mode="ink">
            <msink:context xmlns:msink="http://schemas.microsoft.com/ink/2010/main" type="paragraph" rotatedBoundingBox="2200,12919 15733,13074 15722,14003 2189,138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2DB3F7-FD7D-4BC6-982D-4586293AB0D4}" emma:medium="tactile" emma:mode="ink">
              <msink:context xmlns:msink="http://schemas.microsoft.com/ink/2010/main" type="line" rotatedBoundingBox="2200,12919 15733,13074 15722,14003 2189,13848"/>
            </emma:interpretation>
          </emma:emma>
        </inkml:annotationXML>
        <inkml:traceGroup>
          <inkml:annotationXML>
            <emma:emma xmlns:emma="http://www.w3.org/2003/04/emma" version="1.0">
              <emma:interpretation id="{FADB499D-3430-4B51-8DE4-A55A92B815E5}" emma:medium="tactile" emma:mode="ink">
                <msink:context xmlns:msink="http://schemas.microsoft.com/ink/2010/main" type="inkWord" rotatedBoundingBox="2199,13003 6811,13056 6803,13740 2191,13687"/>
              </emma:interpretation>
              <emma:one-of disjunction-type="recognition" id="oneOf52">
                <emma:interpretation id="interp64" emma:lang="" emma:confidence="1">
                  <emma:literal/>
                </emma:interpretation>
              </emma:one-of>
            </emma:emma>
          </inkml:annotationXML>
          <inkml:trace contextRef="#ctx0" brushRef="#br1" timeOffset="453951.7373">1392 12822 0,'0'25'0,"0"-1"15,0 1 126,-73-25-63,49 0-78,-1 0 78,-48-49-78,24 49 32,49-25-17,-24 25 1,24-24-1,-25 0 1,25-1 0,0 1-1,-24-1 1,24 1 0,0 0-1,0-1 16,0 1-31,0-1 47,0-24-15,24 25-1,1 24-16,-25-24 17,24 24-17,1 0 1,-1 0 0,0 0-16,-24-25 15,25 25 32,-1 0-16,-48 0 126,-1 0-142,-23 0 1,48 25-1,-25-25 1,25 24 0,-24-24-16,-1 49 15,25-25 1,0 1 0,0-1-1,0 1-15,-24-1 31,24 25-15,0-25 31,0 25-16,24-25 0,1-24 1,-1 25-32,1-25 31,-1 0-31,0 0 16,-24 24-16,25-24 31,-1 0-16,1 0-15,-1 0 32,1 0-17,-1 0 17,-24-24-17,49 24 1,-49-25 15,24 25-31,-24-24 31,0 0 1,0-1-17,0 1 1,0-1-1,0 1-15,0 0 16,0-1 0,0 1-1,0-1 1,0 1 15,0-1-15,-24 25-1,-1-24 17,1 24-17,0-24 1,-1 24 0,1 0-1,-1 0 79,25 24-78,25 0-1,24-24 1,-25 0-1,0 0-15,1 0 16,-25 25 0,24-25-16,1 0 15,-1 24-15,1 1 16,-1-25-16,-24 24 16,24 1-16,1-1 15,-25 25 1,0-25-16,0 25 15,0-25-15,0 25 16,24 0-16,-24-24 16,0-1-1,0 0 1,25-24 15,-1 0 16,74-24-31,-98 0-1,0-1 1,0 1 0,24-1-16,-24 1 15,25-1 1,-25 1-16,0 0 31,24 24-15,-24-25-16,0 1 15,0-1 1,24 25-16,1-24 31,-25 0-15,24 24 46,1 0-46,-1 0 0,1 0-1,-1 0 1,0 0-1,1 24 1,-25 0 0,24 1-16,-24-1 15,0 1-15,0 23 16,25-23-16,-25-1 16,0 1-1,0-1-15,0-48 172,0-1-156,0 1-16,0-1 15,0 1 1,0 0-16,24 24 31,-24-25-15,49 25 31,-25 0-16,1 0-15,-25 25-16,24-1 15,1-24-15,-25 24 16,24 1-16,0-1 15,-24 1 32,0 24-15,0-74 139,25 25-14,-1-24-110,25 24-32,-24-25 16,23 1-15,-48-1-16,49 25 16,-24-24-1,-1 0 17,25-1-17,-49 1 1,49-1-1,-25 25 1,-24-24-16,49 24 16,-49 24 93,-24-24-78,-1 25-15,1-25 0,24 24-1,-25-24 1,25 25-1,0-1 1,-24-24 0,24 24-1,0 1 1,0 24 15,0-25-15,24 1 15,1-25-15,-1 0 15,25 0-15,-24 0 15,23 0 0,-23 0-15,-25-25-1,24 25 1,-24-24 15,25-1-31,-25 1 31,0-25-15,0 25 0,0-25 15,0 24 0,0 1-15,-25 0 15,1 24 16,-1 0-31,1 0 15,0 24-16,24 0 17,0 1-1,0-1-31,0 1 16,-25-25-1,25 24 16,0 0 1,0 1-17,25-25 17,23 0-1,-23 0 0,-1 0 0,25 0-15,-49-25 15,49 1 0,-25 0-15,-24-1 0,49 25 15,-24-49-15,-1 49 15,0 0-16,1 0 17,-1 0-17,25 0 1,-49 25 15,25-1-15,-25 1-1,0-1-15,0 0 16,0 1 0,0 24-1,0-25-15,0 1 16,0-50 140,0 1-140,0-1-16,0 1 15,24 24-15,-24-25 16,0 1 0,24 24-16,1-24 31,-1 24 16,1 0-16,-1 0-15,1 0-16,-1 0 47,0 24-16,-24 0-16,0 1-15,0-1 32,0 1-17,0-50 157,0 1-141,0-1-31,0 1 16,25-25 15,-1 49 16,25 0 0,-25 0-47,25 0 31,-24 0-15,-25 25 0,24-1-16,-24 0 15,25 1-15,-1 24 16,-24-25-1,24 25 1,-24-25 31</inkml:trace>
          <inkml:trace contextRef="#ctx0" brushRef="#br1" timeOffset="461264.4874">3786 12969 0,'24'0'62,"1"0"-31,-1-24 16,1-1 0,-25 1-31,0-1-1,24 25 1,-24-24 15,0-1-15,24 1 0,1 0 46,-1 24-31,1 0 344,-1 0-359,-48 0 125,-1 0-110,1 0 0,-1 0-31,1 24 31,24 0 1,-24-24-1,24 25 0,0-1-15,0 1-1,0-1 1,0 1 15,0-1 16,24 0-31,-24 1-1,24-25 17,1 0-1,-1 0-16,1 0 32,-1 0 0,1-25-31,-25 1-1,0 0 1,0-1 15,0 1-15,24 24 171,25 24-140,-25 1-15,1-25-32,-1 0 31,1 0 0,23 0-15,-48-25 15,25 25-15,-1-24-16,1-1 31,-25 1-16,0-1 1,0 1 0,0 0-16,0-1 15,0 1 1,0-1-16,0 1 31,0 0-15,0-1-1,0 1 1,0-1-16,0 1 16,0-1-1,0-23 17,0 23 14,-25 25-30,1 0 78,-1 0-79,1 0 1,24 25 0,0-1-16,0 0 15,0 1-15,-24-1 32,24 1-32,0-1 15,0 1 1,0 23-1,0 1 17,24-24-17,0-1 17,1 0-32,-25 1 15,24 24 1,1-25-1,-1 1 1,0-1 0,-24 0-16,25-24 15,-1 0 17,25 0-17,-24 0 1,23 0-1,-23 0 17,-1 0-32,-24-24 15,25 24 1,-25-24-16,24 24 16,1-49-16,-25 24 15,0 1-15,0-1 16,0 1-16,0 0 15,0 48 126,0 0-125,0 1-1,48-1-15,-23 1 32,-25-1-17,24-24-15,1 0 31,-1 0 1,0 0-17,1 0 17,-1 0-32,1 0 15,-1 0 1,1 0-1,-1-24 1,0 24-16,-24-25 16,25 1-1,-1 24 1,-24-25-16,0 1 16,0 0 15,0-1-16,0 1 17,-24 24-32,-1 0 62,1 0 1,24 24-48,0 1 1,0-1 15,0 0 0,0 1-15,0-1 0,0 1-1,24-1 1,-24 1 15,25-25 0,-1 0-15,1 0 31,24 0 15,-25 0-46,-24-25 0,24 1 15,1 24 16,-1 0-16,1 0-15,-1 0-1,1 0 1,-1 24-16,0-24 16,-24 49-1,0-25-15,0 1 31,0-1-15,0 1 0,-24-25 62,48 0 0,25 0-62,-24 0-1,-1-25 1,1 25-1,-1-24 17,-24-1-17</inkml:trace>
          <inkml:trace contextRef="#ctx0" brushRef="#br1" timeOffset="461648.3137">4738 12529 0</inkml:trace>
          <inkml:trace contextRef="#ctx0" brushRef="#br1" timeOffset="462328.2873">5642 12749 0</inkml:trace>
          <inkml:trace contextRef="#ctx0" brushRef="#br1" timeOffset="462656.8376">5666 13140 0</inkml:trace>
        </inkml:traceGroup>
        <inkml:traceGroup>
          <inkml:annotationXML>
            <emma:emma xmlns:emma="http://www.w3.org/2003/04/emma" version="1.0">
              <emma:interpretation id="{955EC038-5D04-4065-BCEE-23C30987365F}" emma:medium="tactile" emma:mode="ink">
                <msink:context xmlns:msink="http://schemas.microsoft.com/ink/2010/main" type="inkWord" rotatedBoundingBox="7333,13199 9481,13224 9473,13868 7326,13844"/>
              </emma:interpretation>
              <emma:one-of disjunction-type="recognition" id="oneOf53">
                <emma:interpretation id="interp65" emma:lang="" emma:confidence="1">
                  <emma:literal/>
                </emma:interpretation>
              </emma:one-of>
            </emma:emma>
          </inkml:annotationXML>
          <inkml:trace contextRef="#ctx0" brushRef="#br2" timeOffset="472711.373">7132 12847 0,'49'0'16,"24"0"-1,-24 0-15,24 0 16,-24 0-16,171 0 31,-196 0-15</inkml:trace>
          <inkml:trace contextRef="#ctx0" brushRef="#br2" timeOffset="472119.4572">6204 13213 0,'24'0'78,"1"0"-47,-25-24-15,48 24 0,-48-25 15,0 1-31,25 24 15,-1-24-15,1 24 16,-25-25 0,0 1-1,49-1 1,-49 1-16,24 24 16,-24-25-16,0 1 15,24 24 1,-24-24 15,25 24 0,-74 24 172,25 0-171,-1-24-32,25 49 31,0-24 0,0 24 0,0-25-15,0 0 15,0 1-31,0-1 16,25-24 0,-25 25-16,24-1 31,0-24-16,1 0 1,-1 0 0,1 0-1,-1 0 1,1 0 15,-25-24-15,0-1-16,24 25 15,-24-24 1,0-1-16,0-23 16,0-1-1,0 24-15,0 1 16,0-1-16,0 1 16,0-25-16,0 25 15,0-1 1,0-24-1,-24 25 1,24 48 172,0 1-173,0-1-15,24 1 16,0-1-16,-24 25 15,25-25 1,-25 1 0,24-25-1,-24 24 17,25-24-1,-25 25 16,24-25-32,25 0 17,-25 0 14,1-25-14,-1 25-17,-24-24 1,0-1 0,25-23-1,-50 72 220,1-24-220,-1 24 16,25 1-15,0-1-16,-24 1 16,24-1-1,0 1 1,0-1-16,0 0 31,0 1-31,49-25 47,-25 0-16,25 24 1,-25 1-1,25-25 0,-24 0 0,-1-25-15,1 1 0,-25-25 30,0 25-30,0-1 0,0 1-1,0-25 32,-25 49 31,1 0-62,24 24 93,49-24-77,-25 25-17,25 24 16,-25-25-15,-24 0 15,25 1-31,-25-1 16,24 1 0,-24-1-16,25-24 31,-1 0 31,0 0-46,-24-24 15,25-25-31,-25 24 16,0 1-16,0 0 15,0-1-15,0 1 16,0-25-16,0 0 16,0 25-16,0-25 15,0 24-15,0 1 16,0-25-16,0 25 16,0-25-1,0 24-15,0 1 16,0 0-16,-25-1 15,50 98 126,-25-48-141,0 24 16,24-1-1,-24-23-15,49 24 16,-49-25-16,0 1 16,0-1-16,24 25 15,1 0-15,-1-25 16,1 1-1,-1-1 17,1-24-17,-1 0 1,0 0 15,25 0-15,-49-24-16,0-1 15,25-24 1,-1 0 0,1 25-1,-1 0 17,0 24-1,-48 0 94,0 0-110,24 24 17,-25 0-17,25 1 17,0-1-32,0 1 15,0-1 1,0 1-1,0-1 32,25 0-31,23 1 15,-23-25-15,24 0-1,-25 0 1,1 0 15,-1 0-15,0 0 0,1 0-1,-25-25 1,24 25-1,-24-48 17,0 23-17,0-24 17,0 25-17,-24-1 1,-1 1-1,25 0 1,-24 24 0,0-49-1,-1 49-15,1 0 32,48 0 93,25 0-125,0 0 31,-25 24-16,-24 1-15,25 23 16,-25-23 0,49 48-1,-49-48-15,24-25 16,25 24-16,-25-24 16,1 0-16,23 0 15,1 0 1,-24 0-1,24 0-15,-25-49 16,-24-24-16,0 48 16</inkml:trace>
        </inkml:traceGroup>
        <inkml:traceGroup>
          <inkml:annotationXML>
            <emma:emma xmlns:emma="http://www.w3.org/2003/04/emma" version="1.0">
              <emma:interpretation id="{340A3901-A18B-4BF2-9061-9F8E1BA73C69}" emma:medium="tactile" emma:mode="ink">
                <msink:context xmlns:msink="http://schemas.microsoft.com/ink/2010/main" type="inkWord" rotatedBoundingBox="9801,13006 13314,13046 13303,13975 9790,13935"/>
              </emma:interpretation>
              <emma:one-of disjunction-type="recognition" id="oneOf54">
                <emma:interpretation id="interp66" emma:lang="" emma:confidence="1">
                  <emma:literal/>
                </emma:interpretation>
              </emma:one-of>
            </emma:emma>
          </inkml:annotationXML>
          <inkml:trace contextRef="#ctx0" brushRef="#br2" timeOffset="483648.7057">11040 12554 0</inkml:trace>
          <inkml:trace contextRef="#ctx0" brushRef="#br2" timeOffset="484087.497">11210 12700 0,'25'0'62,"24"0"-62,24 0 16,0 0 0,-48 0-16,-1 0 15,1-24-15</inkml:trace>
          <inkml:trace contextRef="#ctx0" brushRef="#br2" timeOffset="481447.5636">8670 13140 0,'25'0'62,"-1"0"-62,1 0 16,24 0 62,-25 0-78,0 0 31,-24-24-15,25-1-16,-25 1 31,24-1-15,-24 1 0,0-1-16,0 1 15,0 0 1,0-1-1,0-24 48,0 74 31,0-1-79,0 25 1,0-25 0,0 1-16,0-1 15,0 25 1,25-24-16,-1 23 15,1-23 17,-25-1-17,24-24 48,0-24-48,1 24 1,-25-25 0,0-23-1,24 48 1,-24-49-16,0 24 16,25 1-1,-1 24 1,-24-25-16,25-23 31,-25 23-15,24 25-1,0 0 1,1 0 15,-1 0-15,25 0 15,-49 25-15,0-1-16,0 0 15,0 1 1,0-1-16,0 1 16,0-1 15,0 1 16,0-50 62,0-24-93,0 0-1,0 25 1,0 0 0,0-1-1,0 1-15,25 24 31,-1 0 1,0 0-17,25 0 1,-24 0 31,-1 24-16,-24 1-15,24-1-16,-24 0 62,0 25-31,-24-24 204,24-1-204,24-24-15,-24 25-1,25-25 17,-25 24-1,24-24 16,1 0-16,-1 0 16,1 0-32,-1-24 17,0-1-1,-24-24 0,25 25-15,-25-1-16,0 1 15,0 0 1,0-1 0,0 1-16,0-1 15,0 1 1,0-1-16,0-23 31,0 23 0,0 1-15,0-1 0,0 1 202,-49 24-202,25 0 15,24 24-31,24 1 16,-24-1 0,0 1-16,24-1 31,-24 0-16,25-24-15,-25 25 32,49-1-17,-25-24 1,25 25 0,-25-25-1,1 0 1,-1 0-1,25 0-15,-25 0 16,25 0 0,0 0-16,0 0 15,-25 0 1,1 0 0,-1 0-1,1 0 1,-25-25 15,24 25-15,-24-24-16,0-1 31,0-23-31,0 23 16,0 1-1,0-1-15,0 1 16,0 0 15,-24-25 0,-1 49 47,1 0-31,-1 0-31,25 24 15,-24 1-15,24-1-1,0 0 17,0 1-32,0-1 15,0 1 17,0-1-32,0 0 15,0 1 16,0-1-15,0 1 0,0-1 15,24-24-15,1 0-1,-25 25 1,24-25-16,1 0 31,-1 0 0,49 0-15,-73-25 15,25 1-31,-1-1 16,1 1-1,-1-1-15,1 1 16,-1 0 0,0-1-16,25 1 31,-73 24 141,-25 24-157,25 1 32,24-1-31,0 0 0,0 1-16,0-1 15,0 1 16,0-1-15,0 1 15,24-25 32,0 0-48,25-25 17,-49 1-17,0-1 1,0 1 0,0-1-16,0 1 15,0 0 1,25 24-16,-25-25 15,0 1 1,0 48 93,0 1-93,0-1-16,0 0 16,0 1-16,49-1 15,-49 1-15,0 24 16,0-25 0,0 0-16,0 1 15,0-1-15,0 1 16,0 24-16,0-1 15,0-23 17,0-1-17,0 1 1,0-1 0,0 0-1,-25 1 1,1-25-1,-1 24 1,1-24 0,-1 0-1,1 0 1,0-24 0,24-25-1,-25 25-15,25-1 16,0 1-1,0-1-15,0-23 16,0 23 0,0 1-1,0-1 1,0 1 15,25 24-15,-1 0-16,0 0 15,25-25 1,-24 25 0,-1-24-1,-24 0-15,25 24 16,-1 0 0,0-25-16,1 25 15,-1-24 1,-24-1-1,25 1-15,-1-1 32,0 25-32,-24-24 15,0 0 1,0-1 0,25 1 15,-25-1 0,-25 25 32,1 0 15,24 25-47,24-1 31,1-24-62,-1 0 16,1 0-16,24 0 31,-25 0-15,-24 25 93,0-1-93,0 0 0,0 1-16,0-1 15,0 25 16,24-24 1,1-25-1,-1 0-15,1 0 15,-1 0-16,1 0 17,-25-25-1,0 1-15,0-1-16,0 1 15,24-25 1,-24 73 124,0 25-124,24-49-16,-24 49 16,25-49-1,-25 25 1,0-1 15,24-24 0,1 0-15,-1 0-16,25 0 31,-25-24-15,-24-1 0,0 1-1,0-25-15,0 0 31,0 25-15,0-25-16,0 24 16,0-23-1,0 23 1,0-24 0,0 25 15,0 48 109,0 1-140,0-1 16,0 1 0,0-1-16,0 0 15,0 50-15,25-50 16,-25 25 0,0-25-1,0 1 1,49-1-1,-49 1 17,48-25-1,-23 0-15,-1 0-1,-24-25 1,0 1-1,49-1 1,-49-24 0,0 25-16,0 0 15,0-25 1,0 24-16,0-23 16,25 23-1,-25 50 79,0-1-78,0 0-16,0 1 15,0-1-15,24 1 16,-24-1-16,0 0 15,0 1-15,24 24 16,1-25 0,-25 1 15,24-25 0,1 0-15,-1 0-1,1 0 1,-1-25 0,0 1-1,-24-1-15,0 1 16,0-1 0,0 1-16,0 0 15,0-1 1,0 1-16,25-1 62,-1 25-15,-24 25-47,0-1 16,0 1-1,0-1 1,0 49-16,0-48 16,0 24-16,0-25 15,0 0-15,0 1 16,0-1-16,0 25 16,0-24-16,0 23 15,0-23-15,0-1 16,0 25-16,0-25 15,-24 25-15,-1-24 16,25-1-16,-24-24 16,0 0 15,-1 0-15,1 0-1,-1 0 1,25-24-1,0-1 17,0-24-32,0 25 15,0-25 1,25 0 0,-1 25-1,25 0-15,-25-1 16,50-48-16,-25 73 15,-1-25-15,1 1 16,24-25-16,-24 25 16,0-1-16,-24 1 15,-1 24-15,0-25 16,-24 1 0</inkml:trace>
          <inkml:trace contextRef="#ctx0" brushRef="#br2" timeOffset="484528.2814">9208 12603 0</inkml:trace>
          <inkml:trace contextRef="#ctx0" brushRef="#br2" timeOffset="482999.9468">9476 12749 0,'25'0'47,"48"0"-47,-24 0 15,24 0-15,1 0 16,-1 0-16,-49 0 15,25-24 1,0-1-16</inkml:trace>
          <inkml:trace contextRef="#ctx0" brushRef="#br2" timeOffset="482608.1985">9672 12871 0,'0'-24'0,"0"-1"31,0 1-31,0 0 31,0-1 0,0 1-15,0-25 0,-25 0-16,1 25 15,24-1-15,-24-48 16,24 49 0,0-1-16,-25 25 15,25-24 32</inkml:trace>
        </inkml:traceGroup>
        <inkml:traceGroup>
          <inkml:annotationXML>
            <emma:emma xmlns:emma="http://www.w3.org/2003/04/emma" version="1.0">
              <emma:interpretation id="{48C767E0-D862-470C-8363-4F989BE2D9F1}" emma:medium="tactile" emma:mode="ink">
                <msink:context xmlns:msink="http://schemas.microsoft.com/ink/2010/main" type="inkWord" rotatedBoundingBox="13583,13189 15731,13213 15726,13716 13577,13692"/>
              </emma:interpretation>
              <emma:one-of disjunction-type="recognition" id="oneOf55">
                <emma:interpretation id="interp67" emma:lang="" emma:confidence="0">
                  <emma:literal>errou</emma:literal>
                </emma:interpretation>
                <emma:interpretation id="interp68" emma:lang="" emma:confidence="0">
                  <emma:literal>erros</emma:literal>
                </emma:interpretation>
                <emma:interpretation id="interp69" emma:lang="" emma:confidence="0">
                  <emma:literal>terror</emma:literal>
                </emma:interpretation>
                <emma:interpretation id="interp70" emma:lang="" emma:confidence="0">
                  <emma:literal>erro</emma:literal>
                </emma:interpretation>
                <emma:interpretation id="interp71" emma:lang="" emma:confidence="0">
                  <emma:literal>erroga</emma:literal>
                </emma:interpretation>
              </emma:one-of>
            </emma:emma>
          </inkml:annotationXML>
          <inkml:trace contextRef="#ctx0" brushRef="#br2" timeOffset="490183.931">12456 12993 0,'0'25'16,"24"-1"15,1-24-15,24 0 15,-25 0-15,1 0 31,-1 0-32,0 0 1,-24-24 0,0-1 15,25 25-31,-25-24 15,0 0 1,0-1 0,0 1-1,0-25 17,0 0-1,-25 49 0,1 0-15,0-24-1,-1 24 1,1 0 15,-1 0 16,25 24-31,0 0-1,0 1 1,0-1-16,0 1 16,0-1-1,0 1 16,25-1-31,-25 0 16,24-24 0,-24 25-1,25-25 1,-1 49 0,0-49-1,25 0 1,-24 0 15,-1 0 0,1 0-15,-1 0 31,0 0-47,-24-25 47,0-24-47,0 25 31,0 0-15,0-1-1,0 1 1,0-1-1,0 1 1,-24 24-16,48 0 141,1 24-141,24-24 15,0 0 1,24 0-16,-49 0 16,25 0-16,-24 0 15,23 0-15,-23 0 16,-25 25 46,0-1-46,0 1 0,0-1-16,0 0 15,0 1 1,0-1-16,0 1 15,0-1 1,24 1 15,1-25-15,-1 0 15,0-25-15,-24 1-1,25-1-15,-25 1 16,0-1-16,24 1 16,-24-25-16,0 25 15,25-1-15,-25-48 16,0 49 0,24 24 124,25 0-140,-25 0 16,1 0-1,-25 24 17,0 0-17,0 1 1,0 24 0,0-25-1,0 1-15,0 23 16,0-23-1,24-25 32,1 0-31,-1 0 0,1 0-1,-1 0 1,0 0-1,1 0 17,-25-25-32,24 25 15,1-24-15,-1 24 16,-24-24-16,49-1 16,-49 1-16,24-1 15,25 1 1,-24 24-1,-50 0 126,1 0-141,-1 24 16,1 25-16,24-24 31,0-1-15,0 0-16,0 1 15,0-1 1,0 1-1,0-1 1,24-24 31,1 0-31,24 0-1,-1 0 1,-48-24 15,25 24-31,-25-25 16,0 1 15,0-1-31,0 1 16,49 0-1,-49-1 1,0 1 15,0-1-15,0 1 15,0-1-15,-25 25 15,-24-24-16,25 24 17,0 0-17,-1 0 1,1 0 46,24 24-30,0 1-1,24 24 0,1-49-15,-25 24-1,24-24 1,25 25 0,-25-25 31,1 0-32,-1 0 1,1 0 15,-1 0-15,0-25 31,-24 1-32,0-25 1,0 24-1,0 1-15,0 0 32,0-1-17,0 1 1,0-1-16,0 1 16,25 24 140,-1 0-141,1 0 17,-1 0-17,1 0 1,-1 0 0,0 0-1,1 0 1,-1 0 15,-24 24 32,0 1-48,0-1 1,0 1-1,0-1-15,-24 0 16,24 1-16,0-1 16,0 1-1,0-1 1,0 1-16,0-1 31,0 0-15,24 1-1,1-25 48,-1 0-32,1 0-31,-25-25 16,24 1 15,0 0-15,-24-25-1,0 24 1,0 1 0,25-25-16,-25 25 15,0-1 1,0 1-1,0-1 1,0 1-16,0 0 16,0-1-1,24 50 126,1-1-125,-25 0-1,24 1 1,0-1-1,-24 1-15,25-1 16,-25 25 0,0-25-16,24 1 15,-24-1 17,0 1-17,0-1 48,-24-24-32,-1 0 0,1 0 0,48 0 63,1 0-78,-1 0 46</inkml:trace>
        </inkml:traceGroup>
      </inkml:traceGroup>
    </inkml:traceGroup>
    <inkml:traceGroup>
      <inkml:annotationXML>
        <emma:emma xmlns:emma="http://www.w3.org/2003/04/emma" version="1.0">
          <emma:interpretation id="{9A6CD70D-6A23-4620-BD55-F5A99E7894DF}" emma:medium="tactile" emma:mode="ink">
            <msink:context xmlns:msink="http://schemas.microsoft.com/ink/2010/main" type="paragraph" rotatedBoundingBox="2261,13971 17721,13722 17738,14792 2278,150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C636FB-32BE-4CC0-8F78-0360398A0ABD}" emma:medium="tactile" emma:mode="ink">
              <msink:context xmlns:msink="http://schemas.microsoft.com/ink/2010/main" type="line" rotatedBoundingBox="2261,13971 17721,13722 17738,14792 2278,15040"/>
            </emma:interpretation>
          </emma:emma>
        </inkml:annotationXML>
        <inkml:traceGroup>
          <inkml:annotationXML>
            <emma:emma xmlns:emma="http://www.w3.org/2003/04/emma" version="1.0">
              <emma:interpretation id="{9D4EE940-C1C1-4397-805C-D87CF2A1A6D5}" emma:medium="tactile" emma:mode="ink">
                <msink:context xmlns:msink="http://schemas.microsoft.com/ink/2010/main" type="inkWord" rotatedBoundingBox="2261,13971 5363,13921 5380,14990 2278,15040"/>
              </emma:interpretation>
              <emma:one-of disjunction-type="recognition" id="oneOf56">
                <emma:interpretation id="interp72" emma:lang="" emma:confidence="1">
                  <emma:literal/>
                </emma:interpretation>
              </emma:one-of>
            </emma:emma>
          </inkml:annotationXML>
          <inkml:trace contextRef="#ctx0" brushRef="#br1" timeOffset="510247.9531">1148 13946 0,'0'24'78,"25"1"-31,-1-1-31,-24 1 15,24-25-15,1 0 62,-25-25-63,24 25-15,1-24 16,-25-1-16,0 1 16,0 0-1,0-1 1,24 25-16,-24-24 16,0-1-16,0 1 15,0-1 1,0 1-1,0 48 173,25 1-188,-1-1 16,-24 1-1,0-1 1,0 1-16,24-1 15,-24 25 1,25 0-16,-25-25 31,24-24-15,1 0 140,-25-24-140,0-25-1,0 24 1,49-23 15,-49 23 1,0 1 93,24-1-32,0 25-46,1 0 0,-1 0 0,25 0-31,-24 25 62,-25-1-47,0 1-15,0-1-1,0 0 1,0 1-1,0-1 17,0-48 202,0-1-218,0-23-1,0 23 17,0 1-1,0-1 31,24 25-46,0 0 15,1 0 47,-1 0-46,1 0-32,-1 0 15,-24 25 16,0-1-15,0 1 0,0-1-1,0 0-15,0 1 32,0-1-32,49 25 15,-49 0 32,24-49 31,25 0-62,-49-25 15,25 25-15,-25-24-16,24 24 15,-24-49 1,24 0-16,-24 1 31,0 23-31,0-24 16,0 25-1,0-1 1,0 1 0,0 0-16,0-1 15,0 1 1,0-1 0,0 1-16,0-1 15,0 1 1,0 0-16,0-1 15,0-24 17,0 98 77,0-24-78,0 23-31,0-23 16,25-1-16,-25 25 16,0-24-16,24 23 15,-24 1 1,0 0-16,25 0 15,-25-25 1,24-24-16,1 49 31,-25-24 1,24-25 14,-24 24-46,24-24 16,1 0 15,-1 0-31,1 0 16,-1 0 0,25-24-16,-25-1 15,1 25-15,-1-24 16,-24-1-1,0 1 17,0 0-17,0-1 1,0 1 0,0-1-1,0-24 1,0 25 46,0 0-46,-24 24 31,-1 0-32,25 24 17,0 0-17,-24-24 1,24 25 0,0-1-16,0 1 15,0-1 16,0 25-15,24-25 31,1 1 0,-1-25-32,1 0 17,-1 0-1,0 0-31,1 0 31,-1 0-15,1 0-1,24 0 17,-25-25-17,25 1 1,-25 24 15,-24-24-15,25-1 15,-1 25-31,-24-24 16,25 24-1,-1 0 1,0 0 0,1 0 15,-50 0 125,-23 24-140,23-24 31,25 25-32,-24-25 1,-1 24-1,25 0 17,0 1-1,0-1-15,0 1 62,25-25-31,-1 0-16,1 0 0,-1 0-31,-24-25 16,24 1 15,-24-1-31,0 1 16,25 24-1,-25-24-15,24-25 16,-24 0 31,25 49 62,-25 24-93,24 25-16,-24 0 31,25-25-15,-25 25-1,0-24-15,0 23 16,0-23-1,0-1-15,0 1 16,0-1 0,0 25 15,0-25-15,0 1 15,-25-25 0,1 0 0,-1 0-15,-24 0 15,25-25-15,0 1-1,24 0 32,0-1-47,0 1 47,0-1-31,0 1-1,0-1 1,48 1 15,-23 24-15,-1 0 0,-24-24-1,25 24 1,-1 0-1,1 0 1,-1-25 0,0 25-1,1-24 1,-1-1-16,1 1 31,-1 24-31,0-49 16,-24 25-1,0-25 1,25 24 0,-25 1 31,0 0-16,-25 24 63,25 24-63,0 0 16,25-24-32,-1 0 1,25 0-16,0 0 16,0 0-16,-25 0 15,1 0-15,-1 0 16,1 0-16,-1 0 94,-24 25-79,0-1 1,0 1-16,0-1 15,0 1 1,0-1 0,0 0-1,0 1 1,0-1 78,98-24-94,-74 0 15,0-49 32,-24 25-47,0-25 16,0 74 156,0-1-157,25 0-15,-1-24 16,-24 25 0,0-1-1,25-24 16,-1 0 1,-24-24-1,25 24-15,-1-25-1,-24 1 1,24 0-1,-24-1 1,25 25-16,-25-24 16,0-50-1,24 50 17,-24 0-1,0-1-31,0 1 31,0-1-15,0 1-1,0-1 1,0 1 0,0 0-1,0 72 141,25-48-156,-25 25 0,0-1 16,0 1 0,0-1-16,0 1 15,0-1 1,24 0-16,-24 1 31,0-1-15,0 1 15,25-25 16,-1 0-16,0 0-15,25-25 15,-49 1 16,0-1-31,0 1-1,0 0 1,0 48 140,0 0-140,0 1-1,0-1 1,0 1 0,0-1 15,25-24-16,-1 0 48,1 0-47,-1 0 15,0 0-16,25 0 17,-49-24-17,25-1 17,-25 1-17,24 24-15,-24-25 16,25 1-1,-25 48 126,0 1-125,0-1-16,0 1 31,0-1-31,0 1 16,0 23-1,-25 1-15,25 0 16,-24 24-1,24-48-15,0-1 16,0 1-16,0 23 16,-25-23-16,25-1 15,-24 1-15,-1-25 16,25 24 0,-48-24-1,48 25-15,-25-25 16,1 24-1,-25-24 32,49-24-47,-25 24 16,25-25 0,-24 1-16,24-1 31,0 1-31,0-25 31,0 25-15,0-25-16,0 24 15,0 1-15,24-1 16,25 1-16,-24 0 16,-1-1-16,-24 1 15,49-1-15,-25 1 16,25 24-1,0 0-15,-24 0 32,-1-24 77</inkml:trace>
          <inkml:trace contextRef="#ctx0" brushRef="#br1" timeOffset="513624.534">1295 13384 0</inkml:trace>
          <inkml:trace contextRef="#ctx0" brushRef="#br1" timeOffset="513008.0123">1905 13653 0,'25'0'31,"-1"0"-31,1-25 16,-1 25 0,0-24-1,25 24 1,-24 0-1,24 0 1</inkml:trace>
          <inkml:trace contextRef="#ctx0" brushRef="#br1" timeOffset="510992.1616">3590 13775 0,'49'0'16,"0"0"-16,0 0 15,24 0-15,-48-24 16,24-1-16,-25 25 16,0 0-1,1-24-15</inkml:trace>
          <inkml:trace contextRef="#ctx0" brushRef="#br1" timeOffset="511415.7462">3590 13555 0</inkml:trace>
        </inkml:traceGroup>
        <inkml:traceGroup>
          <inkml:annotationXML>
            <emma:emma xmlns:emma="http://www.w3.org/2003/04/emma" version="1.0">
              <emma:interpretation id="{0765ABF8-2386-4A53-A66D-F5A04CC271DB}" emma:medium="tactile" emma:mode="ink">
                <msink:context xmlns:msink="http://schemas.microsoft.com/ink/2010/main" type="inkWord" rotatedBoundingBox="5660,14482 5704,14481 5710,14838 5666,14839"/>
              </emma:interpretation>
              <emma:one-of disjunction-type="recognition" id="oneOf57">
                <emma:interpretation id="interp73" emma:lang="" emma:confidence="1">
                  <emma:literal/>
                </emma:interpretation>
              </emma:one-of>
            </emma:emma>
          </inkml:annotationXML>
          <inkml:trace contextRef="#ctx0" brushRef="#br1" timeOffset="516703.5149">4543 14239 0</inkml:trace>
          <inkml:trace contextRef="#ctx0" brushRef="#br1" timeOffset="515960.2011">4567 13897 0</inkml:trace>
        </inkml:traceGroup>
        <inkml:traceGroup>
          <inkml:annotationXML>
            <emma:emma xmlns:emma="http://www.w3.org/2003/04/emma" version="1.0">
              <emma:interpretation id="{BB0AE842-B1F0-47E5-B1C0-2803CA3278B6}" emma:medium="tactile" emma:mode="ink">
                <msink:context xmlns:msink="http://schemas.microsoft.com/ink/2010/main" type="inkWord" rotatedBoundingBox="6145,14211 10545,14141 10554,14693 6154,14763"/>
              </emma:interpretation>
              <emma:one-of disjunction-type="recognition" id="oneOf58">
                <emma:interpretation id="interp74" emma:lang="" emma:confidence="1">
                  <emma:literal/>
                </emma:interpretation>
              </emma:one-of>
            </emma:emma>
          </inkml:annotationXML>
          <inkml:trace contextRef="#ctx0" brushRef="#br2" timeOffset="536056.1183">5031 14141 0,'25'-24'157,"-1"-1"-126,1 25-31,-1-24 15,-24 0 17,0-1-32,49 1 15,-49-1 1,24 1 0,1 0 15,-1-1-16,1 25 1,-25-24 0,24-1-1,1 25 17,-25-24-17,24 24-15,-48 0 235,-1 24-220,25 1-15,-24-25 16,24 24-16,-25 1 15,25-1-15,-24 0 16,24 25 0,0-24-1,0 23 17,0-23-1,0-1 0,24 1-15,25-25 31,-24 0-32,23 0 1,-23 0-1,-1 0 1,-24-25 0,25 25-16,-1-24 15,1-1 17,-25 1-32,24 24 31,-24-24 0,24-1 0,-24 1 1,0-1-32,25 1 15,-1 0 16,1 24-15,-25-25 0,48 25 15,-72 0 125,0 0-140,-1 25-1,25-1 1,0 0 15,0 1-15,0-1 0,0 1 15,0 23 0,0-23-15,25-1-16,-1-24 15,-24 25 1,24-25 0,1 0-1,24 0 1,-25 0 15,1 0-15,-1 0-1,0 0-15,1-25 47,-25 1-47,24-1 16,-24 1-1,0 0 1,0-1 0,0 1-16,0-1 15,0 1 1,0-25 0,0 25 15,0-1-16,-24 1-15,-1 24 47,1 0-31,0 0-16,-1 0 31,25 24 0,0 1-15,0-1 0,0 25-1,0-25 1,25-24 0,-25 25-1,24-25 1,0 0-1,25 0 1,-24 0 0,24 0 15,-25 0-15,25 0-1,-25-25 1,-24 1-1,25 24 1,-1-24-16,-24-1 16,0 1 15,0 48 125,24-24-140,25 0-16,-24 0 15,24 0-15,-25 0 16,0 0-16,1 0 16,-1 0-16,-24 25 93,0-1-77,0 0-16,0 1 16,0-1-16,0 1 15,0-1 32,49 0-31,-49 1-1,25-25-15,-1 0 32,-24-25-1,24 25-31,-24-24 16,25 0 15,-25-25-16,0 24 1,0-23 15,0 23-31,0 1 16,-25-1 0,25 1 155,25 24-155,24 0 0,-25 0 296,25 0-265,-25 24-16,25-24 16,-24 0 47,24 0-47,-25 0 47,-24 25-94,0-1 15,0 1 1,0-1-16,24 0 15,-24 1 1,25-1 0,-1 1-1,25-25 48,-25 0-48,25 0 1,-24 0 0,48 0-1,-49 0 1,1 0 0,-1-25-16,1 25 15,24-24 1,-49-1-1,0 1 1,0 0 31,0-1-47,0 1 109,-25 24-15,25 24-63,0 25 1,0-25 30,0 25-31,0-24-15,25-25 0,-1 0 15,0 0-16,1 0-15,-1 0 16,1 0 0,-1 0-1,0 0 17,1 0-32,-1-25 0,1 1 31,-1-1-16,1 25-15,-1 0 16,0-24 0,1 0-1,-1 24 1,1-25-16,-1 25 16,1 0 77,-50 25-15,1-25-62,-1 48-16,1-23 31,24-1-15,0 1 15,0-1-15,0 0-16,24-24 15,1 0 1,-1 0 0,1 0-1,-1 0 1,0 0 0,1 0-1,24 0 1,-49-24-1,24 0-15,1 24 16,-1-25-16,-24 1 16,0-1-16,24 1 15,-24-25 1,25 25-16,-25-25 16,0 24 15,0-23-31,0 23 15,0-24-15,0 25 16,0-1-16,0 1 16,0 0-16,0 72 140,0-23-140,0-1 16,0 1-16,0-1 31,0 25-15,0-25-16,24 1 15,-24-1 1,25 1-16,-25-1 16,0 25-1,24-25 17,-24 25-1,25-49-16,-1 0 1,0 0 0,1 0-1,-1 0 1,1 0 0,-1 0-1,0-24 32,1-1-31,-1 1-16,-24-25 15,25 49 1,-25-24-16,24-1 16,-24 1-16,25-1 15,-1 25 48,-24-24-48,24 24 1,1 0 15,-1 0-15,-24 24-16,0 1 15,0 24 1,0-25 0,0 25 15,0-73 125,49-25-156,-24 24 31,23 1-15,1 24 15,-24 0 1,-1 0-32,0 24 15,-24 1 1,0 24-1,0-25-15,25 0 16,-1 1 47,1-25-32,-1 0-16,1 0-15,-25-25 16,24 1-16,0 24 16,1-24-16,-1-1 15,1 1 17,-1-1-32,1-24 31,-50 49 125,1 0-125,-1 25-15,25-1 15,0 1-15,0-1-16,0 1 47,0-1-32,0 0 17,0 1-1,49-25 16,-24 0 0,-1 0-32,0-25 16,-24 1 1,0-25-32,25 49 15,-25-24 1,24-1-16,-24 1 31,25-1-15,-1 25 31,1 0-32,-1 0 1,-24 25 0,24-1-16,-24 1 15,0-1-15,0 1 16,0-1-16,0 0 31,0 1-15,-24-25-1,0 0 32,48 0 125,0 0-156,-24-25-16,25 25 15,-25-24 1,0 0 0,0-1-1,0 1 1,0-1-1,0-24 1,0 25-16,24 0 16,-24-1-1,0 1 1,25 24 140,-1 24-156,1 1 16,-25-1-1,0 0-15,48 25 16,-48-24 0,0-1-1,0 1 32,0-1-31,0 0-1,-48-24 1,23 0 62,25-24-62,25 24-1,-1 0-15,0 0 16,1 0-16,-1-24 16,1-1-1</inkml:trace>
          <inkml:trace contextRef="#ctx0" brushRef="#br2" timeOffset="536558.9902">7840 13799 0,'25'0'47,"23"-48"-47,1 23 16,-24 25 0,-1 0-16</inkml:trace>
        </inkml:traceGroup>
        <inkml:traceGroup>
          <inkml:annotationXML>
            <emma:emma xmlns:emma="http://www.w3.org/2003/04/emma" version="1.0">
              <emma:interpretation id="{D4373EDF-C27D-4831-AD20-FD20EC2D72AF}" emma:medium="tactile" emma:mode="ink">
                <msink:context xmlns:msink="http://schemas.microsoft.com/ink/2010/main" type="inkWord" rotatedBoundingBox="11055,14038 13399,14001 13411,14726 11067,14764"/>
              </emma:interpretation>
              <emma:one-of disjunction-type="recognition" id="oneOf59">
                <emma:interpretation id="interp75" emma:lang="" emma:confidence="1">
                  <emma:literal/>
                </emma:interpretation>
              </emma:one-of>
            </emma:emma>
          </inkml:annotationXML>
          <inkml:trace contextRef="#ctx0" brushRef="#br2" timeOffset="541920.1719">11015 13946 0,'25'0'93,"-1"0"-61,0 0-17,1-24 1,-1-25-1,1 0 1,-1 24 0,-24-23-1,0-26-15,24 25 16,1 1 0,-25 23-1,0 1-15,0-1 16,0 1-1,0-1-15,0 1 16,0 73 109,0 0-109,0 0-16,0-25 15,0 25-15,24 0 16,1 24 0,-1-24-16,1-25 15,-1 1-15,-24 24 16,49-25-1,-49 0-15,49 1 16,-25-1 0,1-24-1,-1 0-15,0 0 16,1 0 0,-1 0-16,1 0 15,-1 0 1,1-24-1,-1-1-15,0 1 16,-24 0 0,0-1-16,0 1 15,0-1-15,0 1 16,0-25-16,0-24 16,0 48-16,0-24 15,0 25 1,0 0-1,0-1 1,-24 25 78,0 0-94,24 25 15,0 23-15,0 1 16,0-24 0,0 24-16,0-25 15,0 25 1,0-25 0,0 25-1,24 0 1,0-49 109,-24-24-110,25-1-15,-1 25 16,-24-24-16,25-1 16,-1 1-1,1 24 48,-1 0-63,0 24 15,-24 1 1,25-25 0,-1 49-1,1-49 1,-1 0 0,25 0 15,-25 0 0,1-25-31,-1 25 16,-24-24-1,0-25-15,0 24 16,0 1-16,0 0 16,0-25-16,0 24 15,0 1 1,0-1 31,0 74 0,0-24-47,0 48 15,0-49-15,0 1 16,49 24-16,-25-25 15,74 25-15</inkml:trace>
          <inkml:trace contextRef="#ctx0" brushRef="#br2" timeOffset="539649.2352">9940 13897 0,'25'0'78,"-1"-24"-46,1-1-32,-1 1 31,1 24-31,-1 0 0,0-25 15,1 1 1,-1 24 0,-48 0 140,-1 0-140,1 0-1,0 24 1,-1 1 15,25-1 0,0 1 1,0-1-17,0 1 16,25-1 1,-1-24-1,0 24-31,1-24 16,-1 0-1,1 0 1,-1 0-1,1 0 1,-1 0 0,0 0-1,1 0 1,-1 0 31,-24-24-32,0 0 1,0-1 15,0 1-15,0-1 15,0 1-31,-49-25 31,25 49 48,0 0-48,24 49 31,0-25-30,0 1-1,24-25 0,0 0-15,1 0-1,-1 0 1,25 49 0,-24-49 15,-1 0-31,0 0 15,25 0 1,-24 0-16,24 0 16,-1 0-1,-48-25-15,25 25 16,-1-24 0,1-1-1,-25 1-15,24-1 16,-24-23-1,24 48 1,-24-25-16,0 1 16,0-1-16,0-24 15,0 25 17,0 0-17,0-1 16,-24 1-31,0 24 47,-1 0 16,25 24-63,0 1 15,0 23-15,0-23 16,0 24-16,0-25 16,0 49-16,0-24 15,0-24 1,0 24-16,0-1 16,0 50-16,49-49 15,-49-25 1,24 1-1,1-25 48</inkml:trace>
          <inkml:trace contextRef="#ctx0" brushRef="#br2" timeOffset="542463.3376">11186 13702 0,'24'0'47,"25"0"-47,-24 0 15,-1 0 1</inkml:trace>
          <inkml:trace contextRef="#ctx0" brushRef="#br2" timeOffset="543696.205">11259 13702 0,'25'0'46,"-1"0"-30,1 0-16,-1 0 0,0 0 16,1 0-1,24 0 1,-25 0 0</inkml:trace>
        </inkml:traceGroup>
        <inkml:traceGroup>
          <inkml:annotationXML>
            <emma:emma xmlns:emma="http://www.w3.org/2003/04/emma" version="1.0">
              <emma:interpretation id="{DD429180-C49A-459D-BD41-CDF85EEC66A2}" emma:medium="tactile" emma:mode="ink">
                <msink:context xmlns:msink="http://schemas.microsoft.com/ink/2010/main" type="inkWord" rotatedBoundingBox="13693,14047 15697,14015 15706,14577 13702,14609"/>
              </emma:interpretation>
              <emma:one-of disjunction-type="recognition" id="oneOf60">
                <emma:interpretation id="interp76" emma:lang="" emma:confidence="1">
                  <emma:literal/>
                </emma:interpretation>
              </emma:one-of>
            </emma:emma>
          </inkml:annotationXML>
          <inkml:trace contextRef="#ctx0" brushRef="#br2" timeOffset="550432.2304">13238 13653 0,'0'24'47,"-25"-24"0,-24 0-47,25-24 16,-25-1-1,25 25-15,-25-24 16,-24 24 15,48 0-31,-24 0 16,25 0 15,-25 0 0,25 0 48,24-24-64</inkml:trace>
          <inkml:trace contextRef="#ctx0" brushRef="#br2" timeOffset="548288.1026">12578 13946 0,'25'0'125,"-1"0"-109,-24-49-1,24 49 1,-24-24 0,0-1-16,25 1 15,-25-1-15,0 1 16,0 0-16,0-1 15,0 1-15,0-1 16,0 1 15,0-1-15,24 25 171,1 25-171,-25-1 0,24 1-1,1-25-15,-25 24 16,0 1 0,24-1-16,-24 0 31,24 1-16,-24-1 1,0 1 0,0-1 15,0 1-15,-24-25 15,0 0 0,48 0 47,49 0-62,-48 0 15,-1 0-31,-24-25 16,25 1-16,-1 24 15,-24-49 1,0 24-16,0 1 16,0 0-1,0-25 1,0 24-16,0 1 15,0-1 1,0 1 0,0 0-16,0-1 15,-24-24 1,-1 49 0,25-24-16,0 73 171,0-25-155,0 25-16,25 24 31,-1-24-31,0-24 16,-24-1 0,25 25-1,-1-49 1,-24 24-1,25-24 1,-1 0-16,25 0 63,-25 0-63,1 0 31,-1 0-16,1-24 1,-1 24-16,-24-25 16,-24 25 109,24 25-110,0-1 1,0 25 0,0-24-1,0-1 1,0 0-1,0 1 1,24-25 0,0 0-1,1 0 1,-1 0 0,1 0-16,-1 0 15,1 0 1,-1 0-1,0 0 17,-24-25-17,0 1 1,0 0-16,0-1 31,0 1-31,0-1 16,0 1 15,0-1-31,-24 25 94,0 0-63,-1 0-15,25 25 15,0-1-15,0 25 15,25-49 16,-1 0-47,0 0 15,1 0-15,-1 0 16,1 0 0,-1 0-16,1-24 15,23-1 1,-48 1-1,0-25 1,0 25 15,0-1-31,0 1 16,0-1 46,25 25 17,-1 0-64,25 0-15,0 0 0,-25 0 31,50 25-31,-74 24 47,0-25-47,0 25 16,0-25 0,0 1-1,24-1 1,25-24-1,-25 0 1,1 0 0,-1 0-16,1 0 15,-1-24 1,-24-1 0,0 1-16,0-25 15,0 25 1,0-1-1,0 1-15,0-1 16,0 1 0,0-1-16,0 1 31,0 48 63,0 25-94,0-24 15,0 24 1,0-25 0,0 25-1,0-25 1,24 1-1,1-25 1,-1 0 0,1 0-16,-1 0 31,1 0-15,-1 0-16,0 0 15,25 0 1,0-25-1,-24 1-15,-1 24 32,0-25-17,-48 25 95,0 0-79,-25 0-31,49 49 16,0-24-1,0-1-15,0 1 16,0 48-1,49-73 32,-25 0-31,0-25 0,-24 1-16,0-25 31,0 0-31,0-24 15,0 24-15,0 0 16,0-24-16,0 24 16,0 0-16,0 0 15,0 25-15,0 97 78,0-24-62,0 0-16,0 0 16,0 0-16,49 0 15,-24-25 1,-25 0-16,24-24 31,25 25-31</inkml:trace>
          <inkml:trace contextRef="#ctx0" brushRef="#br2" timeOffset="548919.8606">13262 13677 0,'24'0'15,"25"0"-15,0-49 16</inkml:trace>
        </inkml:traceGroup>
        <inkml:traceGroup>
          <inkml:annotationXML>
            <emma:emma xmlns:emma="http://www.w3.org/2003/04/emma" version="1.0">
              <emma:interpretation id="{21B9AF0A-D21F-49CE-A333-A95A88ADAE53}" emma:medium="tactile" emma:mode="ink">
                <msink:context xmlns:msink="http://schemas.microsoft.com/ink/2010/main" type="inkWord" rotatedBoundingBox="16037,13936 17724,13909 17733,14509 16047,14536"/>
              </emma:interpretation>
              <emma:one-of disjunction-type="recognition" id="oneOf61">
                <emma:interpretation id="interp77" emma:lang="" emma:confidence="1">
                  <emma:literal/>
                </emma:interpretation>
              </emma:one-of>
            </emma:emma>
          </inkml:annotationXML>
          <inkml:trace contextRef="#ctx0" brushRef="#br2" timeOffset="555720.612">14923 13873 0,'24'0'32,"1"-25"-1,-1 25 0,-24-24-15,49 24-1,-25-25 1,1 1 15,-1 24-15,-24-24-16,25-1 31,-1 25-31,-24-24 16,24 24-1,1 0 48,-50 0 171,1 0-218,24 24 0,-24 25 15,24-25 0,0 1 0,0-1-15,0 1 0,0-1-1,0 25 16,24-49 32,0 0-63,1 0 31,-1 0 0,1 0-15,-1-24 0,-24-1 15,0 1-31,0-1 16,25-24-1,-1 25 1,-24 0 15,0-25-31,0 24 16,0 1-1,0-1 1,0-23-16,0 23 16,0 1-1,0-1 16,0 50 126,0-1-157,0 1 15,0 23-15,0-23 16,24-1 0,-24 25-1,49-24 16,-49-1-15,49-24 31,-24 0-31,-1 0 15,0 0-31,25 0 15,-49-24 17,25 24-17,-1 0 1,-24-25-16,25 25 16,-50 0 124,-24 25-93,25-25-31,24 24-16,0 0 62,0 25-15,0-24-16,24-25 16,1 0-31,-1 0-1,1 0 1,-1 0 0,0 0 15,1-25 16,-25 1-16,0-1-15,0 1-1,0 0-15,0-1 16,0 1 15,49 48 125,-49 1-140,24-1 15,25 0 16,-25-24 47,1 0-47,-1 0-47,-24-24 15,0 0 1,0-25-16,25 24 16,-25-24-1,0 1 1,0 23-16,0-24 16,0 25-16,0-25 15,0 25-15,0-1 31,0 1-31,0-1 16,0 50 125,0-1-141,0 25 15,0-25 1,24 1-16,-24-1 16,0 1-16,0-1 15,0 25-15,24-49 16,-24 24-1,25 1-15,-1-1 32,1-24-1,-25 25-15,24-25-16,1 0 46,-1 0-30,0 0 0,1 0-1,-1 0 1,1 0 15,-1 0 0,0 0-15,-48 0 109,0 0-109,24 24-1,-25-24 1,1 25 0,-1-1-1,1-24 1,24 24-1,0 1 17,0-1-17,0 1 48,0-1-32,24 1 47,1-25-62,-1 0-1,1 0 17,23-25-1,-48 1-15,0-25 15,0 24-16,0 1 1,0 0 0,0-1-16,0 1 15,0-1 1,0 1 0,49 48 140,-49 1-141,25-1-15,-1 1 32,1-25-32,23 24 15,1-24-15,-24 0 16,24 0 0,-25 0-1,-24-24 16</inkml:trace>
          <inkml:trace contextRef="#ctx0" brushRef="#br2" timeOffset="556078.9948">15631 13531 0,'25'0'0,"48"0"16,24 0-16,1 0 16,-25 0-16,25 0 15,-49 0-15,-49-25 16,24 25-16</inkml:trace>
        </inkml:traceGroup>
      </inkml:traceGroup>
    </inkml:traceGroup>
    <inkml:traceGroup>
      <inkml:annotationXML>
        <emma:emma xmlns:emma="http://www.w3.org/2003/04/emma" version="1.0">
          <emma:interpretation id="{BAC2626D-1F57-4643-8E76-773F93896D46}" emma:medium="tactile" emma:mode="ink">
            <msink:context xmlns:msink="http://schemas.microsoft.com/ink/2010/main" type="paragraph" rotatedBoundingBox="3224,15044 13544,14921 13559,16219 3239,1634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7A30034-1A3D-4F89-B78F-23437FF52F92}" emma:medium="tactile" emma:mode="ink">
              <msink:context xmlns:msink="http://schemas.microsoft.com/ink/2010/main" type="line" rotatedBoundingBox="3224,15044 13544,14921 13559,16219 3239,16342"/>
            </emma:interpretation>
          </emma:emma>
        </inkml:annotationXML>
        <inkml:traceGroup>
          <inkml:annotationXML>
            <emma:emma xmlns:emma="http://www.w3.org/2003/04/emma" version="1.0">
              <emma:interpretation id="{54829606-2CA3-4D01-B105-423F11A87DE9}" emma:medium="tactile" emma:mode="ink">
                <msink:context xmlns:msink="http://schemas.microsoft.com/ink/2010/main" type="inkWord" rotatedBoundingBox="3224,15044 3896,15035 3908,15996 3235,16004"/>
              </emma:interpretation>
              <emma:one-of disjunction-type="recognition" id="oneOf62">
                <emma:interpretation id="interp78" emma:lang="" emma:confidence="1">
                  <emma:literal/>
                </emma:interpretation>
              </emma:one-of>
            </emma:emma>
          </inkml:annotationXML>
          <inkml:trace contextRef="#ctx0" brushRef="#br1" timeOffset="596592.0888">2101 14459 0,'24'24'0,"-24"25"32,25-25-32,-25 1 0,0-1 15,24-24 1,-24 25-16,0 24 16,0-25-16,24 25 15,-24-25-15,0 25 16,0 0-16,0 0 15,0-25-15,0 25 16,49 24-16,-49-24 16,0-24-1,0-1-15,0 1 16,0-1-16,0 0 16,0 25 30,25-49 1,-1 25 94,0-25-79,-24 24-62,0 0 16,0 1 0,0-1 187,25-24-156,24 0-47,0 0 15,-25 0 1,0 0-16,1 0 16,24 0-16,0 0 15,-25 0 1,25 0-16,0 0 15,0 0 1</inkml:trace>
        </inkml:traceGroup>
        <inkml:traceGroup>
          <inkml:annotationXML>
            <emma:emma xmlns:emma="http://www.w3.org/2003/04/emma" version="1.0">
              <emma:interpretation id="{805FF99A-1F69-4BDF-9878-F209CB2E7E7C}" emma:medium="tactile" emma:mode="ink">
                <msink:context xmlns:msink="http://schemas.microsoft.com/ink/2010/main" type="inkWord" rotatedBoundingBox="4195,15549 6949,15517 6957,16234 4204,16267"/>
              </emma:interpretation>
              <emma:one-of disjunction-type="recognition" id="oneOf63">
                <emma:interpretation id="interp79" emma:lang="" emma:confidence="1">
                  <emma:literal/>
                </emma:interpretation>
              </emma:one-of>
            </emma:emma>
          </inkml:annotationXML>
          <inkml:trace contextRef="#ctx0" brushRef="#br1" timeOffset="593343.2422">3102 15411 0,'-24'0'15,"48"0"16,0 49-31,1-49 16,-1 0 0,1 0-1,24 0 1,-25 0 15,0 0-15,1 0-1,-1 0 32,1 0-47,-1 0 32,1-24-1,-25-1-16,0 1 1,0-1-16,24-23 16,-24-1-1,0 24 1,0-23 15,0 23-15,0 1 31,0-1-32,-24 1 32,-1 24-16,1 0 1,-1 0-17,1 24 1,-1 1 15,25-1-15,0 1 31,0-1-47,0 0 0,0 1 31,0-1-31,0 1 16,0-1-1,25 0 1,-1 1-1,-24-1 17,49 1-17,-49-1 17,25-24-17,-25 25 16,24-25-15,0 0 31,1 0-47,-1 0 16,1 0 30,23 0-14,-23-25-17,-1 1 32,-24-1-47,0 1 16,0-25-1,0 25 17,49-1-17,-24 25 63,-1 0-46,25 0-1,-49 25-15,49 48 30,-49-24-30,0-25 0,0 1-16,0-1 31,24-24 94,-24-24-109,0-1-1,0-24-15,0 25 16,25-1-1,-25-23 32,24 48-15,0 0 30,1 0-31,24 0-31,-49 24 16,24-24 0,1 24-16,-1-24 15,-24 25 1,0-1 15,24 25-15,1-24 15,-1-25 47,25 0-47,-49-25-15,25 25 0,-25-24-1,0-1-15,0 1 16,0-1-1,0 1-15,0 0 16,0-25-16,0 24 16,0-23-1,0 23 1,0-24-16,0 0 16,0 25-1,0 0 1,0-1-16,0 1 15,0 48 110,0 1-109,0 48-16,24-24 16,-24-25-16,0 1 15,49 48-15,-49-24 16,24-1 0,1 1-1,-1 0-15,0-49 31,-24 25-15,25-1-16,-1 0 31,1-24 16,-25-24 0,0 0-31,0-1-16,0 1 15,0-1 1,24 1 0,1 24 249,-1 24-218,-24 1 0,24-25 15,1 0-30,-1 0-17,1 0 48,-1 0-32,1-25-15,-1 1-1,0-25 1,1 0 15,-25 0-31,0 25 31,0-25-31,0 25 16,0-25 0,0 24-1,0-23 17,0 23-17,0-24 1,0 98 124,0 24-124,24-48-16,-24-1 16,0 25-16,0 0 15,0-25 1,25 1 0,-1-1-1,-24 1 1,24-1-1,-24 0 1,0 1-16,25-25 16,-1 0 31,1 0-16,-1 0-16,-24-49 1,0 25 0,0-25-1,0 24 1,0 1 0,25 24 93,-25 24-109,24 1 16,-24 48-16,24-49 15,-24 1-15,25 24 16,-25-25-1,24 1 1,-24-1 0,25-24-1,-1 0 1,1-24 0,-1-25-1,0 49 1,-24-49-16,0 24 15,0 1-15,25-25 16,-25 25-16,0-1 31,24 25 16,1 0-31,-1 25-1,-24-1 1,0 25-16,0-25 16,0 25-16,0 0 15,0 0-15,0-25 16,0 1-16,0-1 16,0 1-16,0-1 15,0 1 1,-24-25 15,-1 0-31,1 0 16,-1 0-16,1 0 31,-25 0-31,49-49 31,25 0-15,-25 24-16,48-23 15,-23 48-15,24-25 16,-25 25-16,49 0 16,-48 0-16,24 0 15,-25 0-15,25 0 16,-25 0 0,-24-24-1,25 24-15,-25-25 31</inkml:trace>
          <inkml:trace contextRef="#ctx0" brushRef="#br1" timeOffset="594560.3982">4055 15069 0,'24'0'31,"25"0"-15,24 0-16,-48 0 15,23 0-15,1 0 16</inkml:trace>
          <inkml:trace contextRef="#ctx0" brushRef="#br1" timeOffset="594944.5824">4567 14947 0</inkml:trace>
          <inkml:trace contextRef="#ctx0" brushRef="#br1" timeOffset="594015.6233">4665 15094 0,'49'0'16,"-25"0"-1,50 0 1,-50 0-16,25 0 0,0 0 15,-25 0 1,1-25-16</inkml:trace>
          <inkml:trace contextRef="#ctx0" brushRef="#br1" timeOffset="597576.3688">5813 15094 0</inkml:trace>
          <inkml:trace contextRef="#ctx0" brushRef="#br1" timeOffset="597935.9601">5813 15485 0</inkml:trace>
        </inkml:traceGroup>
        <inkml:traceGroup>
          <inkml:annotationXML>
            <emma:emma xmlns:emma="http://www.w3.org/2003/04/emma" version="1.0">
              <emma:interpretation id="{60E746DB-7329-4BF6-B7FD-ADB3FB4D545B}" emma:medium="tactile" emma:mode="ink">
                <msink:context xmlns:msink="http://schemas.microsoft.com/ink/2010/main" type="inkWord" rotatedBoundingBox="7566,15543 9912,15515 9918,16042 7572,16069"/>
              </emma:interpretation>
              <emma:one-of disjunction-type="recognition" id="oneOf64">
                <emma:interpretation id="interp80" emma:lang="" emma:confidence="1">
                  <emma:literal/>
                </emma:interpretation>
              </emma:one-of>
            </emma:emma>
          </inkml:annotationXML>
          <inkml:trace contextRef="#ctx0" brushRef="#br2" timeOffset="634807.759">7303 14972 0,'24'0'16,"1"0"-16,-1 0 16,0 0-16,1 0 15,-1 0 1,1 0 0</inkml:trace>
          <inkml:trace contextRef="#ctx0" brushRef="#br2" timeOffset="634223.6645">7523 15045 0</inkml:trace>
          <inkml:trace contextRef="#ctx0" brushRef="#br2" timeOffset="632648.9242">6472 15338 0,'-24'24'110,"48"1"-95,1-25 17,-1 24-1,50-24 0,-50 0 0,0 0-15,1 0 0,-1-24-1,1-1 17,-25 1-1,24 0-16,1-1 1,-25 1 15,0-1-31,0 1 16,0 0 15,0-1-15,0 1-1,0-1 48,-25 25 31,1 0-32,-1 0-46,25 25 31,-24-1-32,24 1 32,0-1-31,0 25 15,0-25-15,0 25 15,0-25 0,0 1-15,24-25 31,25 0-32,-24 0 32,23 0 16,-23 0-16,24 0-1,-25-25-30,0 1 47,1-25-17,-1 25 1,-24-25 0,25 25-31,-25-1-1,24 25 17,1 0 30,-1 0-15,-24 25-47,0-1 16,24 25-1,1 0 1,-25-25 15,24-24 172,-24-49-187,0 25 0,0-25 15,0 25 0,25-1 16,-1 25 15,1 0-30,-1 0-17,-24 25 1,0-1 0,0 0-1,0 1-15,24-1 31,-24 1 1,0-1-17,25-24 1,-1 0 0,1 0 15,-1-49 16,-24 25-16,0-25-15,0 25-16,0-25 15,0 24 1,0 1-16,0-1 15,0 1 1,0-25-16,0 25 16,0-1 15,0 50 78,0-1-93,0 25-16,24-25 16,-24 25-16,25 0 15,-1 0 1,-24 0 15,0-25-31,49 1 16,-49-1-1,25 0 1,-1-24 15,0 0-15,1 0 31,24 0-16,-49-48-15,0 23-1,0 1 16,24 24 94,-24 24-109,25-24 0,-25 25-1,24-25 1,0 0 0,1 0-16,-1 0 46,1 0-30,-1-25 0,-24-24-1,0 1 1,0 23-16,0 1 16,0-1-1,0 1-15,0-1 16,0 1-16,0-25 15,0 25 17,0-1-32,25 74 140,-25-24-124,0 23 0,24 1-1,-24-24-15,24-1 16,1 1-16,-25-1 15,24 0-15,1 25 16,-25-24 0,24-1-1,1-24 17,-1 0-32,0 0 15,1 0 16,-1 0-31,1 0 0,-1-24 16,-24-1 0,0 1-1,0-1-15,0 1 16,0 0-16,0-1 16,49 25 93,-49 25-109,0-1 16,0 0-1,24 1 1,-24-1-16,25 25 31,-1-49-31,1 0 31,-1 0-15,0 0-16,25 0 16,-24 0-1,-1 0-15,1-24 16,-1-1-16,-24 1 15,0-25 1,24 25 0,-24-1-16,0 1 15,0 48 95,0 25-95,0-25-15,0 25 16,0 0-16,0-25 16,0 1-16,0-1 15,0 1 1,0-1-1,-24-24 95,0 0-95,-1 0 1,25-49 62,0 25-31,25 24-31,-1-25-1,25 25 1,0-24 0,-25 24-16,0-24 15,50-1 1,-25 25-1,-49-24 1,0-1 0,0 1 15</inkml:trace>
          <inkml:trace contextRef="#ctx0" brushRef="#br2" timeOffset="633239.3715">7694 15094 0,'195'0'63,"-146"0"-63,0 0 15</inkml:trace>
          <inkml:trace contextRef="#ctx0" brushRef="#br2" timeOffset="633584.6449">7865 15094 0</inkml:trace>
        </inkml:traceGroup>
        <inkml:traceGroup>
          <inkml:annotationXML>
            <emma:emma xmlns:emma="http://www.w3.org/2003/04/emma" version="1.0">
              <emma:interpretation id="{84CCF203-E06B-4078-B265-99F8DA33CD99}" emma:medium="tactile" emma:mode="ink">
                <msink:context xmlns:msink="http://schemas.microsoft.com/ink/2010/main" type="inkWord" rotatedBoundingBox="10250,15278 13548,15239 13559,16219 10262,16258"/>
              </emma:interpretation>
              <emma:one-of disjunction-type="recognition" id="oneOf65">
                <emma:interpretation id="interp81" emma:lang="" emma:confidence="1">
                  <emma:literal/>
                </emma:interpretation>
              </emma:one-of>
            </emma:emma>
          </inkml:annotationXML>
          <inkml:trace contextRef="#ctx0" brushRef="#br2" timeOffset="645632.4156">10600 15338 0,'49'-24'0,"-25"24"47,1 0-31,-1 0 0,0 0-1,-24-25-15,25-24 16,-1 25 15,1 0-31,-25-1 0,0 1 16,0-1-1,0-24 1,0 1 0,0 23 15,0 50 94,0-1-110,0 0-15,0 1 16,0-1-16,0 1 16,49 24-16,-49-25 15,24 0 1,-24 1 0,24-1-16,1-24 31,-1-24 0,-24-1 0,49-23-31,-49-1 16,0 0 0,0 24-1,0 1-15,0 0 16,0-1-16,0 1 15,0 48 79,25 25-94,-25-25 16,24 25-1,-24-24 1,49 24 0,-25-49 46,1 0-46,-1 0-1,25 0 1,-25 0 0,-24-25-1,25 25 1,-25-24-16,0-1 16,24 25-16,-24-24 15,0-1-15,0 1 16,0 0-1,0-1 17,0 1-32,0-1 31,-24 25 31,-1 0-15,1 0-31,24 25-16,0-1 16,0 1-1,0-1-15,0 0 16,0 1-1,0-1-15,0 1 32,24 24-17,-24-25 1,25-24 0,-1 0-1,1 0 16,-1 0-15,0 0 0,1 0 15,-1 0-31,-24-24 31,25-1-15,-25 1-1,0-1-15,24 1 16,1-1 0,-1 25 15,0 0 16,-24 25-32,25 24 1,-25 0 0,0-25 15,24-48 125,1-1-140,-1 25 62,-24 25-78,25-1 16,-1 0-1,-24 1 1,0-1-1,24 1 17,-24-1-1,25-24 0,-1 0 0,1 0 1,-1 0-32,-24-24 0,0-1 31,25 1-15,-1-25-1,-24 25 1,0-1 15,0 1-15,0-1-1,-24 1 32,-1 24 47,25 24-47,-24 1-47,24-1 31,0 1-15,0-1 15,0 0-15,0 1-1,24-25 32,1 0-16,-1 0 32,0 0-63,1 0 47,-25-25-16,49 25-15,-49-24-1,0 0-15,0-25 31,24 49-31,-24-25 16,0-24 15,0 25 94,24 48-78,1 1-47,-25-1 16,0 1-1,24 24-15,-24-25 16,0 0 0,0 1-1,0-1 1,0 1 0,0-1 15,-24-24 47,-1 0-16,50 0 1,-1 0-47,-24-24 15,25 24-31,-25-25 15,24 1-15,1-1 32,-25 1-17,0-25-15,0 0 16,0 25 0,0-1-1,0-23-15,0 23 16,0 1-1,0-1 1,24 1 15,0 24 1,1 24 14,-25 1-30,49-1-16,-49 1 16,24-25-16,-24 24 15,0 0 1,0 1 0,49-1-16,-49 1 15,0-1 1,0 1-16,0-1 15,0 0 17,-49-24-1,25 0 0,48 0 47,25 0-78,-25 0 16,1 0 0,24 0-16,-49-24 31</inkml:trace>
          <inkml:trace contextRef="#ctx0" brushRef="#br2" timeOffset="641048.0232">9135 15265 0,'0'49'62,"24"-25"1,0-24-32,1 0 16,-1 0-32,1 0 17,24 0 30,-49-49 63,24 25-109,-24-1 15,0 1-15,24-25 15,-24 25 0,0-1 0,0 1-31,0-1 32,-24 25 93,24 25-110,0-1 1,0 1 15,0-1-15,0 1 15,0-1-31,24 0 31,1-24-15,-25 25 15,24-25-15,1 0 62,-1 0-47,0 0-15,-24-25-16,25 25 15,-25-24-15,0-25 16,0 25 0,0-1-1,24 25 141,-24 25-140,0-1 0,25 1-16,-1 23 31,-24-23 0,25-1 0,-1-24 48,0 0-33,1-24 1,-25-1-31,24 1 0,1 24-1,-25-24-15,24-1 47,1 25-16,-1 0 16,0 0-31,1 0-1,-1 25 32,-24-1-31,0 0 0,0 1 46,0-50 79,25 25-126,-1-24 1,0 0 15,1 24 16,-1 24-31,1 0-1,-25 1 17,49-1-32,-49 1 15,0-1 16,24-24 32,25 0-1,-49-24-30,0-1-17,24 1-15,-24-1 16,0 1-16,0 0 16,0 72 140,0-23-141,25-1 1,-1 1 0,1-25-1,23 0 48,-23 0-48,-25-25 1,24 1-16,1 24 16,-1 0-16,1 0 15,-1-25-15,0 1 16,-24 0-16,25 24 16,-25-25-16,24 1 15,1-1 1,-1 25-1,-24-24-15,-24 24 188,-1 24-172,25 1-1,0-1 1,-24-24-1,24 25-15,0-1 16,0 0-16,0 1 16,0-1-1,0 1 1,24-25 31,1 0-32,-1 0 17,1 0-17,-1 0 1,-24-25 0,0 1-16,0-25 15,0 25 1,0-1-16,0 1 15,0-1-15,0 1 16,0 48 109,0 50-125,0-50 16,0 49-16,0 25 15,0-49-15,0 0 16,0-1-16,0 1 16,0 0-16,0-24 15</inkml:trace>
          <inkml:trace contextRef="#ctx0" brushRef="#br2" timeOffset="646088.584">10356 14703 0,'-25'-24'31</inkml:trace>
        </inkml:traceGroup>
      </inkml:traceGroup>
    </inkml:traceGroup>
    <inkml:traceGroup>
      <inkml:annotationXML>
        <emma:emma xmlns:emma="http://www.w3.org/2003/04/emma" version="1.0">
          <emma:interpretation id="{E6A98E10-419A-4AC3-90C9-40FD08BE4FBA}" emma:medium="tactile" emma:mode="ink">
            <msink:context xmlns:msink="http://schemas.microsoft.com/ink/2010/main" type="paragraph" rotatedBoundingBox="3419,16174 15879,15766 15920,17013 3460,1742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779300C-C435-4976-AFFA-A0F01D4AE02A}" emma:medium="tactile" emma:mode="ink">
              <msink:context xmlns:msink="http://schemas.microsoft.com/ink/2010/main" type="line" rotatedBoundingBox="3419,16174 15879,15766 15920,17013 3460,17421"/>
            </emma:interpretation>
          </emma:emma>
        </inkml:annotationXML>
        <inkml:traceGroup>
          <inkml:annotationXML>
            <emma:emma xmlns:emma="http://www.w3.org/2003/04/emma" version="1.0">
              <emma:interpretation id="{7D6BB699-487F-47E0-A5FC-4A8821B8A2FF}" emma:medium="tactile" emma:mode="ink">
                <msink:context xmlns:msink="http://schemas.microsoft.com/ink/2010/main" type="inkWord" rotatedBoundingBox="3422,16266 3714,16256 3737,16949 3444,16958"/>
              </emma:interpretation>
              <emma:one-of disjunction-type="recognition" id="oneOf66">
                <emma:interpretation id="interp82" emma:lang="" emma:confidence="1">
                  <emma:literal/>
                </emma:interpretation>
              </emma:one-of>
            </emma:emma>
          </inkml:annotationXML>
          <inkml:trace contextRef="#ctx0" brushRef="#br1" timeOffset="600112.4866">2345 15680 0,'0'24'15,"0"1"32,-25-25-16,25 24-15,0 1 0,0-1-1,0 0 1,0 1 31,0-1-32,0 1 1,0 24 15,0-25-15,0 0-1,0 1 1,0-1 0,0 1 15,0 24 16,0-25-16,0 25 16,0-25-31,0 25 62,0-24-63,0-1 157,25-24-125,-1 0-31,25 0-1,-24 0 1,-1 24 0,0-24-16,1 0 15,-25 25 1,24-25-1,25 0 1,-24 0 15</inkml:trace>
        </inkml:traceGroup>
        <inkml:traceGroup>
          <inkml:annotationXML>
            <emma:emma xmlns:emma="http://www.w3.org/2003/04/emma" version="1.0">
              <emma:interpretation id="{A959D30A-F44B-431C-8608-ADEBD9DA7F82}" emma:medium="tactile" emma:mode="ink">
                <msink:context xmlns:msink="http://schemas.microsoft.com/ink/2010/main" type="inkWord" rotatedBoundingBox="4082,16343 8015,16214 8050,17271 4117,17400"/>
              </emma:interpretation>
              <emma:one-of disjunction-type="recognition" id="oneOf67">
                <emma:interpretation id="interp83" emma:lang="" emma:confidence="1">
                  <emma:literal/>
                </emma:interpretation>
              </emma:one-of>
            </emma:emma>
          </inkml:annotationXML>
          <inkml:trace contextRef="#ctx0" brushRef="#br1" timeOffset="602704.5797">2980 16388 0,'24'0'78,"1"0"-62,-1 0 15,25 0-15,-49-49 0,24 49-1,25-24 1,-49 0-16,0-1 15,25 25-15,-25-24 16,0-1 0,0-24-1,0 25-15,0 0 16,0-1 15,0 1 0,0-1-15,-25 25 0,25-24-16,-24 24 31,-1 0-15,50 0 140,24 0-156,-25 0 15,1 0 1,23 0-16,1 0 16,-24 0-1,-1 0-15,1 0 94,-25 24-63,0 1-15,0-1 0,0 1-16,0-1 15,0 0 1,0 25-16,0-24 15,24 24 1,0-49-16,-24 24 16,25-24-1,-25 24-15,0 1 16,24-25 0,1 0-1,-1 0 1,0 0-16,1 0 15,-1 0 1,1 0 0,-1 0-1,1 0 1,23-25-16,-48 1 31,25 0-31,-1-25 16,-24 24-1,0-24 1,25 49-16,-25-24 16,0 0 15,0-1-15,-49 25 62,24 0-47,25 25 0,0-1 0,0 0-31,0 1 16,0-1 0,0 1-16,0-1 31,0 25-15,0-25 15,25-24-16,-1 0-15,1 0 16,-1 0 0,1 0-1,23 0 1,-23-24 0,-1 0-1,1-1-15,-1 1 16,-24-1-16,25-24 15,-1 1 1,-24-1-16,24 24 16,-24 1-1,0-1 1,0 1 0,0 0-1,0-1 16,0 1-31,-24-1 32,0 25 30,24 25-62,0-1 16,0 1-16,0 23 15,0 1-15,0 0 16,0 0-16,0-25 16,0 25-16,0 0 15,0-24-15,0 23 16,0-23-16,0 24 16,0 0-16,0 24 15,0 0-15,0-24 16,48 0-16,-48-25 15,0 25-15</inkml:trace>
          <inkml:trace contextRef="#ctx0" brushRef="#br1" timeOffset="608464.3553">4152 16193 0,'0'24'62,"25"1"-30,-1-25-1,49 24 16,-48-24-47,-1 0 31,1 0 0,-1 0-15,-24-24 0,24-25-1,-24 0 1,25 49-16,-25-24 15,0-25 17,0 24-17,0-24 1,0 25 15,-25 24 32,1 0-32,0 24-15,24 1-1,0-1 1,0 1-1,0-1 1,0 1 0,0-1 31,0 0-32,0 1 16,24-1-15,0 1 15,1-25-31,-1 0 32,1 0-17,-1 0 16,1 0-15,-1 0 0,0 0-1,1 0 1,-25-25-16,24 1 16,-24-1-16,0 1 15,25 0 1,-25-1-1,0 1 1,0-1 0,-25 25 31,50 25 62,-1-1-93,1-24-16,-1 25 93,-24 23-46,0-23-31,24-1-1,1 1-15,-1-1 16,25-24 15,-25 0-15,1 0 0,-1 0-16,1 0 15,-1 0 1,25 0-16,-25 0 15,1 0-15,-1-24 16,-24-1 0,49 1-16,-49-1 15,25 25-15,-25-24 16,0 0 0,0-1-1,0 1 16,0-1 1,-25 25 77,25 49-46,0-24-32,0 23-16,0-23 1,0-1 31,25-24 31,23 0-31,-23 0-16,-1-24 0,-24-1 1,0 1-17,25-25-15,-1 49 32,25 0 14,-25 0 1,1 0 0,-25 25-47,0-1 16,24-24-16,-24 24 15,0 1-15,0-1 16,0 1-16,0-1 16,0-48 93,25-25-93,-25 24-1,24 1 1,-24 0-16,0-1 16,25 25-16,-1 0 15,25-24-15,-25 24 31,25 0-31,-25 0 47,-24 24 0,25 25 266,-1-25-282,1 1-15,-25-1-1,24-24 1,1 25 15,-1-25 16,0 0-16,-24-25-15,25 1-1,-1-1-15,-24-23 32,0 23-32,25 1 15,-25-25 1,0 24 0,0 1-16,24-25 15,-24 0 1,0 25-16,0-1 15,0 1-15,0 0 16,0-1 0,0 1-1,0-1 63,25 25 47,-25 25-93,0-1-32,0 1 15,24-1-15,-24 0 16,0 1-16,0-1 16,0 1-16,0-1 15,0 1-15,0-1 16,0 0-1,0 1-15,24-1 16,-24 1 15,25-25-31,-25 24 32,49-24 14,-25 0 1,0-24-31,1-1 0,-25 1-16,0-1 15,24 25 1,-24-48-1,0 72 110,0 0-125,0 1 16,0-1-16,0 1 16,0-1 15,49-24-15,-24 0 15,23 0-31,-23 0 15,-1 0-15,1 0 16,24-24-16,-25 24 16,0 0-16,-24-25 15,25 25-15,-50 0 172,1 0-156,0 0-1,-1 0-15,25 25 16,-24 24 15,24-25-15,0 0 15,0 25-15,24-49 15,1 0-15,-1 0 15,0 0-15,1 0 30,24-24-30,-49-1-16,0-23 16,0 23-1,0 1-15,0 48 125,0 1-125,0-1 16,24 0 15,1 1-15,-25-1-1,24-24-15,0 0 32,1 0-17,-1 0-15,1 0 16,48-24 0,-24-25-1,-25 25-15,-24-25 16,0 24-16,0-24 15,0 25-15,0-25 16,0 25-16,0-25 16,0 0-16,0 0 15,0 25-15,0-1 16,0-23-16,0 23 16,-24 25 62,-25 49-78,49 0 15,-24 0-15,24-1 16,0 26 0,0-25-16,0 48 15,0-48-15,0 0 16,0 0-16,0 0 15,0-25-15,24 1 16,25-25 0,-25 0-1,1 0 1,-1 0-16,-24-25 16,0 1-1,0-1 1,-49 25-1</inkml:trace>
          <inkml:trace contextRef="#ctx0" brushRef="#br1" timeOffset="609081.3564">5691 16022 0,'24'-25'15,"1"25"16,24 0-31,-1 0 16,-23-24-16,-1 24 16,1 0-1,-1 0 32,1-24-47,-1-1 16</inkml:trace>
          <inkml:trace contextRef="#ctx0" brushRef="#br1" timeOffset="609399.9566">6155 15680 0,'0'-24'78</inkml:trace>
        </inkml:traceGroup>
        <inkml:traceGroup>
          <inkml:annotationXML>
            <emma:emma xmlns:emma="http://www.w3.org/2003/04/emma" version="1.0">
              <emma:interpretation id="{226E4199-5A39-4B30-9EED-34EC4408E2E2}" emma:medium="tactile" emma:mode="ink">
                <msink:context xmlns:msink="http://schemas.microsoft.com/ink/2010/main" type="inkWord" rotatedBoundingBox="8491,16509 8513,16508 8522,16767 8499,16768"/>
              </emma:interpretation>
              <emma:one-of disjunction-type="recognition" id="oneOf68">
                <emma:interpretation id="interp84" emma:lang="" emma:confidence="1">
                  <emma:literal/>
                </emma:interpretation>
              </emma:one-of>
            </emma:emma>
          </inkml:annotationXML>
          <inkml:trace contextRef="#ctx0" brushRef="#br1" timeOffset="610312.0681">7376 16168 0</inkml:trace>
          <inkml:trace contextRef="#ctx0" brushRef="#br1" timeOffset="610032.9904">7376 15924 0</inkml:trace>
        </inkml:traceGroup>
        <inkml:traceGroup>
          <inkml:annotationXML>
            <emma:emma xmlns:emma="http://www.w3.org/2003/04/emma" version="1.0">
              <emma:interpretation id="{551F41E9-8C86-4D4E-A441-44098BAF1922}" emma:medium="tactile" emma:mode="ink">
                <msink:context xmlns:msink="http://schemas.microsoft.com/ink/2010/main" type="inkWord" rotatedBoundingBox="8805,16366 11395,16281 11409,16723 8819,16808"/>
              </emma:interpretation>
              <emma:one-of disjunction-type="recognition" id="oneOf69">
                <emma:interpretation id="interp85" emma:lang="" emma:confidence="1">
                  <emma:literal/>
                </emma:interpretation>
              </emma:one-of>
            </emma:emma>
          </inkml:annotationXML>
          <inkml:trace contextRef="#ctx0" brushRef="#br2" timeOffset="659007.5681">7718 16120 0,'-24'0'94,"24"24"593,24 25-640,0-49-31,-24 24 0,25-24-1,-1 0 32,1 0 0,-1 0 78,1 0-125,-1 0 31,-24-24 0,0-1-15,0 1 0,24 0-1,1-1 17,-25 1-1,24 24-16,-24-25 1,0 1 0,25-25-1,-25 25 17,0-1-17,24 25-15,-24-24 16,25 24-1,-1 0 17,0 0-17,-72 0 157,23 0-156,1 0-1,-1 24 1,25 1 0,-24-25-1,24 48 1,-25-23 15,25-1-31,0 1 16,0-1-1,0 1 1,0-1 15,25-24 1,-1 0-1,1 0-31,-1 0 15,1 0 17,-1 0-1,0 0-15,1 0-1,-1 0 16,-24-24-15,25 24 0,-1-25-1,-24 1 1,24-1 0,25 1-1,-49-1 1,25 25-16,-1 0 15,1-24-15,-1 24 16,0 0 15,-48 0 94,0 0-125,-1 24 32,1-24-1,-25 25-16,49-1 1,-49 1 15,25-25-15,24 24 0,0 25 15,48-49 16,-23 0-32,-1 0 1,1 0 0,-1 0-1,1 0 32,-1 0-31,0 0 15,1 0-15,-1 0 15,1 0 0,-25-24-15,0-1-1,24 1 1,-24-1 15,0 1-15,0-1 15,0 1 32,-24 0-48,-1 24 1,-24 0 62,25 0-16,24 24 48,24-24-79,-24 24-15,25-24-1,-1 0 1,1 0 46,-1 0-46,1 0 15,-1 0-15,0 0 31,-24-24-47,25 0 15,-25-1 48,0 1-47,0-1-1,0 1 95,0 48 15,24-24-94,1 0-31,23 0 15,1 0-15,-24 0 16,24 0-16,-25 0 16,-24 25 62,0-1-63,0 1 1,0 23 0,0-23-1,0-1 1,0 1 0,24-1 15,1-24 0,-1 0-15,25 0-1,-24-24 1,-1 24 0,0-25-1,1 1 1,-25-1-1,24 1 1,-24 0 0,0-1-16,0 1 15,0-1 1,-24 1 15,48 48 110,1-24-141,24 0 15,24 25-15,-49-25 16,25 0-16,-24 0 16,-1 0-1,0 24 17,-24 1-1,0 23-16,0-23-15,25-1 16,24-24 15,-25 0-15,0 0-16,25 0 16,25-24-1,-50 24-15,25-49 16,-25 25-1,-24-1 1,0 1 0,0-1-16,0 1 15,0-1 32,-24 25 0,-1 0 16,1 49-48,24 0 16,0-24-15,0-1 0,0 25-1,24-49 32,1 0-31,-1 0-1,25 0 1,-24 0 0,-1 0-1,0-25-15,1 1 16,-1 0 15,1 24-15,-1 0 62,-48 0 16,-1 0-79,25 48 1,0-23 15,0 24 0,0-25-15,25-24 0,23 0 15,1 0-15,-49-24-1,25-1 16,-25 1-31,24-1 16,-24-23 0,0 23-1,0-24 1,0 25 0,0-25-16,0 25 31,0-25-16,0 24 17,0 50 61,0 24-93,0-1 16,25 1-16,-1 49 16,0-49-1,1-25-15,-1 1 16,1-25-16,-1 0 16,1 0 15,-1 0-31,0 0 15,-24-25 1,0 1 0,0-1-1</inkml:trace>
          <inkml:trace contextRef="#ctx0" brushRef="#br2" timeOffset="659376.0144">9892 15826 0,'73'0'16,"-24"0"-1,-25 0 1,1 0-16,23 0 15,-23 0 1</inkml:trace>
        </inkml:traceGroup>
        <inkml:traceGroup>
          <inkml:annotationXML>
            <emma:emma xmlns:emma="http://www.w3.org/2003/04/emma" version="1.0">
              <emma:interpretation id="{09585B5C-1025-495F-9060-85A20E6CD631}" emma:medium="tactile" emma:mode="ink">
                <msink:context xmlns:msink="http://schemas.microsoft.com/ink/2010/main" type="inkWord" rotatedBoundingBox="11675,15904 15879,15766 15912,16763 11708,16900"/>
              </emma:interpretation>
              <emma:one-of disjunction-type="recognition" id="oneOf70">
                <emma:interpretation id="interp86" emma:lang="" emma:confidence="1">
                  <emma:literal/>
                </emma:interpretation>
              </emma:one-of>
            </emma:emma>
          </inkml:annotationXML>
          <inkml:trace contextRef="#ctx0" brushRef="#br2" timeOffset="669296.5798">14215 15533 0</inkml:trace>
          <inkml:trace contextRef="#ctx0" brushRef="#br2" timeOffset="668945.1026">10576 15997 0,'0'25'32,"24"-25"-17,0 24 1,1-24 46,-25-73 1,0 49-63,0-1 15,0 1 1,0-1-16,0 1 16,0-1-1,49 25 157,-1 0-172,1 0 16,-24 0-1,24 0 1,-25 0 47,-24 25-32,0-1-16,24 1-15,-24-1 16,25 1 0,-1-1-1,25 0 17,-24-24-1,23 0-16,-23 0 1,24 0 15,-25 0-15,-24-24 0,0 0-16,0-1 15,0 1 1,0-1-1,0 1 48,0 48 31,0 1-79,0-1 1,0 1-16,0-1 16,0 25-1,24-49 1,1 0 15,-1 0-31,1 0 16,-1 0-1,1 0-15,-1 0 16,0 0-16,1 0 16,24 0-16,-25 0 15,1-25 1,23 1-1,-48 0-15,0-1 16,25 1-16,-25-1 16,0-24-16,0 25 15,0 0-15,0-1 16,0-24 0,0 25-1,0 0 16,0-1-15,-25 1 0,1 24 15,0 0-15,-1 0-1,1 24 1,-1 25-1,25-25 1,-24 25-16,24 0 16,0-25-1,0 25-15,0 0 16,24-24 0,-24-1-16,25 0 15,-1-24-15,-24 25 16,25-1-1,-1-24 17,0 0-32,1 0 15,-1 0-15,1 0 16,24 0 0,-25 0-16,0-24 15,25-1-15,-49 1 16,49 24-1,-49-24 64,-24 24-33,-1 0-30,1 0 0,24 48-16,0-23 15,0 24-15,0-25 16,0 1 62,24-25-62,1 0-1,-1-25 17,-24 1-32,25-1 15,-25 1 1,24-1-16,-24 1 15,0 0-15,0 72 157,0 1-142,0-24 17,24-25-32,1 0 62,-1 0-62,-24-49 16,0 24-1,0-23-15,0 23 16,25-73-16,-1 50 16,-24 23-16,0-24 15,0 1-15,0-1 16,0 24-16,0-24 15,0 25-15,0 0 16,0-1-16,0 1 16,24-1-1,-24 50 79,0 48-94,25-49 0,-25 25 16,0 0-1,0 24-15,0-48 16,0 48 0,24-73-16,1 49 15,-1-49 48,1 0-48,-1 0 32,25 0-16,-49-25 1,0 1-32,24 24 15,-24 24 126,0 1-141,0-1 16,0 25-16,0-24 31,25-25-31,-1 0 47,1 0-32,-1 0 1,25 0 0,-49-25-1,24 1 1,-24-1-16,25 25 15,-25-24-15,24 24 16,-24-25 0,24 25-1,1-24 1,-1 24 15,-48 0 141,-25 0-141,0 24-15,49 1 0,0-1-16,0 1 15,0-1 1,0 1 15,0-1 0,0 0-15,25-24-16,-1 0 16,0 0 30,1 0-30,-1 0 15,1 0-15,-1 0 15,1 0-15,-25-24-1,0 0-15,24-1 16,0 1 15,-24-1-15,0 1 0,0-1 30,-24 1-30,24 0 0,-24 24-1,-1 0 17,1 0-1,-1 0-16,1 24 17,24 0-1,0 1-15,24-25 30,1 0 1,-1 0-31,1 0 15,-1 0-15,0-25 15,1 1-15,-1 0-16,1 24 15,-25-25 1,24 25 0,1-24-1,-1 24 16,0 0 16,1 24-31,-25 1 0,0-1-16,0 25 15,0-25 1,0 25 15,24-49 78,-24-24-93,25-25-16,24 0 16,-25 25-16,0-1 15,-24-24 1,25 49 46,-25 25-30,0-1-1,0 25 235,24 0-251,1-25 1,24 1-1,-49-1 1,24-24 0,0 0-1,1 0 17,-1 0 30,25 0-46,-49-24-1,24 24 1,-24-25 0,49-48-16,-49 49 31,25 24-31,-25-25 15,0 1 1,0-1 0,0 1 15,0 0 16,24 24-32,25 0 64,-25 0-64,1 24 1,-1 25-1,1 0 1,-1-49-16,-24 24 16,0 0-16,0 1 15,0-1 1,0 1-16,0-1 16,0 1 15,0-1-16,49-24 173,-25 0-172,-24-24-1,49-1-15,-24 1 16,-1-1-1,-24 1 1,24 24-16,-24-25 16,25 1-16,-25 0 15,24 24 1,-24-25-16,0-24 16,0 25-1,0-25 1,0 25-16,0-1 15,0 1-15,0-1 32,0-23-1,-24 48 16,-1 0 0,1 0-32,24 24-15,0 0 16,0 1-16,0 24 16,-24 0-16,24-25 15,0 25-15,0-25 16,0 1-16,0-1 15,0 0-15,0 1 16,0-1 0,24-24 171,0-49-171,-24 25-1,25 0-15,-1-1 16,1 25 47,24 0-48,-49 25 1,0-1-1,24-24 1,0 49-16,-24-25 31,0 1-31,0-1 16,0 25 0,0-25-1,25-24 1,24 0 46,-25 0-46,1 0 0,-25-48-1,24-1 1,-24 0-1,0 24 1,0 1-16,0 0 16,0-1 15,0 50 63,24 23-94,-24-23 15,25-1-15,-25 1 16,0-1 0,24 1-1,1-25 16,-1 0-15,1 0 0,-1 0 15,0 0-15,1 0-1,-1 0 1,-24-25-1,0 1 1,0-1-16,0 1 16,0-1-16,0 1 15,0 0-15,0-25 16,0 24-16,0 74 156,0-24-156,0 23 16,0 1-16,0 0 15,25 0 1,-25 0-16,0 0 16,0-25-1,0 1 1,0-1-16,0 0 16,0 1 15,49-50 78,-49-23-93,0-1-1,0 0 1,0 24-16,0-48 16,0 49-16,24-1 15,-24-24-15,0 25 16,0 0 0,0-1-16,24 25 31,1 0-16,-1 0 32,1 0-31,-1 0 0,0 0-16,25 25 15,-49-1 1,0 0-1,0 1-15,0 24 16,0-25 0,-24 1-1,24-1 1,-49 0 0,25-24 15,-1 0-31,50 0 94,-1 0-79,0 0 1,1 0-16,-1 0 15,1 0 1,-25-24 0,0 0-1,0-1-15,0 1 16,0-1-16,0 1 16,24-25-1,-24 25-15,25 24 16,23 0 31,-23 0-47,-1 0 15,-24 48 1,0 1-16,0-24 16,0-1-16,0 1 15,0 23-15,0-23 16,0-1-16,0 1 15,0-74 220</inkml:trace>
          <inkml:trace contextRef="#ctx0" brushRef="#br2" timeOffset="669963.2925">11797 15753 0,'-25'-24'16,"50"24"0,24 0-16,24 0 15,-24 0-15,24 0 16,98 0 31</inkml:trace>
          <inkml:trace contextRef="#ctx0" brushRef="#br2" timeOffset="670200.0959">13702 15216 0</inkml:trace>
        </inkml:traceGroup>
      </inkml:traceGroup>
    </inkml:traceGroup>
    <inkml:traceGroup>
      <inkml:annotationXML>
        <emma:emma xmlns:emma="http://www.w3.org/2003/04/emma" version="1.0">
          <emma:interpretation id="{F1310789-6501-4F46-B556-3707E19A7FA2}" emma:medium="tactile" emma:mode="ink">
            <msink:context xmlns:msink="http://schemas.microsoft.com/ink/2010/main" type="paragraph" rotatedBoundingBox="3463,16994 32576,16887 32582,18430 3469,1853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42BABDA-056C-4CE3-828E-3EB7EC8132E8}" emma:medium="tactile" emma:mode="ink">
              <msink:context xmlns:msink="http://schemas.microsoft.com/ink/2010/main" type="line" rotatedBoundingBox="3463,16994 32576,16887 32582,18430 3469,18537"/>
            </emma:interpretation>
          </emma:emma>
        </inkml:annotationXML>
        <inkml:traceGroup>
          <inkml:annotationXML>
            <emma:emma xmlns:emma="http://www.w3.org/2003/04/emma" version="1.0">
              <emma:interpretation id="{118B62EC-56D0-4564-B994-948EFD5CB725}" emma:medium="tactile" emma:mode="ink">
                <msink:context xmlns:msink="http://schemas.microsoft.com/ink/2010/main" type="inkWord" rotatedBoundingBox="3464,17364 3855,17362 3859,18243 3468,18244"/>
              </emma:interpretation>
              <emma:one-of disjunction-type="recognition" id="oneOf71">
                <emma:interpretation id="interp87" emma:lang="" emma:confidence="1">
                  <emma:literal/>
                </emma:interpretation>
              </emma:one-of>
            </emma:emma>
          </inkml:annotationXML>
          <inkml:trace contextRef="#ctx0" brushRef="#br1" timeOffset="612431.9553">2394 16779 0,'0'24'47,"-25"25"-47,25-24 15,0-1 1,0 1 0,0-1-1,0 0-15,0 1 16,0-1 0,0 25-1,0-25 1,0 25-16,0-24 15,0-1 1,0 1-16,0-1 16,0 0-1,0 1 17,0-1-32,0 1 15,0-1 79,0 1-94,0-1 0,0 0 16,0 1-1,0-1-15,-24 1 31,24-1-15,0 1 15,0-1-15,0 25-16,0-25 31,24-24 172,1 0-203,24 0 16,-1 0 0,-23 0-16,24 0 15,-25 0-15,1 0 16,-1 0-16,0 0 15,1 0 1,24 0 0</inkml:trace>
        </inkml:traceGroup>
        <inkml:traceGroup>
          <inkml:annotationXML>
            <emma:emma xmlns:emma="http://www.w3.org/2003/04/emma" version="1.0">
              <emma:interpretation id="{CDE522F3-1B5C-4686-BD0C-C098F06F5580}" emma:medium="tactile" emma:mode="ink">
                <msink:context xmlns:msink="http://schemas.microsoft.com/ink/2010/main" type="inkWord" rotatedBoundingBox="4393,17372 7560,17360 7563,18135 4396,18147"/>
              </emma:interpretation>
              <emma:one-of disjunction-type="recognition" id="oneOf72">
                <emma:interpretation id="interp88" emma:lang="" emma:confidence="1">
                  <emma:literal/>
                </emma:interpretation>
              </emma:one-of>
            </emma:emma>
          </inkml:annotationXML>
          <inkml:trace contextRef="#ctx0" brushRef="#br1" timeOffset="676048.5716">6326 17341 0</inkml:trace>
          <inkml:trace contextRef="#ctx0" brushRef="#br1" timeOffset="675632.2744">6424 17072 0</inkml:trace>
          <inkml:trace contextRef="#ctx0" brushRef="#br1" timeOffset="618840.0438">3273 17561 0,'24'0'94,"1"-25"-94,-1 1 15,1-1 1,-25 1-1,24-1-15,1-23 16,-25-1 0,24 24-16,25-24 15,-49 25 1,24 24-16,1-49 16,-1 49-1,-48 0 173,-1 25-173,-24-1 1,25 25 0,24-25-1,-24 1 1,24-1-1,0 1 1,0 23 0,0-23-1,0 24 1,0-25 0,24 1-1,0-25 1,1 0-1,-1 0 17,1 0-32,-1 0 15,0 0 17,1 0-17,-25-25 1,24 1-16,-24-25 15,25 24-15,-25-23 32,24 23-32,1-48 15,-25 48 1,0 1 0,0 0-16,0-1 15,0 1 1,0-1-16,0 1 15,0-1-15,0 1 16,0 0 15,0-1-15,0 74 125,0-25-126,24 25-15,0 0 31,-24-24-31,25-1 16,-25 0 0,24 1-16,1 24 47,-1-25-47,1-24 31,-1 0-16,0 0 1,25 0 15,-24 0-15,24 0 0,-25-24-1,0-1 1,25 1-1,-24 24 1,-50 0 109,1 0-109,-25 0-1,49 24 17,0 1-32,0 24 15,0-25 16,0 0-31,0 1 32,0-1-1,0 1-15,24-25 15,1 0 0,24 0 0,-49-25 1,0 1-32,49-25 15,-49 25 1,0-1-1,0 1 1,0-1 0,0 1-16,0-1 15,0 1-15,0 0 16,0-1 0,0 1 62,-25-1-31,1 50-1,24-1-30,0 25 0,0-25-1,0 1 17,0-1-17,0 1 16,24-25 1,1 0-17,-1 0 17,0 0-17,1 0 32,-1 0-31,1 0-1,-1 0 17,0-25-32,25 1 15,-24 24 16,-1 0-15,-24-25 0,25 25 15,-1 0-15,0 0-1,1 25 1,-1-25-1,-24 24 1,0 1-16,0-1 16,0 1-1,0-1 1,0 0 0,0 1 15,0-50 63,25 1-79,-25 0-15,24 24 16,1-49-1,-25 24 1,24 25-16,0-24 16,1 24-16,-1 0 31,1 0 0,-1 0 0,-24 49 1,0-25-17,0 1 17,0-1-1,0-48 94,0-1-110,0 1 1,0-25 15,0 24 1,24 25 14,1 0 17,-1 0-1,-24 25-30,25 24-17,-25-25 1,24-24-16,25 0 78,-25 0-47,25 0-15,0 0 0,0-24-16,-25-1 15,50-24-15,-74 25 16,24 24-16,1-24 31,-50 24 110,1 0-110,-1 0-15,1 0-16,-1 0 31,1 48 0,0-23 0,24 24 1,0-25-1,48 1 0,-23-1 0,-1-24-15,1 0 0,-1 0-1,1 0 1,-1 0-1,0 0 1,1 0 15,-25-24-15,24 24-16,-24-25 16,25 1-1,-25-1 1,0 1-1,0-1 1,0 1 31,0 48 94,0 1-126,0-1-15,24 1 31,1-25 1,23 0-1,-23 0 0,-1-25 0,-24 1 1,25-1-32,-25 1 15,0 0 1,0-1-16,0 1 31,24 24 110,-24 24-126,0 25 17,24-25-17,1 1 1,-1-1 62,25-24-15,-24 0-32,-1-24-16,-24-1 17,24 1-32,1 0 15,-25-1 1,24 1 0,1-1-1,-1 25 48,25 0-16,-25 0-16,1 0-16,-25 25 1,0-1-16,0 25 16,0-25-16,0 1 15,0 24-15,0-25 32,0-48 46,0-25-63,0 24 1,0-23 0,24 23-16,1 25 15,-25-49 1,0 25-16,24 24 15,25 0 48,-49 49-32,0-25-31,0 1 16,24 23-16,-24-23 15,0-1 1,0-48 93</inkml:trace>
          <inkml:trace contextRef="#ctx0" brushRef="#br1" timeOffset="619200.6398">5471 16779 0</inkml:trace>
        </inkml:traceGroup>
        <inkml:traceGroup>
          <inkml:annotationXML>
            <emma:emma xmlns:emma="http://www.w3.org/2003/04/emma" version="1.0">
              <emma:interpretation id="{A0EC5F81-EA1A-4723-8021-53DBAA93213B}" emma:medium="tactile" emma:mode="ink">
                <msink:context xmlns:msink="http://schemas.microsoft.com/ink/2010/main" type="inkWord" rotatedBoundingBox="7984,17564 10574,17555 10576,17998 7986,18007"/>
              </emma:interpretation>
              <emma:one-of disjunction-type="recognition" id="oneOf73">
                <emma:interpretation id="interp89" emma:lang="" emma:confidence="1">
                  <emma:literal/>
                </emma:interpretation>
              </emma:one-of>
            </emma:emma>
          </inkml:annotationXML>
          <inkml:trace contextRef="#ctx0" brushRef="#br2" timeOffset="688656.3189">6888 17341 0,'-25'0'31,"25"-25"94,0 1-94,25 24-15,-25-25 31,24 1-47,-24 0 15,24-1 1,-24 1 31,0-1-47,25 25 15,-25-24 1,0-1 0,0 1-16,24-25 46,1 49-30,-1-24 15,-24 48 219,0 1-234,0-1 0,-24-24-1,24 24 1,-25 1-1,25-1 1,0 1-16,-24-25 16,24 24-1,0 1 1,0-1 0,0 0-1,0 1 16,24 24 32,1-49-32,-1 0-15,1 0-1,-1-25 17,0 1-1,1 24-15,-25-25-1,24 25-15,1-24 31,-25 0-31,24 24 16,1-25-16,-1 1 31,25-1-31,-25 1 16,-48 24 234,-1 24-234,25 25-1,0-24 1,0-1-16,0 0 15,0 1 1,25 24 31,-1-49-16,1 0-31,-1 0 16,0 0-1,1 0 1,-1 0 31,1 0-31,-1 0-1,-24-25-15,25 1 16,-25-25 15,0 25-31,24 24 16,-24-25-1,0 1 1,0-1 0,0 1-1,-24 24 1,-1-49-1,1 49 17,-1 0-17,25 24 63,0 1-78,0-1 32,49-24 46,-24 0-47,23 0 0,-23 0 1,-1 0-1,1 0-31,-1-49 31,-24 25-15,0 0-1,0-1 1,0 1 0,-24 24 77,24 49-61,0-25-17,24-24 1,1 0-1,-1 0-15,0 0 16,1 0-16,-1 0 16,1 0-16,24 0 15,-25 0 63,-24 49-46,0-25-17,0 25 1,0-24 0,0 23-16,0-23 31,0-1 16,24-24 15,1 0-46,-1-24-16,-24-1 31,0 1-15,0 0-1,25-1-15,-25 1 32,0-1-1,24 1 0,-24-1-15,0 1-1,25 0 173,-1 24-173,0 0-15,1 0 16,24 0 0,-1 0-16,1 0 15,-24 0-15,-1 0 16,1 0 46,-25 24-46,0 25 0,0-25 15,24-24 0,0 0-15,1 0-1,24 0 1,-25 0 0,25-24-1,-25 24 1,1-25 0,-1 25-1,-24-24 1,25 24-16,-25-24 15,0-1 17,0 1-17,-25-1 17,1 25-17,-1 0 16,1 0-15,0 0 15,-1 0-15,1 0 15,24 25-15,0 24-16,0-1 15,0-23 1,0-1 0,0 1-1,0-1 79,97 1-16,123-99-62,-195 25-16,23 1 15,-23 48 1,-1 0-16,1-25 16,-1 25-1,-24 25 110,-49-25-93,49 24-32,-24 0 15,-1 1-15,-23-1 16,48 25-1,0-24 1,0 23 0,0-23-16,0-1 15,0 1-15,24 24 32,0-49-17,1 0-15,24 0 16,-25 0-1,1 0 1,-1-25-16,0 25 16,-24-24-16,0-1 31,0 1-15,0-1-16,0 1 15,0 0-15,0-25 16,0 0-16,0 0 15,0 25 1,0-25 0,0 24-1,0 99 63,0-26-62,0 26-16,0-25 16,25-1-16,-1-23 15,1 48-15,-1-73 16,25 0 0,-25 25-16,1-1 15,-1-24-15,1 0 63,-25-24-32</inkml:trace>
          <inkml:trace contextRef="#ctx0" brushRef="#br2" timeOffset="689039.97">8866 17316 0,'24'0'0,"25"0"15,0 0 1,0 0-16,-25 0 16,1 0 15</inkml:trace>
          <inkml:trace contextRef="#ctx0" brushRef="#br2" timeOffset="690408.3735">8988 17121 0,'49'0'0,"-25"0"16,50 0-16,-50 0 15,49 0-15,-24 0 16,0 0-16,0 0 16,0 0-16,-25-25 31</inkml:trace>
        </inkml:traceGroup>
        <inkml:traceGroup>
          <inkml:annotationXML>
            <emma:emma xmlns:emma="http://www.w3.org/2003/04/emma" version="1.0">
              <emma:interpretation id="{4964BB76-ABA8-4887-BE18-F1AB0F398F11}" emma:medium="tactile" emma:mode="ink">
                <msink:context xmlns:msink="http://schemas.microsoft.com/ink/2010/main" type="inkWord" rotatedBoundingBox="10939,17343 14945,17328 14948,18035 10941,18050"/>
              </emma:interpretation>
              <emma:one-of disjunction-type="recognition" id="oneOf74">
                <emma:interpretation id="interp90" emma:lang="" emma:confidence="1">
                  <emma:literal/>
                </emma:interpretation>
              </emma:one-of>
            </emma:emma>
          </inkml:annotationXML>
          <inkml:trace contextRef="#ctx0" brushRef="#br2" timeOffset="698376.0633">11821 17365 0,'25'0'31,"-1"0"-15,0 0-1,1 0-15,-1 0 16,1 0-16,-1 0 31,0 0-15,1-24 0,-25-1-1,0 1-15,24 24 16,-24-25-1,0 1-15,0 0 16,0-1 0,0 74 156,0 0-141,0-25-31,0 1 31,0-1-31,25-24 16,-1 25-1,1-25 17,-1 0-17,0-25 16,1 1 1,-25-1-17,0-24-15,0 25 16,24 0 0,1-1-16,-1 25 15,-24-24 1,25 24-1,-1 0 32,0 0-31,1 0 15,-25 24-31,0 1 47,0-1 0,24-48 219,1-25-235,-1 0-16,25 24 17,-25 25-1,1 0 16,-25 25-32,0-1-15,0 1 16,24 24 0,-24-25-1,0 0 1,25 25 0,-1-49 62,0 0-31,-24-24-16,25 24-31,-1-25 31,-24 1 0,25-25-15,-25 25 0,0-1-1,0 1 1,0-1-16,24 1 94,1 24-79,-25 24 1,48 1-1,-48 24 1,25-25-16,-1 25 16,-24-25-1,0 25 1,49-24-16,-49 24 31,-24-49 79,48-25 15,-24 1-125,25 24 15,-1-49-15,0 0 16,1 49-1,-25-49-15,0 25 16,0-25 15,24 24 47,1 25-46,-1 49-17,-24 0 1,25-49 15,-1 25-31,0-1 16,1-24 31,-1-24-47,25 24 15,-49-25 1,49-24-16,-25 25 0,-24-1 16,25 25-1,-1-24 1,-24 48 124,-24 25-124,24-24 0,0-1-1,0 1-15,0-1 16,0 0 0,0 25-1,24-49 48,25 0-48,-25 0 1,-24-24 0,25-1-16,-25-23 15,24-1 1,-24 0-16,0 24 15,0-23-15,0 23 16,0-48-16,0 24 16,0 0-16,0 25 15,0 73 110,0 0-125,25-49 16,-25 48-16,24-23 16,-24-1-16,0 1 15,49 23 1,-25-48 15,1 0-15,-1 0-16,1 0 31,-1 0-15,0-24-16,-24 0 31,0-25-31,0 24 15,0 1-15,0 0 16,0-25 0,0 24-1,-24 25 48,24 74-48,0-26 1,0 1-16,0-24 16,0 23-16,0-23 15,24-25 1,1 0-16,-1 0 16,1 0-1</inkml:trace>
          <inkml:trace contextRef="#ctx0" brushRef="#br2" timeOffset="699032.7512">12285 16852 0</inkml:trace>
          <inkml:trace contextRef="#ctx0" brushRef="#br2" timeOffset="698672.6699">13116 16828 0</inkml:trace>
          <inkml:trace contextRef="#ctx0" brushRef="#br2" timeOffset="693671.4304">9818 17267 0,'25'0'93,"-1"0"-77,-24-24 0,73 0-1,-24-1 1,-24 25-1,-1-24-15,1 24 32,-1 0-32,-73 0 172,25 0-157,24 24-15,-49-24 16,24 25 15,25 23-15,0-23-1,0-1 1,0 1 0,0-1 15,25-24 0,-1 0-31,1 0 16,-1 0-16,1 0 31,-1 0-15,0 0 15,1-49-16,-1 49-15,-24-49 16,0 1 0,0-1-1,0-25-15,0 50 16,0 0-16,25-1 16,-25 1-16,0-1 15,0 1-15,0 0 31,24 24 63,-24 24-78,0 25-16,25 0 15,-25-25-15,0 0 16,24 25-16,-24-24 16,24 24-16,1-25 15,-25 0 1,24 1-16,1-1 31,-1-24-15,1-24 15,-1 24-15,0-25-1,1 25-15,-25-24 32,-25 24 108,1 0-124,0 24-1,24 1 1,0-1 0,0 1-1,0-1-15,0 1 32,0-1-17,0 25 1,48-49 31,-23 0-32,24 0 1,-25 0 15,-24-25-31,0 1 16,0 0-16,0-50 15,0 50-15,0-1 16,0 1-16,0 0 16,25 48 62,-1 25-78,-24-25 15,24 1-15,1-1 32,-1-24 15,1 0-16,-1 0-31,-24-24 15,0-1-15,0 1 16,0-25-16,0 25 16,24-50-16,1 25 15,-25 25-15,0-25 16,0-24-16,0 24 16,0 25-16,0-50 15,0 50-15,0 0 16,0 72 78,24 75-79,-24-50-15,25 0 16,-25-24-16,49 24 15,-49-24-15,24 0 16,0-25 0,1-24-16,-1 0 15,1 0-15,-1 0 16,1 0-16,23 0 16,-23 0-1,48-49-15,0 25 16,-48 0-1,-1-1-15,-48 25 141,-1 0-141,1 0 16,-1 0-16,1 49 31,24-25-31,0 1 16,0-1-16,0 1 15,0-1-15,0 1 31,0 23-15,24-48 0,25 0 15,-24 0-31,-25-24 16,24 0-1,-24-1-15,0-24 16,0 25-1,0-1 1,0 1-16,0 0 16,0-1-1,0 1 32,49 24-47,-25 49 16,25-25-16,-49 0 15,25-24-15,-1 25 16,1-25 0,-1 0 15,25 0-15</inkml:trace>
          <inkml:trace contextRef="#ctx0" brushRef="#br2" timeOffset="694104.2211">10771 16950 0,'24'0'31,"50"0"-31,-50 0 16,0 0-16,1 0 15</inkml:trace>
        </inkml:traceGroup>
        <inkml:traceGroup>
          <inkml:annotationXML>
            <emma:emma xmlns:emma="http://www.w3.org/2003/04/emma" version="1.0">
              <emma:interpretation id="{8B4E4C0D-CFFD-406C-8D56-A840856D0F53}" emma:medium="tactile" emma:mode="ink">
                <msink:context xmlns:msink="http://schemas.microsoft.com/ink/2010/main" type="inkWord" rotatedBoundingBox="15286,17413 16435,17409 16437,18022 15289,18026"/>
              </emma:interpretation>
              <emma:one-of disjunction-type="recognition" id="oneOf75">
                <emma:interpretation id="interp91" emma:lang="" emma:confidence="1">
                  <emma:literal/>
                </emma:interpretation>
              </emma:one-of>
            </emma:emma>
          </inkml:annotationXML>
          <inkml:trace contextRef="#ctx0" brushRef="#br2" timeOffset="704808.3121">14215 16926 0,'24'0'0,"0"0"32,25 0-32,-24 0 15,-1 0-15,25 0 16,0 0-16,-25 0 15,1 0-15,23 0 16,1 0 0,-24 0-16,-1 0 31</inkml:trace>
          <inkml:trace contextRef="#ctx0" brushRef="#br2" timeOffset="702776.788">14166 17365 0,'0'25'16,"24"-25"15,25 0-15,-25 0-1,25 0 32,-24-25 0,-1 25-16,-24-24-15,0-1-16,0 1 16,0-1-16,0 1 15,0 0-15,0-1 31,0 1-31,0-1 16,0 1 0,0-1-1,0 1-15,0-25 16,0 0 0,0 1-1,0 23 1,0-24-16,0 25 31,0 48 47,0 25-62,0 24-16,0-24 15,0 0-15,0 0 16,0-25-16,25 25 16,-1-24-16,0-1 15,-24 0 1,0 1-16,25-1 16,-25 1-1,24-25-15,25 24 31,0-24-15,-49 25-16,24-25 16,1 0-1,-1 0 1,1 0 0,-1 0-1,0 0 16,1 0-31,-25-25 16,24 1-16,-24-1 31,0 1-31,0-1 16,0 1-16,0 0 16,0-25-1,0 24 1,0-24-1,0 25 1,-24 0-16,24-1 16,-25 25-1,1 0 32,0 0-16,24 25 1,0 23-32,0-23 15,0 24-15,0 0 16,0-1 0,0-23-1,0-1-15,0 1 31,0-50 126,24 1-142,0-1 1,-24 1 0,25 24-1,-1 0-15,1 0 47,24 0-16,-49 24-15,24 1 0,0 24-1,-24 0 1,25-49-16,-25 24 15,24 0 1,1-24 0,-1 0-1,0 0-15,25 0 16,25 0 0,-50 0-16,0 0 15,25-24 1,-49 0-16,0-1 15,0 1-15,25 24 16,-25-49-16,0 24 16,0-23-1,0 23-15,0-24 32,-25 49 14,25 25-14,0-1-17,0 25-15,0-25 16,0 1-16,0-1 16,25-24-1,-1 0 1,1 0 62</inkml:trace>
        </inkml:traceGroup>
        <inkml:traceGroup>
          <inkml:annotationXML>
            <emma:emma xmlns:emma="http://www.w3.org/2003/04/emma" version="1.0">
              <emma:interpretation id="{4255A5C2-441F-4DB2-886F-AFD1209D0701}" emma:medium="tactile" emma:mode="ink">
                <msink:context xmlns:msink="http://schemas.microsoft.com/ink/2010/main" type="inkWord" rotatedBoundingBox="16751,17173 19561,17162 19564,18040 16754,18051"/>
              </emma:interpretation>
              <emma:one-of disjunction-type="recognition" id="oneOf76">
                <emma:interpretation id="interp92" emma:lang="" emma:confidence="1">
                  <emma:literal/>
                </emma:interpretation>
              </emma:one-of>
            </emma:emma>
          </inkml:annotationXML>
          <inkml:trace contextRef="#ctx0" brushRef="#br2" timeOffset="736487.9659">15631 17341 0,'0'24'31,"25"-24"1,-25 25 46,24-25-16,0 0 48,1 0-95,-1 0 32,1 0 0,-1-25 15,-24 1 1,0-1-47,0 1 46,0-1 1063,0 1-484,49 0-626,-49-1 32,0 1-16,0-1 16,0 1 16,0-1 93,0 1-93,0 0 30,24-1 251,1 1-328,-1 24-1,1 0 32,-1 0-31,-73 24 203,25 1-173,24-1-46,0 0 32,0 1-17,0-1-15,0 1 16,0 24-16,0-25 16,0 0-1,0 1 16,0-1-15,24 25 0,1-49-1,-1 0 1,0 0-16,1 0 16,-1 0-1,1 0 16,-1 0-15,25 0 0,-49-24-1,24 24 1,-24-25-16,25 1 16,-1-1 15,1 1-16,-1 24 1,0-24-16,25 24 16,-24 0-1,-74 0 110,0 0-109,25 0 0,24 24-1,-25 0-15,25 1 16,0-1-1,0 1 1,0-1 0,0 1-1,0-1-15,25 0 16,-1-24 0,0 25-1,1-25 1,-1 0-16,1 0 15,-1 0 1,1 0 0,-1 0 15,0 0-31,25-49 16,-49 25-1,0-1 1,25 1-1,-25-1-15,0 1 16,0-1 0,0 1-1,0 0 1,-25-25 31,1 49 0,-25 73-16,49-24-15,0-25-1,0 1 1,24 24-1,1-49 1,-1 0 0,25 0-16,0 0 15,-25-25 17,1-24-32,-1 25 15,1-25 1,24 25-16,-49-1 15,48-24-15,-23 49 16,-25-49-16,24 25 16,-24-25-16,0 25 15,0-1-15,0-23 16,0 23-16,0-24 16,0 25-16,0-25 15,0 25-15,0-25 31,0 24-31,0 1 16,0-1-16,0 1 16,0 0-1,-24 24 1,-1 0 0,1 0 15,0 0-16,24 24-15,0 25 16,0 0 0,0-25-16,0 1 15,0 48-15,0-49 16,0 50-16,0-26 16,0 1-16,0 0 15,0 24 1,0-48-16,24-25 15,-24 49-15,0-1 16,24-48-16,1 74 16,-1-50-16,25-24 31,-24 0 0,23 0-15,-23 0 15,24 0 0,-25 0-15,0-24 15,-24-1-15,0-24-16,0 1 15,0 23 1,0 1 0,0-1-16,0 1 15,25 48 95,-25 1-95,0-1-15,24 1 16,-24-1 0,0 0-1,25 1 1,-1-25-1,1 0 17,-1 0-17,0 0 1,1 0 46,-1 0-46,1-25-16,-25 1 31,0-25-15,24 25 0,-24-1-16,0 1 15,0-1 1,0 1-1,25 24 95,-25 49-110,0-25 15,0 1 1,24-1-16,-24 25 16,24-25-1,-24 1 1,0-1-16,49-24 62,-24 0 1,-25-24-47,0-1-1,0-23 1,24 23-1,0 1 1,1-25 0,-1 24 15,1 25-15,-1 0 15,1 25 0,-25-1-15,0 25-16,0-24 15,0 23 1,0-23 0,0 24-1,0-74 110,0 1-109,0-1-1,0 1-15,0 0 16,24-25 0,0 49-1,-24-25 1,25 1 15,-1 24 63,1 0-63,-1 0-15,-24 24 15,0 25-15,0-24 31,0-50 93,0-24-124,25 49-1,-25-24 1,0-1 15,0 1 1,24 24 46,25 0-47,-25 24 0,-24 1-31,0-1 16,0 1-1,0-1 1,25-24-16,-25 25 16,0 23-1,0-23 17,0-1-32,24 1 15,1-25 63,-1-49-62,-24 24 31,24 1-47,-24 0 31,25-1-15,-1 1-1,-24-1 1,25 1 15,-1 24-15,1 0 46,-1 0-30,0 0-1,-24 49-16,0 0 1,0-25 0,49 25-1,-49-98 157,0 25-156,0-25 15,25 49-15,-25-25-16,24 25 15,0 0 1,1 0-16,-1-24 16,1 24 30,-25 24-30,0 25 0,0-24-16,0-1 15,0 0-15</inkml:trace>
        </inkml:traceGroup>
        <inkml:traceGroup>
          <inkml:annotationXML>
            <emma:emma xmlns:emma="http://www.w3.org/2003/04/emma" version="1.0">
              <emma:interpretation id="{7A03099F-5B33-4993-AF60-84A1A9B19955}" emma:medium="tactile" emma:mode="ink">
                <msink:context xmlns:msink="http://schemas.microsoft.com/ink/2010/main" type="inkWord" rotatedBoundingBox="19905,17730 19928,17729 19929,17876 19905,17877"/>
              </emma:interpretation>
              <emma:one-of disjunction-type="recognition" id="oneOf77">
                <emma:interpretation id="interp93" emma:lang="" emma:confidence="1">
                  <emma:literal/>
                </emma:interpretation>
              </emma:one-of>
            </emma:emma>
          </inkml:annotationXML>
          <inkml:trace contextRef="#ctx0" brushRef="#br2" timeOffset="737152.3879">18782 17145 0,'24'25'15,"-24"-1"1,0 1-1,0 23-15,0-23 47</inkml:trace>
        </inkml:traceGroup>
        <inkml:traceGroup>
          <inkml:annotationXML>
            <emma:emma xmlns:emma="http://www.w3.org/2003/04/emma" version="1.0">
              <emma:interpretation id="{80012FF2-8B93-4B7C-BF2C-320BEB727B50}" emma:medium="tactile" emma:mode="ink">
                <msink:context xmlns:msink="http://schemas.microsoft.com/ink/2010/main" type="inkWord" rotatedBoundingBox="20194,16932 24125,16918 24131,18461 20200,18475"/>
              </emma:interpretation>
              <emma:one-of disjunction-type="recognition" id="oneOf78">
                <emma:interpretation id="interp94" emma:lang="" emma:confidence="1">
                  <emma:literal/>
                </emma:interpretation>
              </emma:one-of>
            </emma:emma>
          </inkml:annotationXML>
          <inkml:trace contextRef="#ctx0" brushRef="#br2" timeOffset="744728.5427">19099 17194 0,'-24'0'15,"73"0"63,-25 0-62,0 0 15,1-24-15,-25-1-16,0 1 16,0-25-1,0 25-15,0-25 16,0 24 15,0-23-15,0 23 15,24 25 94,1 0-109,-1 25-1,1-25 1,-1 0-1,0 0 1,1 24 0,-1 0 15,1-24 0,-25 25-15,24-25-1,-24 24-15,0 1 16,0-1 0,0 0-1,25 1-15,-25-1 16,0 1 0,0-1-16,24 1 0,0 23 31,1-48-31,-1 0 15,1 0-15,23 0 16,-23 0-16,-1 0 16,1 0-16,24 0 15,-25 0 1,0 0 0,1 0-1,-25-48 16,24 48-31,-24-25 16,0-24-16,0 25 16,0-25-1,0 25 110,-24 24-62,24 24-32,0 0-31,0 1 31,0-1 16,0 1-16,0-1 1,24-24-17,1 25 1,-1-25 31,1 0 0,-1 0-47,0 0 47,1 0-16,-1-25-16,1-48 17,-25 48-1,0 1-15,24 0-16,25 24 78,-49 24-47,0 0-15,0 1 15,0-1-16,0 1 1,0-1 31,0 1 62,24-25 32,25 0-125,-24-25 15,-1 1-31,-24-1 15,24 25-15,-24-24 16,0-1 0,0 1-16,0 0 15,25-25 1,-25 24 0,0 1-16,0 0 15,0-1-15,0 1 16,0-1-1,0 1 1,0 48 93,0 1-109,0 24 16,0-1 0,0-23-16,0 48 15,0-24-15,0-25 16,0 50-16,0-50 16,0 49-16,0-48 15,0 24-15,0-25 16,0 25-1,-25-49 110,25-25-125,0 1 16,0 0-16,0-25 16,0 24-16,0-48 15,0 49 1,0-25-16,0 24 0,0-48 16,0 49-1,0-1-15,0 1 16,0-1-1,0 1-15,0 0 16,49 24 62,-24 0-62,-1 24-1,1-24 1,-25 24-16,0 1 16,0 24-16,0-25 15,0 0-15,0 1 16,0-1-16,0 1 62,-25-25 32,50 0 62,-1 0-156,25 0 16,-25 0 0,-24-25-1,25 25 1,-1 0-16,1 0 16,-1-24-1,25-1 16,-49 1-15,0 0 0,0-1-1,0 1 1,0-25 31,0 25-32,-25 24 17,1 0-17,0 0 17,-1 0 14,25 24-30,0 0 0,0 1-16,0-1 15,0 1-15,0-1 32,0 0-17,25-24 188,23 0-171,-23 0-17,24 0 1,-25 0 15,1 0-15,-1 0-1,0 0 1,1 0 15,-1 0 0,1 0 16,-1 0-47,-24-24 16,24 24 0,-24-24-16,25 24 15,24-25-15,-25 1 16,-24-1-16,25 25 15,23-24 1,-23 0 0,-1 24 46,-24 24 1,-24-24-32,-25 49-15,0-49 15,25 0-16,-1 0 17,25 24-17,-24-24-15,24 25 16,0-1 0,0 25-1,0-25-15,0 1 16,0-1-1,0 1 1,0-1-16,49 0 16,-49 1-1,24-25-15,1 0 16,-1 24-16,0-24 16,1 0-16,-1 0 15,25 0 1,-24 0-16,-1 0 15,0 0 17,25 0-32,-49-24 15,25-1 1,-1-23 0,0 23-16,-24 1 15,25-1-15,-25-24 16,49 1-16,-49 23 15,0 1-15,0-25 16,0 0-16,0 0 16,0 25-1,0-1-15,0-23 16,0 23-16,0-24 16,0 25-1,0 97 110,0-48-125,0 23 16,24-23-16,-24 48 15,25-48 1,-25 23 0,24 1-16,-24-24 15,24 23-15,1-23 16,-25-1 0,0 50-16,24-50 15,1 0 1,-1 1-16,1-1 31,-1-24 32,0-24-32,-24-1-31,0 1 15,0 0 1,0-1 0,0 1-1,25 48 63,-25 1-46,24-1-17,-24 0 1,0 1 0,25-25-1,-1 24 1,1-24-1,-1 0 17,0 0-32,1 0 15,-1 0 17,25 0-17,-24-24 16,-25-1-31,24-23 16,0 48 0,-24-25-1,49 1 17,-24 24-17,23 0 16,-23 0-15,-1 24 0,-24 1-1,0-1-15,0 0 16,0 1-16,0-1 16,0-48 77,0-1-77,0 1-16,0 0 16,0-25-1,0 24-15,25 25 16,-25-24-16,24 24 31,25 0 32,-49 24-63,24 1 15,-24 24 1,25-25 15,-1-24 16,1 0-16,-1-24-15,1-1-16,-1 1 15,0-1-15,1-24 16,-1 49 0,-48 0 124,-1 0-124,1 0-16,24 25 16,0 24-16,0 0 15,0-1-15,-24 1 16,24-24-16,0 24 15,0-1 1,24-48 15,25 0 1,0 0-32,-49-24 15,0 0 1,48-25-16,-48 0 15,0 0 1,0 0-16,0 25 16,0-25-1,25 49 48,-25 49-63,0 24 15,24 25-15,-24-25 16,0 0-16,0 1 16,0-1-16,0-49 15,0 25-15,0 0 16,-24 0-16,-1-25 16,1 1-16,-25-1 15,25-24 16,-1 0-15,25-24-16,0-50 16,49 1-1,-24 0-15,48 24 16,-49 0-16,50 49 16,-26 0-16,1-24 15,25-1-15,-50 25 16,25-24-16,-49-1 31</inkml:trace>
          <inkml:trace contextRef="#ctx0" brushRef="#br2" timeOffset="745520.5468">21126 16779 0,'25'-24'0,"24"24"15,24 0-15,-49 0 16,1 0-16,-1 0 16,0-49-1</inkml:trace>
          <inkml:trace contextRef="#ctx0" brushRef="#br2" timeOffset="746960.5874">21370 16706 0,'25'0'78,"-1"0"-78,1 0 15,-1 0 1,1 0-16,-1 0 16,0 0-16,1 0 15,48 0 1,-48 0 0,-25-25 30</inkml:trace>
          <inkml:trace contextRef="#ctx0" brushRef="#br2" timeOffset="747335.9617">21419 16681 0,'0'-24'47,"0"-25"-47,0-24 16,0 48 0,0-48-16,0 24 0,0 0 15</inkml:trace>
          <inkml:trace contextRef="#ctx0" brushRef="#br2" timeOffset="745128.2037">21883 16974 0,'0'-24'15</inkml:trace>
        </inkml:traceGroup>
        <inkml:traceGroup>
          <inkml:annotationXML>
            <emma:emma xmlns:emma="http://www.w3.org/2003/04/emma" version="1.0">
              <emma:interpretation id="{5EDA208D-9D2B-4A01-92C0-341D1F6E083E}" emma:medium="tactile" emma:mode="ink">
                <msink:context xmlns:msink="http://schemas.microsoft.com/ink/2010/main" type="inkWord" rotatedBoundingBox="24544,17389 27718,17377 27721,18210 24547,18221"/>
              </emma:interpretation>
              <emma:one-of disjunction-type="recognition" id="oneOf79">
                <emma:interpretation id="interp95" emma:lang="" emma:confidence="1">
                  <emma:literal/>
                </emma:interpretation>
              </emma:one-of>
            </emma:emma>
          </inkml:annotationXML>
          <inkml:trace contextRef="#ctx0" brushRef="#br2" timeOffset="751976.1332">23495 17194 0,'0'-24'16,"49"24"15,-24 0-15,-1 0 31,0 0-47,1 0 15,-1 0 17,25-98 30,-49 74-46,0-1-16,0-24 31,0 25-15,0-25-1,0 25 16,0-25-15,0 24 15,0 50 141,0-1-172,0 25 16,25 0-1,-1-25-15,0 1 16,1 24 0,-25-25-1,0 0 1,24 25 0,1-49-16,-25 25 15,24 24 16,-24-1-31,49-23 0,-49-1 16,24 1 15,1-25 1,-1 0 30,1 0-15,-25-25-31,0 1-16,0-1 15,0 1 1,24 73 140,-24-25-125,24-24-15,-24 25 0,25-25-1,-1 0 32,1 0 0,-1 0-31,-24-25-16,0 1 31,0-1-31,0 1 15,0 0-15,25 24 16,-25-25 0,24 50 93,-24-1-78,0 0 1,24-24-17,-24 25 251,0-1-251,0 1 32,25 24-31,-25-25 15,0 0-15,0 1-1,0-1 1,0 1 0,0-1-16,0 1 15,-25-25-15,25 24 16,-24-24 0,0 24-1,-1-24 1,1 25-1,-1-25 1,1 0 0,-1 0-1,1 0 1,0 0 0,24-25-16,0-23 15,-25 48-15,25-25 31,0 1-15,25 24 0,-1-25-1,0 25-15,1 0 16,-1 0 0,1-24-1,-1 24 32,1 0-47,-1 0 16,25 0-1,-49-25 1,0-23 0,0 23-1,0 1-15,0-25 16,0 24-16,0-23 15,0-1-15,0 0 16,24 24-16,-24-23 16,0 23-1,0 1 1,0-1 15,25 25 79,-25 49-95,0-24-15,0 23 16,0-23-16,0-1 15,24 25-15,-24-24 16,25 48 0,-25-24-1,0 0 1,0-25-16,0 0 16,0 1-1,0-1-15,0 1 16,0-1-1,0 1 1,0-50 140,0 1-140,24-1-16,-24-24 16,0 25-16,0 0 15,0-50-15,0 50 16,0-1-16,0-23 15,24-1-15,-24 0 16,25 24-16,-1 1 16,-24 0-16,0-1 15,0 1 17,25 24-17,-25-25-15,24 25 31,1 0-15,-1 0 15,-24 25-15,24-1-16,1 1 16,-25-1-16,0 0 15,0 1-15,0 24 16,0-25-16,0 1 15,0-1-15,0 0 32,-25 1-17,1-25 1,0 0 0,48 0 109,0 0-125,1 0 15,24 0-15,-1 0 16,-23 0-1,-1 0-15,1 0 16,-1 0 0,-24-25-1,25 1-15,-25 0 32,0-25-32,0 24 15,0-24 1,0 25-16,-25 0 31,1 24-31,-1 0 63,25 24-63,0 0 15,0 1-15,0 24 16,0-25-1,0 1-15,0-1 16,25 0-16,-1-24 16,1 0-1,-1 0 17,0 0-17</inkml:trace>
          <inkml:trace contextRef="#ctx0" brushRef="#br2" timeOffset="752575.7152">23422 16926 0,'49'0'0,"49"0"16,-1 0-16,-23 0 15,23 0-15,-24 0 16,25 0-16,-25 0 16,-48-49-16,-1 49 15</inkml:trace>
          <inkml:trace contextRef="#ctx0" brushRef="#br2" timeOffset="756185.4502">25180 17243 0,'0'-24'46,"49"-1"-30,-49 1 0,25 24-16,24-25 15,-25 25 17,25 0-32,-25 0 15,1-24 1,-1 24-16,1 0 31,-50 0 141,1 24-156,-1-24-1,25 25 16,0-1 1,0 1-32,0-1 15,0 0 1,0 1 0,25-25-1,-1 0-15,1 0 31,-1 0-15,0 0 0,1 0 15,-1-25-15,1 25-1,-25-24 1,0 0-1,0 48 173,0 0-172,24-24-16,-24 25 46,25-25-30,-1 0 15,0 0 1,1 0-17,-1-25 1,1 25 15,-25-24-31,0-25 16,24 25-1,1-1 17,-25 1-17,24-1 1,25 25 62,-25 25-62,1-1-1,-25 1 1,24-1-16,-24 1 15,0-1 1,0 0 0,0 1-16,0-1 15,0-73 126,0 25-110,0-25-15,24 25-1,-24-1 1,25 25 31,-1 0-47,1 0 31,-1 0-15,25 25-1,-49-1-15,24 25 32,-24-25-17,0 1 1,0-1 15,25-24 16,-1 0-31,1 0-1,-1-24 1,1-25 0,-1 25-16,-24-1 15,24 25-15,-24-24 16,25 24-1,-50 0 126,1 0-125,0 0-1,24 24-15,-25-24 16,25 25-16,0-1 16,0 0-1,25-24 95,23 0-64,-23 0-14,-1 0 15,1-24-32,-25 0-15,0-1 16,0 1-16,0-25 15,0 24 1,0-23 0,0 23-16,0 1 15,0-1 1,0-23-16,0 23 16,0 1-1,0-1 16,0 50 48,0 48-64,0 0-15,0-24 16,0 24-16,0 1 15,24-74-15,0 48 16,1-23 0,-1-25-16,1 0 15,24 24-15,-25-24 47</inkml:trace>
        </inkml:traceGroup>
        <inkml:traceGroup>
          <inkml:annotationXML>
            <emma:emma xmlns:emma="http://www.w3.org/2003/04/emma" version="1.0">
              <emma:interpretation id="{6370ED3B-D42D-4BE4-9558-BC0F084BD3BC}" emma:medium="tactile" emma:mode="ink">
                <msink:context xmlns:msink="http://schemas.microsoft.com/ink/2010/main" type="inkWord" rotatedBoundingBox="26669,17657 26694,17657 26694,17827 26670,17828"/>
              </emma:interpretation>
              <emma:one-of disjunction-type="recognition" id="oneOf80">
                <emma:interpretation id="interp96" emma:lang="" emma:confidence="0">
                  <emma:literal>)</emma:literal>
                </emma:interpretation>
                <emma:interpretation id="interp97" emma:lang="" emma:confidence="0">
                  <emma:literal>I</emma:literal>
                </emma:interpretation>
                <emma:interpretation id="interp98" emma:lang="" emma:confidence="0">
                  <emma:literal>'</emma:literal>
                </emma:interpretation>
                <emma:interpretation id="interp99" emma:lang="" emma:confidence="0">
                  <emma:literal>.</emma:literal>
                </emma:interpretation>
                <emma:interpretation id="interp100" emma:lang="" emma:confidence="0">
                  <emma:literal>\</emma:literal>
                </emma:interpretation>
              </emma:one-of>
            </emma:emma>
          </inkml:annotationXML>
          <inkml:trace contextRef="#ctx0" brushRef="#br2" timeOffset="769232.1969">25547 17243 0,'24'0'47,"-24"-24"-16,0-1-31,0 1 16,0-50 15,0 50-31</inkml:trace>
        </inkml:traceGroup>
        <inkml:traceGroup>
          <inkml:annotationXML>
            <emma:emma xmlns:emma="http://www.w3.org/2003/04/emma" version="1.0">
              <emma:interpretation id="{D3DEC52C-B3A2-4ED0-97AF-59C0B66C11E8}" emma:medium="tactile" emma:mode="ink">
                <msink:context xmlns:msink="http://schemas.microsoft.com/ink/2010/main" type="inkWord" rotatedBoundingBox="28182,17302 32577,17286 32580,18069 28184,18085"/>
              </emma:interpretation>
              <emma:one-of disjunction-type="recognition" id="oneOf81">
                <emma:interpretation id="interp101" emma:lang="" emma:confidence="1">
                  <emma:literal/>
                </emma:interpretation>
              </emma:one-of>
            </emma:emma>
          </inkml:annotationXML>
          <inkml:trace contextRef="#ctx0" brushRef="#br2" timeOffset="766526.9076">30627 16926 0,'49'0'46,"-25"-25"-46,25 25 16,0-24-16,24 24 16,-48 0-1,-1-25-15</inkml:trace>
          <inkml:trace contextRef="#ctx0" brushRef="#br2" timeOffset="766856.5938">30236 16706 0</inkml:trace>
          <inkml:trace contextRef="#ctx0" brushRef="#br2" timeOffset="766152.9371">27061 17243 0,'49'0'31,"-25"0"1,1 0-1,-1 0-15,1-24-1,-1-1 1,0 1-1,-24-1 1,25 1 15,-25-1-15,24 1 0,1 0-1,-1 24-15,1-49 16,48 49-1,-49 0 1,1-25 0,-50 25 109,1 25-110,-25-25 1,25 0 0,-1 0-1,25 24-15,-24-24 16,-1 25-1,1-1 1,24 0 0,0 1-1,0-1 1,0 25 0,0-24 15,24-25 31,1 0-30,-1 0-1,1 0-16,-1 0 1,0-25 0,1 25-16,-1 0 15,-24-24 1,49 24-16,-49-25 16,25 1-16,-25-1 15,24 25 1,0 0-16,1-24 15,-1 24 17,1 0-32,-1 0 78,-48 0-16,-1 24-46,1-24-16,-1 25 31,1-1-31,24 1 31,0 24-31,0-1 16,0-23 0,0 24-1,0-25 1,24-24 15,1 0-31,-1 0 16,1 0-16,23 0 15,-23 0 1,-1 0 0,1 0-1,-1 0-15,1 0 16,-1-24 0,0 24-16,1-25 15,-1 25 1,-24-24-16,0-1 15,25 1 1,-25 0 15,0-1-15,-25 25 31,1 0-32,-1 0 48,25 25-32,0-1 0,0 0-15,0 1 0,25-25 62,-25-25-78,24 25 31,1 0-31,-1-24 16,-24 0-1,25-1-15,-1 25 16,0-24 0,-24-1-1,25 1 16,-25-1-15,0 1-16,24 24 16,1 0 62,-1 0-63,25 0-15,-49 24 16,0 1 0,0-1-16,24-24 15,1 25-15,-25-1 16,0 1 0,0-1-1,0 0 1,0 1 15,24-25 47,-24-25-62,0-23-16,25 23 15,-1-24 1,1 25-16,-1-1 16,0 25-1,1 0 1,-1 0 31,-24 25-32,0-1-15,0 1 0,0-1 16,25 25 0,-1-49-16,-24 24 15,0 1 17,0-1-17,24-24 16,-24-24-15,25-1-16,-1 1 16,-24 0-1,25-1-15,-25-24 16,0-24 0,0 49-1,24-1-15,1 1 31,-1-1-15,-24 1 0,24 24-1,1 0 17,-1 0-17,-24 24 1,0 1-16,0 24 15,0-25-15,0 0 16,49 50-16,-49-50 16,0 1-1,0-1 1,0 0 15,25-24 141,23-24-172,-48 0 16,25-25-1,-25 24-15,0 1 16,0-25 0,0 25-16,0-50 15,0 50-15,0-25 16,0 25-16,0-1 15,0 1-15,0-1 16,0 1 15,0 48 63,0 1-78,24 24-16,-24-25 15,0 25-15,0-25 16,0 25-16,0 24 16,25-48-16,-25 48 15,24-48-15,-24 23 16,24 1-16,1-24 15,-1-1-15,-24 1 16,25-25 15,-1 0 1,1 0-32,-1 0 15,-24-25-15,0-24 16,0 25-16,0-25 15,0 25-15,0-25 16,0 24-16,0-24 16,24 25 62,1 24-78,48 0 15,-24 0-15,0 0 16,-25-24-16,1 24 16,-1 24 234,1-24-235,-25 24 1,0 1-16,0 24 16,24 24-1,0-73 1,-24 24-1,25-24 1,24 0 15,-25 0 1,1 0-17,23 0 1,1 0-1,-24 0-15,48 0 16,-73-24-16,24 24 16,1 0-16,-1 0 15,-73 0 142,25 0-126,-1 24-16,25 1 1,0-1 0,0 25-16,0-24 31,0-1-31,0 0 16,25-24 93,-1 0-93,-24-24-1,25 0-15,-1-1 16,-24 1-1,25-1-15,-25 1 16,0-1 0,0 1-16,48 0 15,-48 48 95,25 0-95,-25 25-15,0-24 16,0-1-16,0 1 16,49-1-16,-25-24 62,1 0-46,-1-24-16,25-25 31,-49 24-15,24 1-16,1-25 15,-25 0 1,0 25-16,0-1 15,0 1 1,0-1-16,0 1 16,24 24-1,-24-24-15,0 72 78,24-48-62,-24 49-16,25 0 16,-25 0-1,0-25-15,0 1 16,24-1-16,-24 1 31,25-25-15,-1 0 15,1 0-15,-1 0-1,0-49 1,-24 24 0,49-23-1,-24 48 16,-1 24 32,-24 0-47,0 50-16,25-99 140,-1-24-140,0 49 78,-24 49-62,0-24 0,0-1-1,0 1-15,0-1 16,25 0 15,-25 1-15,24-1 46,1-24-46,-1 0-1,-24-24-15,25 24 16,-1-73-16,-24 24 16,0 24-16,0-48 15,0 24-15,49-24 16,-49 0-16,0-1 16,0 50-16,0-49 15,0 48-15,0-48 16,0 24-16,0 25 15,0 97 95,0-24-95,0 0-15,0 0 16,0-25-16,24 0 16,-24 25-16,25-24 31,-25-1-31,24-24 16,1 24 15,-1 1-16,0-25 17,1 24-1,24-24 0,-25 0 32,0 0-48,1-24 1,-25-1-16,24 25 16,-24-48-16,0 23 15,0-24-15,25 25 16,24-25-1,-49 25 17,24 24-17,0 24 17,1 1-17,-25 23-15,0 1 16,0 24-16,0-48 15,0 24-15,0-25 16,0 25-16,0-25 16,0 1-16,0-1 15,-25 1-15,25-1 16,-24-24-16,0 0 16,-1 0 62,50 0-63,23 0-15,1 0 16,-24-24-16,24 24 16,-25 0-16,0 0 15,1-25-15,-1 25 16,-24-24-1,-24-1 48</inkml:trace>
          <inkml:trace contextRef="#ctx0" brushRef="#br2" timeOffset="767863.3042">28795 16901 0,'49'0'47,"0"-49"-32,0 49-15,24 0 16,-24 0-16,0 0 15,-1 0-15,-23 0 16,-1 0-16</inkml:trace>
        </inkml:traceGroup>
      </inkml:traceGroup>
    </inkml:traceGroup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15:44:00.07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4FDC294-2AFF-46B4-8A0D-4A0A763D0F88}" emma:medium="tactile" emma:mode="ink">
          <msink:context xmlns:msink="http://schemas.microsoft.com/ink/2010/main" type="writingRegion" rotatedBoundingBox="1060,171 28511,-745 29088,16537 1637,17454"/>
        </emma:interpretation>
      </emma:emma>
    </inkml:annotationXML>
    <inkml:traceGroup>
      <inkml:annotationXML>
        <emma:emma xmlns:emma="http://www.w3.org/2003/04/emma" version="1.0">
          <emma:interpretation id="{A14E67D9-78E1-408E-84A7-B19092B63DB4}" emma:medium="tactile" emma:mode="ink">
            <msink:context xmlns:msink="http://schemas.microsoft.com/ink/2010/main" type="paragraph" rotatedBoundingBox="1099,170 7575,410 7521,1873 1044,16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E18CA7-4592-455B-BE9D-B061B673E03D}" emma:medium="tactile" emma:mode="ink">
              <msink:context xmlns:msink="http://schemas.microsoft.com/ink/2010/main" type="line" rotatedBoundingBox="1098,169 7575,410 7521,1873 1044,1633"/>
            </emma:interpretation>
          </emma:emma>
        </inkml:annotationXML>
        <inkml:traceGroup>
          <inkml:annotationXML>
            <emma:emma xmlns:emma="http://www.w3.org/2003/04/emma" version="1.0">
              <emma:interpretation id="{48370CE0-EF94-4773-862E-3589C6D9CF70}" emma:medium="tactile" emma:mode="ink">
                <msink:context xmlns:msink="http://schemas.microsoft.com/ink/2010/main" type="inkWord" rotatedBoundingBox="1098,169 3912,274 3858,1737 1044,163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1319 318 0</inkml:trace>
          <inkml:trace contextRef="#ctx0" brushRef="#br0" timeOffset="-417.194">49 1148 0,'0'-24'125,"0"-1"-109,0-24-16,0 1 16,0 23-1,0-24 1,0 25-1,0-1 1,0 1-16,0 0 16,0-1-16,0-24 15,0 25-15,0-25 16,0 0 0,0 0-1,0 25-15,0-49 16,0 48-1,0 1-15,0-25 32,0 24-17,0 1 1,0 0-16,0-1 16,0 1-1,0-1 1,-25-23-16,25 23 31,0 1-31,0-1 16,0 1-1,0-1-15,0 1 32,0 0-17,-24 24-15,24-25 16,0 50 171,0-1-171,0 0 0,24-24-16,1 49 15,-1-49 1,1 25-16,-1-1 15,-24 1 1,24-1 15,1-24-15,-25 24 0,24-24-16,1 25 15,-1-1 1,1 1-1,-1-25 1,-24 24 0,24-24-16,-24 24 15,0 1 1,25-1-16,-1 1 16,25 24-16,-24-1 15,-25-23 16,24-1-31,-24 1 16,24-1 0,-24 1-1,0 23 1,0-23-16,0 24 16,0-25-1,0 1 1,0 23-1,0 1 1,0-24-16,-24-25 16,0 49-16,-1-25 15,1 0-15,-25-24 16,0 49-16,25-49 16,-25 25-16,0-25 15,24 24-15,-23-24 16,23 0-16,1 0 15,-1 0-15,1 0 16,48 0 93,25 0-93,24 0-16,-48 0 16,73 0-16,-25 0 15,0 0-15,-24-24 16,0 24-16,-25-25 16,-24 1-1,49 24-15,-25-25 16,1 25-1,-1-24-15,-24 0 16,25 24-16,-1-25 16,1 1-16,-25-1 15,24 25-15,-24-24 16,0-1 0,24 25-16,-24-48 15,0 23 1,0 1 15,0-1 0,-24 25 1,0 0 30,-1 0-62,25 25 31,0-1-31,0 25 16,0-25 0,0 25-1,0-24 1,0-1-16,25 1 15,-1-1 17,-24 0-17,49 1 1,-25-25 0,25 0-1,-24 0 1,-1 0-16,0 0 15,1 0 48,-1 0-32,-24-25 0,0 1-15,0 0 0,0-1-1,25-24 1,-25 25 0,0-1-1,0 1-15,0 0 16,24 24-16,-24-25 15,0 1 1,0-1 0,49 25 93,-25 0-93,1 0-1,-1 25 17,1-1-17,-1 25-15,25 24 16,-49-48-1,24-25-15,-24 24 16,0 1 0,0 23 46,0-23-46,-24-25-1,-25 0 32,25 0-15,48 0 124,0 0-156,1 0 15,-1 0-15,1 0 16,-1 0-16,1-25 31,-1 25-15,-24-24-16,24 0 16,-24-1-1,25 1 1,-25-1-16,0 1 15,0-1-15,0 1 16,0 0 15,0-1-15,0 50 109,0 23-125,49 26 16,-25-50-1,-24 25 1,25-49-1,-25 49-15,24-49 16,0 24 0,25-24 15,-24 0-15,-1-24-16,25 24 15,-25-49-15,25 25 16,-24-1-16,-25 1 15,24-1-15,0-24 16,1 25-16,-1 0 16,-24-1-16,49 1 15,-73 48 173,-1-24-173,-24 0-15,49 25 16,0-1 0,0 0-16,0 1 15,0-1-15,0 1 16,0-1-16,0 1 31,0-1-15,25-24-1,-1 0 17,1 0 15,-1 0-47,-24-24 15,0-1 1,0-24-16,25 25 15,-25-1-15,0 1 16,0 0-16,0-1 16,0 1-16,0-1 15,0 1 17,24 24 14,-24 24-30,0 25-16,0 24 16,24-73-16,-24 74 15,25-25-15,-25-25 16,0 25-16,0 24 16,24-24-16,-24-25 15,0 25-15,0-24 16,0 48-1,25-24-15,-25-25 16,0 1-16,0-1 16,0 0-1,0 1 1,-25-25 15,1 0-15,-1 0-16,-23 0 15,23 0 1,-24-25 0,49-23-1,0 23-15,-24 1 16,24-1-16,0 1 16,0-1-1,0 1 1,0 0-1,0-1-15,24 1 16,1-1 0,48 1-1,-49-25 1,1 49 0,-1-24-1,1 24-15,24-49 16,-49 24-1,0 1 1,24-25 0,-24 25-1,24-25-15,-24 0 32,25 0-32,-25 25 15,0-1-15,24 1 16,-24-25-16,0 25 15,25-1 1,23 1 0,-23 24-1,-1 0 1,1 0 0,-1 0-16,1 24 15,-25 1-15,24 23 16,-24 1-16,24-24 15,-24 24-15,0-1 16,0-23-16,0-1 16,0 1 15,0-50 47,0-48-62,0 49-16,0-25 15,0 24-15,0 1 16,0-25-16,25 25 16,-1 24-1,1 0 1,-1 0-1,49 0 1,-48 0-16,-1 24 16,-24 0-1,49 25-15,-49 0 16,0-24 0,0-1-1,0 0 1,0 1-1,-49-25 32,0 0-31</inkml:trace>
        </inkml:traceGroup>
        <inkml:traceGroup>
          <inkml:annotationXML>
            <emma:emma xmlns:emma="http://www.w3.org/2003/04/emma" version="1.0">
              <emma:interpretation id="{B12C47A2-D12C-4247-9E39-EAA9028AE15E}" emma:medium="tactile" emma:mode="ink">
                <msink:context xmlns:msink="http://schemas.microsoft.com/ink/2010/main" type="inkWord" rotatedBoundingBox="4455,450 7569,566 7538,1425 4423,130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823.0639">3492 1014 0,'0'24'16,"0"1"15,25-25-31,-1 0 15,1 0 1,-1 0 0,0 0-16,1 0 15,-1 0 1,-24-25 0,25 25-1,-25-49-15,0 24 16,49-75-16,-49 76 15,0-51 1,0 25-16,0 25 16,0-24-16,0 24 15,0-50-15,0 26 16,0 24-16,0 0 16,0-25-16,-25 25 15,25 1 1,0-1-16,-24 25 15,24-25-15,0 75 94,0 24-94,0 1 16,0-1-16,0 1 15,24-26-15,25 51 16,-25-50-16,1-1 16,-1 26-16,-24-50 15,25 0-15,-1-1 16,25 51-16,-25-50 16,-24 0-16,49-25 15,-24 0 1,24 0-1,-1 0-15,1 0 16,-24 0-16,24 0 16,-25 0-16,0 0 15,1 0-15,24 0 16,-49-25-16,48-25 16,-23 25-16,-25 0 15,0-24-15,0 24 16,0-25-1,0 25 1,0-24 15,0 24-15,-25 25 0,-23 0-1,23 0 16,1 0 1,24 25-17,0 24 1,0-24-16,0 50 16,0-50-1,0 24-15,0-24 31,0 0-15,0 0 0,24-25-1,25 0 1,-25 0 0,-24 25-1,25-25-15,-1 0 16,1 0-1,-1 0 32,1 0-31,-1 0 0,0-25-1,-24 0-15,0 0 16,49 0-16,-49 0 15,0-24-15,0 24 16,0-25-16,0 25 16,0-24-16,0 24 15,0 50 126,49-25-32,171 0-46,-220 149-63,0-100 0,24-24 15,1-25 32,24 0-15,-25 0-1,0 0-16,1 0 1,-25-25 0,24 25-16,1-24 15,-25-1 1,49 0-16,-25 25 47,0 0-32,1 0 1,24 0 15,-49 25-31,0 0 16,0 24-16,0-24 16,0 0-1,0 0-15,0 0 78,-25-25-62,25-25 0,0-25-16,0 0 15,0 1 1,25 24-16,-1-25 15,1 50-15,-25-25 16,24 25-16,0 0 16,1 0-16,-1 0 15,1 0 1,-1 0-16,-24 25 16,0 0-1,0 0-15,0 0 16,25 24-1,-25-24 1,24-50 62,0 1-78,-24-1 16,74-50-16,-26 50 15,1-24-15,-24 49 16,24 0-16,-1 0 31,1 24-15,-49 1-16,0 25 16,0 0-16,0-1 15,0-24 1,0 0-16,25 0 15,-1 0 1,1-25 15,-1 0-31,0 0 16,1 0 0,24-25-16,-49 0 15,0-25-15,24-24 16,-24 24-16,24-49 15,-24 74-15,0-25 16,0 25-16,49-49 16,-24 74 31,24 0-32,-25 25 1,0-1-16,25 26 15,-49-25-15,49 74 16,-24-74 0,-25 25-16,0-25 31,0 25-15,-25-26-1,1-24 1,-1 0-16,1 0 15,-1 0 1,50 0 47,-1 0-63,1 0 15,-25 25-15,24-25 16</inkml:trace>
          <inkml:trace contextRef="#ctx0" brushRef="#br0" timeOffset="4359.0773">3346 562 0,'73'0'16,"25"0"-16,-1 0 15,26 0-15,-26 0 16,-48 0-16,-24 0 16,23 0-16</inkml:trace>
        </inkml:traceGroup>
      </inkml:traceGroup>
    </inkml:traceGroup>
    <inkml:traceGroup>
      <inkml:annotationXML>
        <emma:emma xmlns:emma="http://www.w3.org/2003/04/emma" version="1.0">
          <emma:interpretation id="{6250DC00-6955-44EA-8C60-DC6F94EC8722}" emma:medium="tactile" emma:mode="ink">
            <msink:context xmlns:msink="http://schemas.microsoft.com/ink/2010/main" type="paragraph" rotatedBoundingBox="1480,1832 17988,1641 18008,3374 1500,35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A1CDF0-C753-4397-ADB9-332F9AFD701F}" emma:medium="tactile" emma:mode="ink">
              <msink:context xmlns:msink="http://schemas.microsoft.com/ink/2010/main" type="line" rotatedBoundingBox="1480,1832 17988,1641 18008,3374 1500,3565"/>
            </emma:interpretation>
          </emma:emma>
        </inkml:annotationXML>
        <inkml:traceGroup>
          <inkml:annotationXML>
            <emma:emma xmlns:emma="http://www.w3.org/2003/04/emma" version="1.0">
              <emma:interpretation id="{9DC4E7E8-424D-4906-BDD1-35609DE1E008}" emma:medium="tactile" emma:mode="ink">
                <msink:context xmlns:msink="http://schemas.microsoft.com/ink/2010/main" type="inkWord" rotatedBoundingBox="1484,2135 3850,2107 3866,3538 1500,3565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1" timeOffset="9815.3515">879 2247 0,'-24'0'31,"-1"0"16,1 0-16,-25 0-15,25 0-16,-1 0 15,1 0 1,-1 0 0,1 0-1,-25 0 1,25 0-16,-1 0 16,1 0-16,-25 0 15,25 0 1,24 25-1,-25-25 1,1 24-16,24 0 16,0 1 15,0-1-31,0 1 16,0-1-1,0 0-15,0 1 16,24-1-16,-24 1 15,25-1-15,-25 1 16,24 23 0,25-48 15,-25 0 0,1 0-15,-50 0 187,1 0-187,-1 0-16,1 25 31,24-1 31,0 1-46,0-1 15,0 25-15,24-25-1,1 1 17,24-25-17,-1 24 1,-23-24 15,-1 0-15,1 0 15,-1 0-15,1-24-1,-1-1 1,-24 1 15,24-25-31,-24 25 16,0-1 15,0 1-15,25-1-1,-1 1 17,-24 0-17,25 24 1,-1-25-1,25 25 17,-25 0-1,1 25-15,-25 23-1,0-23-15,24 24 16,-24-25-1,0 25 1,0-25 0,-24-72 124,24-1-140,0 0 16,0 24 0,0-23-1,0 23 16,24 25 16,25 0-31,-25 25 0,1-1-16,-1-24 15,1 49-15,-25-25 16,24 1-16,-24 24 15,0-1 1,25-23 15,-1-25 47,0 0-78,-24-25 16,0-23-16,0 23 16,25-24-16,-1-24 15,1 0-15,-25-1 16,0 50-16,24-49 16,-24 24-16,0 25 15,0-25-15,0 24 16,25 1-16,-25-25 15,0 0-15,0 25 16,0-1-16,0 1 16,0-1-16,0 1 15,0 122 95,48 24-95,-48-49 1,0 0-16,0 1 16,25-26-16,-25 26 15,0-1-15,24 0 16,-24-48-16,25 48 15,-1-49-15,-24 1 16,25-1 0,-25 1-1,24-25 1,0 0 15,1 0-31,-25-25 16,0-24-16,0 25 15,0 0-15,49-25 16,-49 24-16,0 1 16,0-1-16,24 74 109,1 0-93,-25-24-16,0 23 15,24-48-15,0 0 32,1 0-1,-1 0-31,25 0 15,-25-24-15,1-25 16,-1 25-16,-24-50 16,49 26-16,-24-26 15,-25 25-15,0 1 16,0-1-16,24-24 16,-24 48-16,0-24 15,0 25-15,0-1 16,0 1-16,0-25 15,0 25-15,0-1 16,0 74 93,0 0-93,0 0-16,0 24 16,0 0-16,0-24 15,0 24-15,0-48 16,0 48-16,0-48 16,0-1-16,0 0 15,0 1-15,0-1 16,24 1 15,1-25 0,-1 0-15,1 0-16,-1-49 16,1 49-16,-25-25 15,48-23-15,-48 23 16,0 1-1,25-25-15,-25 24 16,24-23 0,-24 23-1,0 1 1,0 48 46,0 25-62,25 24 16,-25 1-16,0 23 16,0-23-16,48-26 15,-48 26-15,0-50 16,0 25-16,25-49 16,-1 0-1,1 0 1,-1 0-16,1-25 15,-1-23-15,0-26 16,-24 50-16,25-25 16,-25 0-16,24 0 15,-24 25-15,0 0 16,25 24 46,24 48-46,-49 26-16,24 23 16,0 25-16,-24-24 15,0-25-15,0 1 16,0-50-16,0 25 16,0 0-16,-24-25 15,0 1-15,-50-1 16,50 1-16,-25-25 15,-24 0-15,48 0 16,1 0-16,-1 0 16,-23 0-1,48-49-15,0-49 16,24 0-16,25-24 16,24 24-16,-24 1 15,24 72-15,1-23 16,-50 23-16,0 25 15,25 0-15,-49-24 16,25 24-16</inkml:trace>
          <inkml:trace contextRef="#ctx0" brushRef="#br1" timeOffset="11055.0684">1294 2320 0,'98'0'15,"-25"25"-15,25-25 16,-74 0-16,25 0 15,-24 0 1,-1 0 0</inkml:trace>
          <inkml:trace contextRef="#ctx0" brushRef="#br1" timeOffset="10750.9067">1734 2247 0,'0'-24'15,"0"48"32</inkml:trace>
          <inkml:trace contextRef="#ctx0" brushRef="#br1" timeOffset="10391.4133">1880 2296 0,'0'24'16,"49"-24"0,25 0-16,23 0 15,1 0-15,0 0 16,-50 0-16,26 0 16,-25-24-16,-25 0 15,0-1 1,-24 1-16</inkml:trace>
        </inkml:traceGroup>
        <inkml:traceGroup>
          <inkml:annotationXML>
            <emma:emma xmlns:emma="http://www.w3.org/2003/04/emma" version="1.0">
              <emma:interpretation id="{62AE838F-9F2B-4AF0-A652-567D5C91879A}" emma:medium="tactile" emma:mode="ink">
                <msink:context xmlns:msink="http://schemas.microsoft.com/ink/2010/main" type="inkWord" rotatedBoundingBox="4317,2490 4386,2489 4392,2968 4323,2969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1" timeOffset="11807.1574">3224 2784 0</inkml:trace>
          <inkml:trace contextRef="#ctx0" brushRef="#br1" timeOffset="11583.5305">3273 2320 0</inkml:trace>
        </inkml:traceGroup>
        <inkml:traceGroup>
          <inkml:annotationXML>
            <emma:emma xmlns:emma="http://www.w3.org/2003/04/emma" version="1.0">
              <emma:interpretation id="{152F79CB-0974-4D2A-B70A-C5C869D96BC3}" emma:medium="tactile" emma:mode="ink">
                <msink:context xmlns:msink="http://schemas.microsoft.com/ink/2010/main" type="inkWord" rotatedBoundingBox="4846,1793 9003,1745 9021,3338 4865,3386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2" timeOffset="20471.1131">3761 2784 0,'24'-24'140,"-24"-25"-124,0 25 0,25 24-16,-25-25 15,24 25 1,1-24 0,-25-1-1,24 25 1,1 0 15,23 0-15,-23 0 31,-50 0 78,-23 0-110,-1 0 1,24 25-1,1-1 1,24 1 0,0-1-16,0 1 15,0-1-15,0 0 16,0 1 0,0-1-1,0 1 48,24-25-32,25 0-15,-24 0-16,-1 0 15,-24-25 1,49-24-1,-49 25-15,24-25 0,-24 25 16,0-1 0,25-24-16,-1 25 15,-24 0-15,0-1 16,0 1 0,0 97 62,0 0-63,25-24-15,-25 0 16,0-25 0,24-24-1,0 0 16,1 0 32,-1-24-32,-24 0-31,0-25 16,25 24-16,-25 1 15,0-1-15,24 25 16,-24-48-16,0 23 16,0-24-1,25 25-15,-1 24 32,0-25-32,1 25 31,-1 0-16,1 0 1,23 0 0,-23 0-1,-1 0 1,-24 25 0,25 24-16,-25-25 15,24 1-15,-24-1 16,0 0-16,0 1 15,0 24-15,0-25 63,0-48 15,0-25-78,0 24 16,0-23-16,0-1 15,0 24-15,25 1 16,-25-1 0,24 25-16,0 0 15,1 0 16,-1 0-15,-24 25 0,25-25-1,-25 24 63,0 1-62,0-1 0,0 1 202,24-25-202,-24 24-16,25-24 31,-1 24-31,25-24 63,-25 0-1,1 0-46,-1-24 0,0 0-1,1-1 1,-1-24-1,1 25 1,-1-1-16,-24-23 16,49-1-1,-49 73 157,24 1-156,-24-1-16,25 0 15,-25 1 1,24 24 0,1-25-16,-25 1 15,0-1-15,24-24 16,-24 24-16,49 1 31,0-25 0,-25 0-15,1 0 0,-25-25-1,24 25-15,-24-24 16,25 0 0,-25-1-1,24 1 1,-24-1-1,0 1 1,0-1 0,0 1 15,24 24 0,1 0 47,-25 24-62,0 25 0,24-24-1,-24 24-15,0-25 16,0 25-16,25 0 15,-25-25 1,0 1-16,24 23 16,1-23-16,-25-1 31,0 25-31,0-25 0,0 1 31,0-1-15,0 1 15,0-1-15,0 25-16,0-25 31,0 1-15,-25-1-1,1-24 1,-1 0-16,-24 0 15,25 0-15,0 0 16,-1 0 0,-24 0-1,49-24 1,0-25-16,0-24 16,0 48-16,0-24 15,0 25-15,0 0 16,0-25-16,0 24 47,0 1-32,49 24 17,-24 0-17,23 0 1,-23 0-16,-1 0 15,1 0-15,-1-24 16,1 24-16,23-49 16,-48 24-1,25 25 1,-25-24 0,0-1-16,0 1 15,24-25 1,1 25-16,-25-1 15,0-48 1,0 24 0,0 25-16,0-49 15,0 48-15,0-24 16,0 25-16,0-25 16,0 25-16,0-1 15,0 1-15,0 48 94,0 25-94,0 0 16,0 0-16,0-25 15,0 1-15,0-1 16,0 25-16,0-25 15,0 25-15,24 0 16,-24-25-16,24 1 16,-24-1-16,25 1 15,-25-1-15,24-24 16,-24 24 0,25 1-16,-1-25 15,1 0 1,-1 0-1,0 0 1,1 0 0,-1-25-16,1 1 15,-1 0 1,-24-1-16,25 1 16,-25-25-1,24 0 1,-24 25-16,0-1 15,0-24 1,0 25-16,0 0 16,0-1-16,0 1 15,0-1-15,0 1 16,0-1-16,0 1 16,0 0-1,-24-1-15,-1 25 63,1 0-32,24 49-15,0-25-16,0 1 15,-25 24-15,25-25 31,0 1-31,0-1 16,0 0 0,0 1-1,0-1-15,0 1 16,0-1 0,0 0-16,0 1 31,0-1-16,25 1 110,-1-25-109,-24-25 0,0 1-1,25-1-15,-1 1 32,-24 0-32,24-1 0,1 25 93,-1 0-93,1 25 16,-25 23 0,0-23-16,0-1 15,0 1-15,0-1 16,24 1 15,0-25 0,1 0-15,-1 0-16,25-49 16,-24 24-1,-25-24 1,48 1-16,-48-1 15,25-49-15,-25 25 16,24 24-16,1-24 16,-25 97 46,0 25-46,0 0-16,0 0 15,0-25-15,0 49 16,0-48-16,0 24 16,0-1-1,0-23-15,0-1 16,0 1 0,0-1-16,24-24 62,1 0-31,-1 0-31,0-49 32,-24 0-17,25 25-15,24 0 16,-49-1-1,24 1-15,-24-1 32,49 25-1,-25 74 0,-24-50-15,0 25-16,0-25 15,0 1 1,0 24-16,0-25 16,0 0-16,0-72 93,0 23-93,25-24 16,-1 25-16,1-1 16,-1-23-16,1 23 15,-1 25-15,25 0 16,-25 0 15,1 0-15,-25 25-16,0 23 15,0 1 1,0 0-16,24 0 16,0-25 46,50-48-46,-50 0-1,25-25-15,0-25 16,0 50-16,24-49 16,-24 48-16,0 1 15,-25 24-15,-24-24 94,-24 24-63,-25 0-31,49 48 32,-25-23-32,1 24 15,24-1-15,0 1 16,0 25-16,-24-26 15,24 1-15,0-24 16,0-1-16,0 1 16,0-1 15,48-24-15,-23-24-1,-25-50-15,0 1 16,49 24-16,-25 0 15,-24-24-15,24 49 16,-24-50-16,0 1 16,25 49-16,-25-25 15,24 122 63,-24-24-78,0 24 0,0 0 16,0 1 0,0-1-16,0 25 0,0-25 15,0-49 1,0 50-16,0-50 16,0 49-16,0-24 15,-24 0-15,-25 0 16,25-25-16,-25 25 15,24-49-15,-23 0 16,23 0 15,25-24-15,0-98-16,49-74 16,49 50-16,-50 48 15,1 49-15,25 0 16,-1 25-16,-24-1 15,24 1-15,0 0 16,-48-1-16,24 1 16,-25 24-1,-24-25-15</inkml:trace>
          <inkml:trace contextRef="#ctx0" brushRef="#br2" timeOffset="21287.0298">5544 2272 0,'73'0'0,"-48"0"16,48 0-16,-24 0 16,-25 0-16,1 0 15,-1 0-15,0 0 16</inkml:trace>
          <inkml:trace contextRef="#ctx0" brushRef="#br2" timeOffset="21711.6387">6838 1588 0</inkml:trace>
        </inkml:traceGroup>
        <inkml:traceGroup>
          <inkml:annotationXML>
            <emma:emma xmlns:emma="http://www.w3.org/2003/04/emma" version="1.0">
              <emma:interpretation id="{F84EF73C-C8D8-4B77-81AF-BA872AAE830C}" emma:medium="tactile" emma:mode="ink">
                <msink:context xmlns:msink="http://schemas.microsoft.com/ink/2010/main" type="inkWord" rotatedBoundingBox="9297,2097 12472,2060 12481,2815 9305,2852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2" timeOffset="27455.1318">9623 2565 0,'24'0'62,"0"-25"-46,1 1-1,-1-25 17,-24 24-32,25 1 15,-25 0 1,0-1-16,0-24 15,0 25 17,0 0-1,0-1-15,0 1 15,24 24 0,1 0-15,-1 24-1,0 1-15,1-1 16,-25 25-16,0-25 16,24 1-16,25 48 15,-49-49-15,0 25 16,24-24-1,-24-1-15,0 0 16,0 1 15,0-1 32,-24-24-48,48-24 110,1 24-109,24-73 0,-49 48-16,24-48 15,25 24 1,-49 0-16,0 0 16,0-24-16,0 49 15,0-1-15,0-48 16,0 0-16,0 48 15,24-24 1,-24 25-16,0 0 16,0-1-1,0 50 48,0-1-48,0 49-15,25-24 16,-25 24-16,24-24 16,1-24-16,-1 48 15,-24-24-15,49 24 16,-25-49 0,-24 1-16,25-25 15,-25 24-15,24-24 16,1 0 15,-1 0-31,1 0 16,23 0-1,-23 0-15,-1-49 16,25 25 0,-49 0-16,25 24 15,-1-25-15,-24 1 16,-24 24 62,-1 0-62,-24 0-16,25 0 15,-25 24 1,49 1-1,0-1-15,0 25 16,0-25-16,0 25 16,24-24-1,1-1 17,-1-24-17,25 0 1,-24 0 15,23 0-31,-23 0 16,-1-24-1,1-1 1,23-24 0,-48 25-1,0-25 1,0 25-1,0-25-15,0 24 16,0-23 15,0 23 1,-24 25-17,0 0 1,-1 0-1,1 0 1,-25 25 0,49 23-16,0 1 15,0-24-15,0-1 16,0 49-16,0-48 16,24-1-1,1-24 32,24 0-31,-25 0-1,0-24 1,1-1 0,24 1-16,-49-1 15,0 1-15,0-25 16,49 0-16,-25 25 15,-24 0-15,0-1 16,0-24-16,0 25 16,0-1 31,0 74 31,24-49-63,1 0-15,-1 0 16,25 0 0,-24 0-1,-1 0 1,0 0-1,1 25 1,-25-1 0,0 1-1,0 23-15,0 1 16,0 24-16,0-24 16,0-24-16,0-1 15,0 1-15,0-1 31,24-24 1,1-24-32,-25-25 15,24 24 1,-24 1 0,24 24-16,-24-49 15,25 49-15,-25-24 16,0-25-16,0 0 31,0 25-31,0-1 16,0 1-1,0-1 32,-25 25-16,25 25-31,-24 24 16,24 48-16,0-48 16,0 0-16,24-25 15,25 25-15,-24-49 16,-1 0-16,1 0 31,-1 0 32,-24-24-48</inkml:trace>
          <inkml:trace contextRef="#ctx0" brushRef="#br2" timeOffset="24398.8204">8255 2613 0,'-25'0'16,"1"0"-16,24-24 15,0 0 17,0-1-1,0 1-16,0-1 17,0 1-17,0-1 1,0 1 0,0 0-1,24 24 16,1 0 16,-1 0-15,1 0-17,-25 24 1,24-24-16,-24 24 15,0 1-15,0-1 16,0 1 15,0-1-15,0 1-16,0-1 78,25-24-78,-1 0 31,25 0 1,-25 0-17,1-24 1,-25-1 15,0 1-31,24-25 31,-24 24-31,0 1 16,0 0 0,0-1-16,0 1 31,0 97 63,0-49-79,0 1 1,0-1-16,25 25 31,-1-49-15,0 0-1,1 0 1,-1 0-16,25 0 16,-25 0-16,25 0 15,-24 0 1,-1 0-16,25-49 15,-49 0 1,0 25-16,0 0 16,0-1-1,0 1 17,0 48 30,0 25-46,0-25-16,0 1 15,0-1-15,24-24 16,1 25 0,-1-25-1,1 0 1,-1 0-1,1 0-15,48 0 16,-49-25-16,25-48 16,24 49-16,-73-1 15,49-24-15,-24 1 16,-1-1 0,-24 24-16,0 1 15,0-25-15,0 25 16,0-1 15,-24 25 0,-25 0-31,49 25 16,0 23-16,-49 1 16,49 0-16,0-24 15,0 48-15,0 0 16,0-49-16,24 1 15,1 48-15,-1-73 16,1 0-16,-1 0 16,1 0-16,-1 0 31,0 0-31</inkml:trace>
          <inkml:trace contextRef="#ctx0" brushRef="#br2" timeOffset="27935.065">10160 2174 0,'73'0'16,"25"0"-16,-74 0 15,50 0-15,-26 0 16,1 0-16,-24 0 16</inkml:trace>
        </inkml:traceGroup>
        <inkml:traceGroup>
          <inkml:annotationXML>
            <emma:emma xmlns:emma="http://www.w3.org/2003/04/emma" version="1.0">
              <emma:interpretation id="{4AA73106-DC6D-4EF2-A014-8638456EFF85}" emma:medium="tactile" emma:mode="ink">
                <msink:context xmlns:msink="http://schemas.microsoft.com/ink/2010/main" type="inkWord" rotatedBoundingBox="13228,2087 14867,2068 14877,2871 13238,2890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2" timeOffset="32335.419">12920 2174 0,'73'0'0,"0"0"16,-48 0-16,48 0 15,-49 0-15,50 0 16,-26 0-16,-23 0 16</inkml:trace>
          <inkml:trace contextRef="#ctx0" brushRef="#br2" timeOffset="31991.1063">12138 2613 0,'0'-24'31,"0"0"-15,25-1-1,-25 1 16,24 24-31,-24-49 16,49 24 15,-25 25-15,1 0-16,-1 0 16,25 0-16,-25-24 0,1 24 15,24-24 1,-25 24-16,25-25 15,-74 25 110,1 25-109,0-25 0,-1 24 15,25 0-15,0 1-16,0-1 15,0 1-15,0-1 16,0 1-16,0-1 15,0 25 17,0 0-17,25-49 1,-1 0 0,0 0-1,1 0 1,-1 0 15,1 0-15,-1-25-16,-24 1 15,25-25 1,-1 25 0,-24-25-16,0 24 15,0 1-15,0-25 16,0 0-16,0 0 15,0 1 1,0 23 0,0 1-1,0 48 188,0 1-140,0 23-47,49 1-1,-49-24 1,0-1-16,24 25 31,-24-25-15,0 1-1,0-1 1,25-24-16,-1 25 16,1-25 30,-1 0-30,0-25 15,1 25-31,-25-24 16,24-1-16,1-24 16,-1 25-1,1 24 48,-1 0 15,-48 0 0,-1 24-78,1-24 16,-25 0-1,49 25-15,-25-1 16,25 1-1,0-1-15,0 25 16,0-25 0,0 1-1,0 24 17,0-25-1,49-24-16,-24 0 17,-1 0-17,1-24-15,-1 24 16,-24-25-16,0 1 16,0-1-1,24-23 1,-24 23 15,0 1-15,0-1-16,25 25 93,-1 0-93,1 25 16,-1 24 0,1-49 31,23 0-16,-23 0-16,-25-49 1,0 24-16,0-24 16,0 25-16,0-25 15,0-24-15,0 24 16,0-24-16,0 24 16,0-24-1,0 24-15,0 24 16,0 1-16,0 0 15,0-1-15,0 98 110,0-48-110,0 48 15,0-24-15,0 0 16,24 0-16,25 48 16,-49-72-16,24-25 15,1 49-15,-25-25 16,24-24 0,1 0 15,-1 0-31,1 0 31,-1-24-15,49-1-16,-73 1 0,49-1 15,-24 25 17,-50 0 77,-24 0-93,25 49-1,24-24 1,0-1-1,-25 0-15,25 1 16,-24-1-16,24 25 16,0-24-1,0-1-15,0 0 16,0 1 0,0-1 15,0 1 0,24-25-15,1 0 15,-1 0-15,25 0-1,-49-25 1,25 1-1,-1-1 1,-24 1 0,24 0-16,-24-1 15,0 1-15,0-25 16,0 0-16,0 25 16,0-1-1,0 1-15,0-1 16,0 50 93,0-1-109,25 25 16,24-49-1,-25 0 1,0 0 31,-24-24-31,0-1-16,0 1 15</inkml:trace>
        </inkml:traceGroup>
        <inkml:traceGroup>
          <inkml:annotationXML>
            <emma:emma xmlns:emma="http://www.w3.org/2003/04/emma" version="1.0">
              <emma:interpretation id="{55507AB7-979D-4CB1-A292-156F717C10F9}" emma:medium="tactile" emma:mode="ink">
                <msink:context xmlns:msink="http://schemas.microsoft.com/ink/2010/main" type="inkWord" rotatedBoundingBox="15451,2033 17992,2004 18002,2876 15461,2906"/>
              </emma:interpretation>
              <emma:one-of disjunction-type="recognition" id="oneOf7">
                <emma:interpretation id="interp7" emma:lang="" emma:confidence="0">
                  <emma:literal>-</emma:literal>
                </emma:interpretation>
                <emma:interpretation id="interp8" emma:lang="" emma:confidence="0">
                  <emma:literal>_</emma:literal>
                </emma:interpretation>
                <emma:interpretation id="interp9" emma:lang="" emma:confidence="0">
                  <emma:literal>.</emma:literal>
                </emma:interpretation>
                <emma:interpretation id="interp10" emma:lang="" emma:confidence="0">
                  <emma:literal>,</emma:literal>
                </emma:interpretation>
                <emma:interpretation id="interp11" emma:lang="" emma:confidence="0">
                  <emma:literal>~</emma:literal>
                </emma:interpretation>
              </emma:one-of>
            </emma:emma>
          </inkml:annotationXML>
          <inkml:trace contextRef="#ctx0" brushRef="#br2" timeOffset="37880.1295">16339 2272 0,'49'0'15,"-25"0"1,49 0-16,-48 0 16,24 0-16,-25 0 15,25 0 1,-25 0 31</inkml:trace>
          <inkml:trace contextRef="#ctx0" brushRef="#br2" timeOffset="37479.1236">14385 2589 0,'-24'0'79,"48"0"-64,-24-24 1,25-1-16,-25 1 15,24-25-15,0 24 32,1 25-32,-1-24 15,1 0-15,-1 24 16,0 0 0,1 0 15,-1 0-31,-48 0 94,-1 0-63,-23 0-16,23 24 1,1-24 15,24 24-31,-49-24 32,49 25-17,0-1 1,0 1-16,0-1 31,0 1-15,0-1-1,0 0 1,0 1 0,49-25-1,-25 0 1,1 49-1,-1-49 1,25 0 0,0 0 15,0-49-15,-49 24-16,0-23 15,0 23-15,0 1 16,0-25-16,0 24 31,24 50 78,0-1-93,1 25 0,-1-49-16,1 25 15,-1-25 1,25 0 0,-25 0-1,25 0 1,-24 0-1,-1 0-15,25-25 16,-49 1-16,24-1 16,-24 1-16,25-49 15,-25 24-15,24 24 16,1 1-16,-25-49 16,0-1-1,0 26 1,0 23-16,0 1 15,0-25-15,0 24 16,0 1 0,0 0-1,0-25-15,-25 24 32,-24 25 30,25 0-31,-25 0-15,25 0-16,-1 25 16,-24 24-1,49-1-15,0 1 16,0-24-16,0 24 15,0-1-15,0 1 16,0-24-16,0-1 16,0 25-16,0-25 15,25 1 1,-25-1-16,49 25 16,-49-25-16,24 1 15,0-25-15,1 49 16,24-25-1,-25 25 1,1-25-16,-25 1 16,24-25-16,0 0 31,1 0-31,-1 0 16,1 0-1,-1 0 1,1 0-16,-1 0 15,-24-25-15,24 25 16,-24-24-16,0-25 16,0 25-16,0-1 15,0 1-15,0-25 16,0 25 0,0-25 15,-24 24-16,0 25 64,-1 0-64,25 25 16,0-1-15,0 1 15,25-25-15,-1 0 0,0 0-1,1 0 1,24 0-16,-25 0 15,25 0 1,0-25-16,-25 1 16,50-1-16,-50 25 15,0-24-15,-48 24 157,0 24-157,-1 1 15,1 24 1,24-25-1,-25 0-15,25 1 16,0 24 0,0-25-16,0 1 15,0-1 1,0 0 15,0 1 0,0-1-31,25-24 16,-1 0 0,1 0-1,-1 0 1,0 0-16,1 0 16,-1 0-16,1 0 31,-1 0-16,-24-24-15,0-1 16,0 1 0,0 0-1,0-1-15,0 1 16,0-1 0,0 1-16,0-25 15,0 25 1,0-1-1,-24 25 1,-1-24 0,1 24 15,-1 0 0,-23 0 16,48 24-47,0 1 31,0-1 1,0 0-32,0 1 15,0-1 1,0 1-1,24-1 1,0-24-16,1 0 16,-1 0-1,1 0 1,-1 25 0,0-25-1,1 0-15,-1 0 16,1 0-1,-1 0 1,1 0-16,23-25 16,-48 1 15,25-1-31,-25 1 16,0-1-16,24 74 156,-24-24-141,25-1-15,-25 1 16,0-1-16,0 0 16,0 1-1,24 24-15,1-49 47,23 0 0,-23 0-31,-25-25-1,24-24 1,-24 25 15,0 0-15,0-1-16,0 1 15,0-1 1,0 1-16,0-1 16,0 1-1,0 0 1,25 24 46,-25 48-30,0-23-32,0 24 15,24-25-15,-24 1 16,0-1-16,0 0 16,24-24-16,1 25 15,-1 24 1,1-49-16,-25 24 31,24-24-31,1 0 31,23 0 16,1 0-31,-49-24-1,25-25-15,-1 0 16,-24 0 0,0 25-16,25-25 15,-25 24-15,0-23 16,0 23-16,0-24 16,0 25-16,0 0 15,0-25-15,0 24 16,0-24-16,0 25 15,0 0 1,0-1 0,0 1 31,0 48-1,0 25-14,0-25-32,0 25 15,0-24-15,0 24 16,0-25-16,0 0 16,0 25-16,24-49 15,-24 49-15,24 24 16,1-73-16,-25 25 15,0-1 1,24 1-16,-24 23 16,25-48-16,-1 0 15,1 0 1,-1 0 0,0 0-16,1 0 31,-1 0-31,1-24 15,-25 0 1,0-1 0,0 1-1,0-1-15,0 1 16</inkml:trace>
        </inkml:traceGroup>
      </inkml:traceGroup>
    </inkml:traceGroup>
    <inkml:traceGroup>
      <inkml:annotationXML>
        <emma:emma xmlns:emma="http://www.w3.org/2003/04/emma" version="1.0">
          <emma:interpretation id="{41FE3FE4-A082-4096-AA95-80FEA9240D6F}" emma:medium="tactile" emma:mode="ink">
            <msink:context xmlns:msink="http://schemas.microsoft.com/ink/2010/main" type="paragraph" rotatedBoundingBox="1822,3922 21555,3696 21573,5246 1840,54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61BA8A7-0E50-492D-BB59-34A073CFD36B}" emma:medium="tactile" emma:mode="ink">
              <msink:context xmlns:msink="http://schemas.microsoft.com/ink/2010/main" type="line" rotatedBoundingBox="1822,3922 21555,3696 21573,5246 1840,5471"/>
            </emma:interpretation>
          </emma:emma>
        </inkml:annotationXML>
        <inkml:traceGroup>
          <inkml:annotationXML>
            <emma:emma xmlns:emma="http://www.w3.org/2003/04/emma" version="1.0">
              <emma:interpretation id="{461C0E5E-FB7C-420F-A423-63E0248D99F7}" emma:medium="tactile" emma:mode="ink">
                <msink:context xmlns:msink="http://schemas.microsoft.com/ink/2010/main" type="inkWord" rotatedBoundingBox="1824,4092 6517,4038 6526,4833 1833,4887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1" timeOffset="51175.4992">1343 4274 0,'684'0'250</inkml:trace>
          <inkml:trace contextRef="#ctx0" brushRef="#br1" timeOffset="49286.7409">830 4714 0,'-24'-25'125,"-1"1"-109,25 0 15,-24-1-15,24 1-16,-24-25 31,24 24 0,0 1 0,0 0-31,0-1 16,0 1 0,0-1-1,0 1 17,24-25-32,0 25 15,-24-1 32,25 25-47,-25-24 16,24-1-1,-24 1 1,0-1 0,25 1-16,-1 24 15,-24-24 1,25 24-1,-1-25 1,0 25 47,1 0-48,-25 25 173,-25-1-173,1-24 1,24 24 0,-49 25 15,25-24-16,24-1 17,0 1-17,0-1 1,0 0 0,-25 1-1,1-25-15,24 24 47,0 1-31,0-1-1,0 1 1,0-1-16,0 0 16,0 25 15,24-24 0,-24-1-15,0 1-1,49 23 1,-24-23 31,-1-25-16,0 0-15,1 0-1,-1 0 17,1 0-17,-1 0 1,-24-25-1,0 1-15,49 0 16,-49-25 0,0 24-1,24 1-15,-24-1 16,0-23-16,0 23 31,0 1 16,0-1-31,0 1-16,0-1 15,0 1 1,0 0 0,0-1-16,0 1 15,0-1 1,0 1-16,-24 24 15,-1-25-15,25-23 16,-48 23 0,48 1-1,0 73 110,24-1-93,-24 1-17,0 0-15,0-24 16,49-1-16,-49 0 15,24 25-15,-24-24 16,25 24 15,-25-25-15,24-24-16,-24 24 16,25-24-16,-1 25 15,0-1 16,1-24 1,-1 0-1,1 0 16,-1 0-32,-24-24 17,25 24-17,-25-25 1,0 1 0,0 0-16,0-1 15,0 1-15,0-1 16,0-24-16,0 25 15,0-25 1,0 25 0,0-25-16,0 24 15,0-23 1,0 23 0,-25 1-1,25-1 1,-24 25 78,24 25-48,0-1-30,24 49 0,-24-48-1,0 24-15,25 0 16,-1-25 0,0 49-16,1-24 15,-1-24 16,1-1-31,-25 0 16,24-24-16,-24 25 16,25-1-1,-1-24 1,0 25 0,25-25 46,-24-25-46,-25 1 15,0-25-15,0 25-1,0-1-15,0 1 16,0-25-16,0 24 15,0 1-15,0 0 16,0-1-16,0 1 16,0-1-16,0 1 15,0-1-15,0 1 16,0 0-16,0-1 16,0 1-1,0 73 95,0-1-110,0 1 15,24 0-15,1 24 16,-1-24-16,0 0 15,1 0-15,24 0 16,-25 0-16,25-25 31,0 25-31,-25-25 16,25-24 0,-25 0-16,1 0 46,-25-24-46,0 0 16</inkml:trace>
          <inkml:trace contextRef="#ctx0" brushRef="#br1" timeOffset="56431.7266">2076 4689 0,'24'0'16,"1"0"0,24 0-1,-25-24-15,0 0 16,1 24 0,-25-25-16,24 25 15,-24-24-15,0-1 31,0-24-15,0 25 0,0-25-1,0 25 1,0-25 0,49 49 140,-25 0-125,25 0-15,-24 0-1,-1 24 48,-24 1-32,0-1-31,0 1 16,0-1-16,0 0 15,0 1 1,0-1-16,25 25 31,-1-24-15,25-25 15,-25 0-31,1 0 16,-1-25-1,1 1 1,-25-1 0,24-24-1,-24 25 1,49 0-1,-49-1-15,24 1 63,1 48-16,-1-24-47,-24 49 15,25 0 1,23-25 0,-48 1-16,25-1 15,24-24 1,-25 0-16,1 25 16,-1-25-1,25 0 1,-25-25 31,-24 1-47,25-1 15,-25-24 1,24 25-16,-24 0 16,0-1-16,24-24 15,1 25-15,-25-1 16,0 1-16,0-25 15,0 25-15,0-1 16,0 1-16,0-1 16,0-23-16,0 23 15,0-24 1,0 25 0,-25 0 15,1 24 31,-25 0-30,49 24-17,0 0 1,-24 25-1,24-24 1,0 23-16,0-23 16,0-1-1,0 1-15,0-1 16,0 1-16,0-1 16,0 25-1,0-25-15,0 1 16,24 24-1,1-49-15,-25 24 16,0 0-16,24 1 16,0-1-1,1-24 1,-25 25 0,49-25-1,-25 24-15,25-24 16,-25 0 15,25 0 16,0 0-16,-49-24 0,0-1-31,0 1 16,0-1 0,0 1-16,0 0 15,0-1 1,0 1 0,0-1-16,0 1 31,0-1 0,-24 25-31,24 25 141,0-1-126,0 1 1,24-1 15,1-24-31,-1 0 31,25 0 1,-25 0 15,1 0-32,23-24 16,-48-1-15,0 1 0,0-1-16,0 50 156,0-1-156,0 1 16,25-1-1,-25 1-15,24-1 63,1-24-48,24 0 1,-25 0 0,25 0 15,-25 0-16,-24-24 1,0-1 0,0 1-16,25 24 140,-25 49-124,24-25-16,1 0 16,-1-24-1,-24 25 1,24-25-1,1 0 1,24 0 0,0 0-1,-1-49 1,-48 25 0,0-25-16,25 24 15,-1-24-15,-24 1 16,0-1-16,0 24 15,0-24-15,0 25 16,0-49-16,0 48 31,0-23-31,0 23 16,0-24 0,-24 0-1,24 74 63,0-1-78,0 25 16,0-24-16,0 23 16,0 1-16,0-24 15,0-1-15,24 25 16,-24 0-16,0 0 15,0-25-15,49 25 16,-49-25-16,25 1 16,-1-1-1,0 1 1,1-25 0,-1 0-1,25 0 1,-25 0-1,1 0-15,-1 0 32,1 0-32,-1 0 15,-24-25 1,49 1-16,-25-1 16,-24 1-1,25-25-15,-25 25 31,0-1-15,0 1-16,0-1 16,0 1-1,0-1 17,-25 25 14,1 25-30,0-1 0,24 25-1,0-24 1,0 23 0,0-23-1,0-1 1,0 1-16,0-1 31,0 25-31,24-49 31,0 0-15,1 0 0,-1 0-16,1 0 15,24 0 1,-25-24-1,0-1 1,-24 1-16,25-25 16,-1 49-16,1-49 15,48 49 1,-49 0-16,1 0 16,-1 0-16,1 0 15,-1 0 1,0 0-1,-24 49 17,0-25-17,0 25 1,0-24 0,-48-25-1,96-25 48,75-24-48,-50 25-15,-24-25 16,24 25-16,-49-1 16,1-24-1,-25 25-15,0-1 16,-25 1-1,1 24-15,-25 0 16,25 0 0</inkml:trace>
          <inkml:trace contextRef="#ctx0" brushRef="#br1" timeOffset="57407.8017">2515 4152 0</inkml:trace>
          <inkml:trace contextRef="#ctx0" brushRef="#br1" timeOffset="56942.5011">4201 4176 0,'-25'0'16,"50"0"15,24 0-15,-1 0-1,-23-24-15,-1 24 16,1 0-16,-1-24 16</inkml:trace>
        </inkml:traceGroup>
        <inkml:traceGroup>
          <inkml:annotationXML>
            <emma:emma xmlns:emma="http://www.w3.org/2003/04/emma" version="1.0">
              <emma:interpretation id="{5C1BD9E6-D333-43DE-8496-5EFFE8D821FE}" emma:medium="tactile" emma:mode="ink">
                <msink:context xmlns:msink="http://schemas.microsoft.com/ink/2010/main" type="inkWord" rotatedBoundingBox="6789,4249 6824,4248 6829,4654 6793,4655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1" timeOffset="60295.4081">5715 4470 0</inkml:trace>
          <inkml:trace contextRef="#ctx0" brushRef="#br1" timeOffset="59967.4618">5690 4079 0</inkml:trace>
        </inkml:traceGroup>
        <inkml:traceGroup>
          <inkml:annotationXML>
            <emma:emma xmlns:emma="http://www.w3.org/2003/04/emma" version="1.0">
              <emma:interpretation id="{9ECE29E3-D382-4611-ABE1-E69B1FD1A8E2}" emma:medium="tactile" emma:mode="ink">
                <msink:context xmlns:msink="http://schemas.microsoft.com/ink/2010/main" type="inkWord" rotatedBoundingBox="7199,4162 9960,4131 9968,4879 7208,4911"/>
              </emma:interpretation>
              <emma:one-of disjunction-type="recognition" id="oneOf10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2" timeOffset="72831.5817">7131 3981 0,'49'0'16</inkml:trace>
          <inkml:trace contextRef="#ctx0" brushRef="#br2" timeOffset="72454.9874">6374 4274 0,'25'0'63,"-1"0"-48,1 0 1,23 0-1,-23 0 1,-1-24-16,1 24 16,-25-25-1</inkml:trace>
          <inkml:trace contextRef="#ctx0" brushRef="#br2" timeOffset="69703.8988">6106 4470 0,'24'0'156,"0"0"-140,1 0 15,-1 0 0,1 0-15,-1 0 31,1 0-16,-1 0 0,0-25-15,1 1 31,-25-1-16,24 1-31,-24-1 31,25 1-15,-25 0 15,0-1-31,0 1 16,0-1-1,0 1 1,0-1-1,0 1 1,0 0-16,0-1 16,0 1 15,0-1-31,0 1 31,-25 24-31,25 24 141,0 25-126,25 0-15,-25 0 16,24-25 0,-24 25-16,0-24 15,49 48 1,-49-24 0,24-25-1,1-24-15,-25 25 31,24-25-31,25 0 32,-24 0-32,23 0 15,-23 0 1,-1 0 0,25-25-16,-24 1 15,-25-25 1,0 24-1,0 1 1,24 24-16,-24-49 16,0 25-1,0-1 1,0 1 0,0-1-16,0 1 15,0 0-15,0-1 16,0 1-1,0-1 17,-24 25 30,-1 0-31,25 25-15,-24-25 0,24 24-16,0 1 15,0-1 1,-25 0-16,25 1 16,0-1-1,0 1 1,0-1-16,0 1 15,0 23 1,25-23 15,-25-1-31,24 1 94,1-25-31,-25-25-48,0 1-15,24-25 16,-24 25-1,24-1 17,1 1 15,24 24-1,-25 24-30,25 1-16,-25-1 16,1-24-16,-25 24 15,49 1 1,-49-1 0,24 1 15,-24-1-31,0 1 31,24-25 0,1 0 1,-1 0-17,25-25 1,-49 1-16,25-1 15,-25 1 1,0-25-16,0 25 16,0-1-1,0 1-15,0-1 32,48 50 61,-48-1-77,0 1 0,25-1-16,-25 0 15,24 25 1,1-24-1,-1-1 1,-24 1 15,24-25 47,1 0-62,-1 0-16,1 0 31,-25-49-15,0 24-16,24 1 16,1-1-16,-1 1 31,0 0-31,1 24 31,-1 0 0,1 0-15,-1 0 15,1 0-31,-1 0 16,-24 24-1,0 0 1,0 1 0,24-25 171,25-25-171,-49 1-1,25 24 1,-1 0-16,1 0 16,-1 0 15,0 0 0,1 0-15,-25 24-16,24 1 31,-24-1-15,0 1 15,25-25 16,-1 0 31,1 0-47,-1-25-15,0 1 15,1 24-15,-25-25-16,0 1 15,24 0 1,-24-1 0,25 1-1,-25-1 1,0 1-1,24 24-15,-24-25 16,24 25-16,1-24 16,-1 24-1,-24-24-15,25 24 16,-1 0-16,1 0 16,-50 0 171,1 24-171,24 0-1,0 25 1,0-24-16,0-1 16,0 1 15,0-1-31,0 0 31,24-24 16,1 0-47,-1 0 16,0 0-1,25 0 16,-24 0-15,-25-24 0,0 0-1,0-1-15,0 1 16,24-1 0,-24 1-16,0-1 31,0-23 0,0 96 125,25 1-140,-25-24 15,0-1-15,24 25-1,25-49 32,-25 0-15,1 0 14,-1 0-30,0-24 15,-24-1-15,0 1 0,25-1 15,-25 1 16,0-1 156,-25 50-109,1-25-79,0 24 1,-1 1-1,1-1-15</inkml:trace>
          <inkml:trace contextRef="#ctx0" brushRef="#br2" timeOffset="71480.4604">8548 4274 0,'-24'25'31,"24"-1"-15,0 0 0,0 1-1,0-1 1,0 1 0,0-1-1,0 1 1,0 23-1,0-23-15,0-1 16,0 1-16,0-1 16,0 1-1,0-1 17,-25 0-32,25 1 31,-24-25-16,-1 0 17,1 0-1,-1 0-15,1-25-1,24-23 32,0 23-47,0-24 16,0 25-1,0-25 1,0 25-16,24 24 31,25 0-15,-24-25-16,-1 25 15,1 0 1,-1-24-16,0-1 16,1 1 15,-1-1-15,1 1-1,-25 0 16,0-25-15,48 24 15,-48 1-31,0-1 16,0 1 0,0 0-16,0-1 31,0 1-16,0-1 1,0 1 0,0 0-1,0-1 1,0 74 109,25-49-109,-25 24-16,0 25 15,49-24-15,-49 23 16,24-23-1,-24 24 1,25-25 0,-25 25 31,-25-25-32,1-24 16,-1 0 1,-24 0-17,74-24 32,-1 24-47,25 0 16,-24 0-1,-1 0-15,0 0 16,-24-24 47</inkml:trace>
        </inkml:traceGroup>
        <inkml:traceGroup>
          <inkml:annotationXML>
            <emma:emma xmlns:emma="http://www.w3.org/2003/04/emma" version="1.0">
              <emma:interpretation id="{660EC844-60F2-4051-8760-60D1A688C866}" emma:medium="tactile" emma:mode="ink">
                <msink:context xmlns:msink="http://schemas.microsoft.com/ink/2010/main" type="inkWord" rotatedBoundingBox="10524,4286 11938,4270 11943,4705 10529,4721"/>
              </emma:interpretation>
              <emma:one-of disjunction-type="recognition" id="oneOf11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2" timeOffset="75416.5189">9452 4274 0,'-25'0'63,"25"-24"-32,0-1-31,0 1 16,0-1-1,0 1 1,25 24-16,-1 0 16,-24-24-16,24 24 15,1 0 1,-1 0-1,1 0 1,-1 0 0,1 0 15,-1 0-31,-24 24 16,24 0-1,1 1 1,-25-1-1,0 1 1,0-1 0,0 1-1,0-1-15,0 0 32,0 1-17,24-25-15,-24 24 47,25-24-31,-1 0-1,1 0 1,-1 0 0,0 0-16,1 0 31,-1 0-16,25 0 1,-49-24 0,0-25 15,0 25-31,24-1 16,-24 1-1,0-1 1,0 1-1,0-1-15,0 1 16,0 48 93,0 1-109,0 24 16,0-25-16,0 1 16,25 48-16,-1-49 15,-24 1 1,0 24-16,25-49 16,-1 24 15,25 0-16,-49 1 17,24-25-1,1 0-31,-1 0 16,-24-49-1,0 25-15,0-25 16,25 24-1,-25 1-15,0-1 16,0 1-16,0 0 16,0-1-16,0 1 15,24 24 173,1 0-188,-1 24 15,-24 1 1,24-25-16,1 24 16,-1-24-16,25 0 15,0 0 1,-25 0-16,25 0 16,-24 0-16,24 0 15,-25 0 1,25 0-1,-25 0 1,1 0 0,-25-24-1,0-1 1,0 1-16,0-1 16,0 1-16,0-1 15,0 1 1,0 0 15,0-1-15,-25 25-1,1 0 17,-25 0-1,49 49-16,0 24 1,0-24-16,0 0 16,0 0-1,24 0-15,1-49 16,-1 24-16,49-24 16,-73 25-16,25-25 15,24 0 1</inkml:trace>
        </inkml:traceGroup>
        <inkml:traceGroup>
          <inkml:annotationXML>
            <emma:emma xmlns:emma="http://www.w3.org/2003/04/emma" version="1.0">
              <emma:interpretation id="{F3E6F543-07ED-4A12-B2E7-DEA98E43A33F}" emma:medium="tactile" emma:mode="ink">
                <msink:context xmlns:msink="http://schemas.microsoft.com/ink/2010/main" type="inkWord" rotatedBoundingBox="12375,4034 14209,4013 14217,4678 12382,4699"/>
              </emma:interpretation>
              <emma:one-of disjunction-type="recognition" id="oneOf12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2" timeOffset="79551.8177">11283 4445 0,'0'-24'125,"25"24"-109,-25-49 0,0 24-16,0-23 31,0 23-16,0-24 32,0 25-31,0-25 15,0 25 0,24 24 173,1 24-204,-1 0 15,0 1 1,25-1-1,0 1 1,-24-25 0,-1 24-1,-24 1-15,49 23 16,-49-23 15,0-1 32,0 1-48,-25-1 1,1-24 0,-25 0 15,74 0 109,-1 0-124,25 0 0,-25 0-1,25 0 1,-49-24 0,0-25-1,25 24-15,-1-23 16,-24 23-16,24-48 15,-24 24-15,25 0 16,-25-24-16,0 49 16,0-25-16,0 24 15,0 1-15,0-1 16,0 1 0,24 97 93,-24 1-109,0-26 16,49 26-16,-24-26 15,-25 1-15,0 0 16,24-24-16,0 23 15,1-48-15,-1 49 16,1-49 0,-1 0 15,25 0-15,-25 0-1,50-24 1,-50 24-16,25-25 15,-49 1-15,24 24 16,-24-24-16,-24 24 125,-1 0-109,25 24-1,-24-24 1,24 24-16,0 1 16,0 24-1,0-25 1,0 1-16,0-1 15,0 0 17,24-24-1,1 0-15,-1 0 15,1 0-16,-1 0 1,-24-24 0,25 24-16,-25-49 15,48 25 1,-48-25 0,0 24-1,0 1 1,0 0-1,0-1-15,0 1 47,0-1-15,0 1-17,-48 24 48,23 24-16,25 1-16,0-1-16,0 1 1,0-1 31,0 25-31,25-49-1,-1 0 32,0 24-31,1-24 15,-1 0 0,1 0-15,-25-24-16,0-1 31,24 1-15,-24 0-1,24 24 1,-24-25 0,0 1-1,0-1-15,0 1 31,0-1-15,-24-23 0,0 48 46,-1 0-15,50 24-31,-1-24 15,25 0-31,-25 0 31,25 0-31,-24 0 16,-1 0-1,0 0-15,1 0 32,-25 24 15,0 1-16,0-1-16,0 1-15,0 24 16,0-1 0,0-23-1,24-25 32,1 0-31,-1 0-1,1 0 1,-1 0 0,0 0-16,1-25 31,-25 1-31,24 24 16,1-24-16,-25-1 15,24-24 1,-24 25-16,0-1 31,0 1-31,0 0 31,0-1-15,-24 25 31,-1 0 15,25 25-46,0-1 0,0 0-1,25 1 1,-25-1-16,49-24 15,-25 25-15,-24-1 16,49-24 0,-25 0-1,1 0-15,-1 0 32,-24-24 14,0-25-30,-49 49 0</inkml:trace>
          <inkml:trace contextRef="#ctx0" brushRef="#br2" timeOffset="80079.355">11625 4079 0,'0'-25'15,"74"1"1,23 24-1,-48 0-15,24 0 0,1 0 16,-26-24-16,1 24 16,-24-25-1,-1 25-15</inkml:trace>
        </inkml:traceGroup>
        <inkml:traceGroup>
          <inkml:annotationXML>
            <emma:emma xmlns:emma="http://www.w3.org/2003/04/emma" version="1.0">
              <emma:interpretation id="{557C6E09-3071-4514-A5DE-EFE284A8B4FD}" emma:medium="tactile" emma:mode="ink">
                <msink:context xmlns:msink="http://schemas.microsoft.com/ink/2010/main" type="inkWord" rotatedBoundingBox="14599,4037 17140,4008 17148,4707 14607,4736"/>
              </emma:interpretation>
              <emma:one-of disjunction-type="recognition" id="oneOf13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2" timeOffset="85447.1066">15557 4128 0,'49'-25'15,"25"25"1,-1-24-16,0 24 15,-24-25-15,-25 1 16,1 24 0</inkml:trace>
          <inkml:trace contextRef="#ctx0" brushRef="#br2" timeOffset="85119.4093">13530 4299 0,'-24'0'94,"24"-25"-63,24-24-16,-24 25-15,25-1 16,-1 25-16,1-48 16,-1 23-16,0 25 15,1-24-15,24-1 16,-25 25-16,25 0 31,-74 0 94,1 25-125,-49-25 16,48 0-1,1 24 17,0-24-17,-1 25-15,1-25 16,-1 24 0,1 0-16,24 1 31,0 24-16,0-25 1,0 25 0,0-25 15,24-24-15,25 0-1,-24 0 16,23 0-31,-23 0 32,24 0-17,-25 0-15,-24-24 16,24 24 0,-24-49-16,0 25 15,25-25-15,-25 24 31,0-23 1,0 96 46,0 26-63,0-50 1,24 25-16,-24-25 16,25 1-16,-25 24 15,0-25-15,49 25 32,-25-49-17,0 0 1,1 0-16,-1 0 15,1 0 1,24 0-16,-25-24 16,25-1-1,-25-24-15,1 0 0,-1 1 16,1-1 0,-25 24-16,24-24 15,-24 1 1,0-1-16,0 0 15,0 25 1,0-25 0,0 24-16,0-24 15,0 25 32,-24 24 0,-1 0-31,25 24-16,-24 1 15,24-1-15,0 1 16,-25-1-16,25 1 16,0-1-16,0 0 15,0 1-15,0-1 16,0 1-16,0 23 15,0 1 17,0-24-17,25-25 1,-25 49-16,24-49 16,1 24-1,-1-24 1,0 0-16,1 0 31,-1 24-31,1-24 16,-1 0-1,1 0 1,-1 0-16,0 0 47,1 0-32,-25-24 1,0 0 0,0-1-1,0 1-15,0-1 32,0 1-32,0-1 31,0 1-16,-25 24 1,1 0 62,24 24-47,0 25-15,0-24 0,0-1 46,24-24-46,25 0 15,-24 0-31,23 0 16,-23 0-1,-25-24 1,24 24 0,1 0-16,-1 0 15,1-25 1,-1 25 15,0 0-15,-48 0 109,0 0-78,-1 0-32,25 25 1,0 24-1,0-25 1,0 0 0,0 1-16,0 24 31,25-25-15,23 1 15,-23-25 0,-1 0-31,1 24 16,24-24 15,-25-24-15,0 24-1,1-25 1,-25 1-16,24-1 15,1-24 1,-25 25 15,0 0-15,0-1 0,0 1-1,0-1 1,0 1-1,0-1 1,0 1 0,-25 24-1,1 0 32,-1 0-16,1 0 32,0 0-47,24 24-1,0 25 16,24-24-15,-24-1 0,24 1 15,1-25-31,-1 0 47,1 0-16,-1 0-15,0 0-1,1 0 1,-1 0 15,1-25-31,-25 1 31,0-25-15,0 24-16,24 25 16,-24-24-1,0 0 1,0 48 78,0 49-79,0-48-15,0-1 16,0 1-16,49 23 16,-25 1-16,-24-24 15,25-1 1,-1 1-16,25-1 15,-49 0 1,25-24 0,-1 0-1,0 0 1,-24-24 0,25 0-1,-25-1-15,0 1 16,0-1-16,24 25 15,-24-24-15,0 48 125,0 1-125,0-1 16,0 1-16,0-1 16,25 0-1,-25 1-15,24-25 16,1 0 15,23 0-15,-23-25-1,-1-23-15,-24-1 16,0 24-16,0-24 16,0 1-16,49-1 15,-49 24-15,0-24 16,0 1-16,0-1 16,0 24-16,0-23 15,0 23-15,0 1 16,0-1-16,0 1 15,0-25 1,0 98 78,0 24-94,0-24 15,0 24-15,0-24 16,0 0-16,0 0 16,0 0-1,25-1 1,-1-48 0,0 0-1,1 0-15,24 0 16,-25 0-16,25 0 15,-25 0 1,25 0 0,-24 0-1,-1 0 1,0-48 0,1 48-16,-25-25 15</inkml:trace>
        </inkml:traceGroup>
        <inkml:traceGroup>
          <inkml:annotationXML>
            <emma:emma xmlns:emma="http://www.w3.org/2003/04/emma" version="1.0">
              <emma:interpretation id="{5502708F-234E-462B-856C-4C1F104ADD78}" emma:medium="tactile" emma:mode="ink">
                <msink:context xmlns:msink="http://schemas.microsoft.com/ink/2010/main" type="inkWord" rotatedBoundingBox="17531,3836 18822,3821 18831,4626 17540,4640"/>
              </emma:interpretation>
              <emma:one-of disjunction-type="recognition" id="oneOf14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2" timeOffset="88111.7484">16437 4079 0,'24'0'16,"25"0"-16,24 0 16,0 0-16,1 0 15,23 0-15,-72 0 16,48 0-16,-48 0 16,-1 0-16</inkml:trace>
          <inkml:trace contextRef="#ctx0" brushRef="#br2" timeOffset="87631.0384">16510 4470 0,'24'-25'94,"1"1"-79,-1-1 1,-24 1 0,25-1-16,-25 1 15,24-49-15,0 24 16,-24 0-16,0-24 15,0 0-15,0-1 16,0 50-16,0-49 16,0 48-1,0-48-15,0 48 16,0 1-16,0 0 62,0 72-30,0-23-32,0 24 15,0 0-15,0 24 16,0-24-16,0 24 16,0-24-16,0-25 15,0 25-15,25 0 16,-1-25-16,1 1 15,24 24-15,-25-25 16,0 0 0,1-24 15,-1 0-31,1 0 31,-1 0-15,1 0-1,-1-24-15,-24 0 16,0-1-16,24 1 16,-24-50-16,0 50 15,0-25-15,49 0 16,-49 1-16,0-1 16,0 24-16,0 1 15,0-25-15,0 25 16,0-1-16,0-24 15,0 0 1,0 25 0,-49 24 31,25 24-32,24 1-15,0 24 16,-24 24-16,24-49 15,0 25-15,0 25 16,-49-26-16,49 1 16,0-24-16,0 23 15,0-23-15,0 24 32,0-25-32,0 1 31,0-1 47,24-24-47,1 0-31,-1-24 16,0-25-16,1-25 15,24 26 1,-49 23 0,0 1-16,48 24 47,-23 0-32,-1 24 1,-24 49-16,0-48 15,0 24 1,49 0-16,-49-25 31,0 0-15,25-24 15,23 0-15,-23 0-1,24 0 1,-25-24-16,-24 0 16,25-1-1,-25-24-15,24 25 16,-24-25 0,0 25-16,0-1 15,0 1 32,-24 24-16,-1 24-15,25 1 0,0 23-16,0-23 0,0-1 15,0 25-15,0 0 16,49 0-1,0-49-15,24 24 16,-49-24-16,25 0 16,-24 0-16,24 0 15,-25 0 1,-24-24 0,0-1-1</inkml:trace>
        </inkml:traceGroup>
        <inkml:traceGroup>
          <inkml:annotationXML>
            <emma:emma xmlns:emma="http://www.w3.org/2003/04/emma" version="1.0">
              <emma:interpretation id="{356FF6B5-51FD-46DD-AEED-12C59308B48C}" emma:medium="tactile" emma:mode="ink">
                <msink:context xmlns:msink="http://schemas.microsoft.com/ink/2010/main" type="inkWord" rotatedBoundingBox="19310,3722 21555,3696 21573,5246 19327,5271"/>
              </emma:interpretation>
              <emma:one-of disjunction-type="recognition" id="oneOf15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2" timeOffset="93032.0586">19319 3810 0</inkml:trace>
          <inkml:trace contextRef="#ctx0" brushRef="#br2" timeOffset="93638.0571">19392 3908 0,'49'0'47,"0"0"-31,-25 0-16,0 0 15,1 0-15,-1 0 16</inkml:trace>
          <inkml:trace contextRef="#ctx0" brushRef="#br2" timeOffset="91975.7243">18220 4299 0,'0'24'93,"24"-24"-61,0 0-32,1 0 15,-1 0 1,1 0 0,23 0 15,-23-24-16,-25-25 1,0 24 0,0-24-1,0 25 1,0 0 0,0-1-16,-25 1 15,1 24 1,0 0 15,-25 0 0,24 0 32,1 49-32,24-25-15,0 25-1,0-25-15,0 25 16,0 0 0,24-25-1,1 1 1,-25-1-16,49-24 31,-25 0-15,0 0-1,25 0 1,-24 0 0,-1-24-1,1 24-15,-25-25 16,24 25-1,-24-48-15,49 48 16,-25-25 0,25 1-16,-49-1 15,49 25 1,-25 0 0,25 0 30,-49 49-30,0-24 0,0-1-16,0 25 15,0-25-15,0 25 16,0-24 15,25-99 47,-25 50-78,48-25 16,-23 0-16,-1 49 31,1 0 16,-1 49-47,1 0 31,-1 0-31,-24-25 94,24-24-78,1 0-1,-25-24 1,24-25-16,-24 0 16,0 0-16,0 25 15,0-50-15,49-23 16,-49 72-16,0-48 15,0 0-15,0 0 16,0-1-16,0 1 16,0 0-16,0 24 15,0 25 1,0 48 31,0 25-32,0-25-15,0 49 16,25 1 0,-25-25-16,0 24 15,24 0-15,-24 0 16,0-24-16,24 24 16,1-24-16,-25 0 15,24 0-15,-24-25 16,25 1-16,-25 24 15,24-25 1,1-24 0,-1 0-1,0 0-15,1 0 16,24-24 15,-49-25-15,24 24-16,-24-48 15,0 49-15,0-25 16,0 73 78,0 25-79,0 24-15,0-48 16,0 24-16,0-25 16,0 25-16,0-25 15,25-24 1,-1 0 15,0 0-15,1 0-16,-1-24 15,1-25-15,-25 25 16,0-25-16,24 24 16,-24-48-16,24 24 15,1 25-15,-25-25 16,0 0-16,0 0 16,0 1-16,0-26 15,0 50-15,0-25 16,0 0-16,0 0 15,0 25-15,0-1 16,0-23-16,24 48 94,-24 48-79,0 1-15,25 25 16,-25-50-16,0 25 16,0-25-16,0 50 15,0-26-15,0 26 16,0-26-16,0-23 16,0-1-16,24 50 15,1-26 1,23-48 46,-23 0-46,-1-48 0,-24 23-16,0-24 15,49 0 1,-49 1-1,0 23 1,0-24 0,0 25-1,0 97 95,0-48-95,0 23-15,0-23 16,0 48-16,25-48 16,-1-25-16,-24 48 15,49-23 1,-25-25 31,-24-25-47,25 1 15,-1-49 1,-24 48-16,0-48 16,0 49-16,0-25 15,24 24-15,-24 1 16,0 0-16,0-1 15,25 25 32,24 0-31,-49 25 0,24 23-16,1 74 15,-25-73-15,0 0 16,24 49-16,0 48 15,-24-97-15,0 49 16,0-25-16,0 1 16,0-50-16,0 25 15,0 0-15,0 24 16,-48-49-16,23 1 16,-24-25-16,25 24 15,-25-24-15,-24 0 16,48 0-16,1 0 15,0 0 1,24-24-16,0-1 16,0-48-16,0 24 15,0 0-15,0-24 16,73-25-16,24 25 16,-23-25-1,-25 74-15,48-25 16,-72 25-16,24-1 15,-1 1-15,-48-1 32,0 1-32</inkml:trace>
          <inkml:trace contextRef="#ctx0" brushRef="#br2" timeOffset="92559.9169">18952 4006 0,'0'-25'16,"25"25"-16,23 0 15,1 0-15,0 0 16,-24 0-1,-1 0-15,0 0 16,1 0 0</inkml:trace>
          <inkml:trace contextRef="#ctx0" brushRef="#br2" timeOffset="94367.4059">19441 3883 0,'24'0'0,"1"0"15,-1 0-15,25 0 16,0 0-16,-25 0 16,25 0-16,-25 0 15,25 0 1,-24 0 15</inkml:trace>
          <inkml:trace contextRef="#ctx0" brushRef="#br2" timeOffset="94815.6063">19612 3859 0,'24'0'47,"25"0"-47,-25 0 15,1 0-15,-1 0 16,1 0 15</inkml:trace>
          <inkml:trace contextRef="#ctx0" brushRef="#br2" timeOffset="95879.164">19636 3957 0,'49'-25'63,"0"25"-48,-25 0-15,25 0 16,-25-24 0,1 24-16,48-49 15,-48 49-15,-1 0 16,-24-24 0,49 24-16</inkml:trace>
        </inkml:traceGroup>
      </inkml:traceGroup>
    </inkml:traceGroup>
    <inkml:traceGroup>
      <inkml:annotationXML>
        <emma:emma xmlns:emma="http://www.w3.org/2003/04/emma" version="1.0">
          <emma:interpretation id="{9F2C700A-4488-4D77-B9B4-5490756AFECE}" emma:medium="tactile" emma:mode="ink">
            <msink:context xmlns:msink="http://schemas.microsoft.com/ink/2010/main" type="paragraph" rotatedBoundingBox="2025,5717 23105,5013 23147,6264 2066,69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8C032E3-CFA6-4D6C-B5F5-28ADA77ABF91}" emma:medium="tactile" emma:mode="ink">
              <msink:context xmlns:msink="http://schemas.microsoft.com/ink/2010/main" type="line" rotatedBoundingBox="2025,5717 23105,5013 23147,6264 2066,6967"/>
            </emma:interpretation>
          </emma:emma>
        </inkml:annotationXML>
        <inkml:traceGroup>
          <inkml:annotationXML>
            <emma:emma xmlns:emma="http://www.w3.org/2003/04/emma" version="1.0">
              <emma:interpretation id="{12D70A43-2A81-4C54-A6E6-8CD511943C46}" emma:medium="tactile" emma:mode="ink">
                <msink:context xmlns:msink="http://schemas.microsoft.com/ink/2010/main" type="inkWord" rotatedBoundingBox="2025,5717 5790,5591 5820,6508 2055,6634"/>
              </emma:interpretation>
              <emma:one-of disjunction-type="recognition" id="oneOf16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1" timeOffset="120855.0882">2149 6277 0,'25'0'47,"-1"0"-47,0-25 15,1 25 1,-25-24-16,24-25 31,25 49-31,-49-24 16,0-1-16,0 1 15,0 0 1,49-1-16,-49 1 16,0-1-1,0 1-15,0-1 16,0 1-16,0 0 16,0-25-16,0 24 15,0 1-15,0-25 16,0 25-1,0-1-15,0 1 16,0-1-16,0 1 16,0-25-16,0 25 31,0-1 0,-25 25 16,1 0 47,0 98-94,-1-74 15,25 1 1,0-1 0,0 1-16,0-1 15,0 0-15,0 1 32,0 24-17,0-25-15,0 1 16,0-1-16,25 0 15,-25 1-15,24 24 16,-24-25 15,24 25-31,-24-25 16,0 1 0,49 24-1,-49-25 1,25 0-1,-1 1 1,1-25 0,-1 0-1,25 24 17,-25-24-1,1 0-16,-1 0 1,1 0 15,-1 0-15,0 0-16,1-24 31,-1-1-15,1 1-16,-25 0 15,0-1-15,24 1 32,-24-1-1,25 25-15,-1 0-16,0 0 125,-48 0-32,0 25-61,24-1-17,-25 1 1,25-1-1,0 0 1,-24-24-16,24 25 16,0-1-16,0 1 15,0-1 17,24-24-17,1 49 16,-1-49-15,0 0 0,1 0 15,-1 0 0,1-24-15,-25-1-16,0 1 31,0-1-15,0 1-1,0-1 1,0 1 15,24 24 157,25 24-157,-25 1 0,1-25 16,-1 0-16,-24-25-15,0 1 0,0 0-16,0-1 15,0-24-15,49 25 16,-49-25-16,0 25 15,0-25-15,0 24 16,0-48-16,0 49 16,0-25-16,0 24 15,0-23-15,0 23 16,0 1-16,0-25 16,0 24-1,0 1 1,0 48 78,24 1-94,-24 48 15,25-24-15,-25-25 16,0 74-16,24-73 15,1 48-15,-1 0 16,-24-48-16,0-1 16,0 25-16,49-25 15,-49 1-15,24-25 32,1 0-17,-1 0 1,1 0-1,-1 0 1,1 0 15,-1-25 1,-24 1-17,0-1 1,0 1 93,24 24-78,1 0-15,-1 0 15,1 0-15,-1 0-16,0 0 16,25 0-16,0 0 15,-24 0 1,23-24-16,-23-1 15,24 25 1,-49-49 0,24 49-1,-48 0 126,-1 0-125,1 0-1,24 25 1,-49-1-1,49 25 1,0-25-16,0 1 16,0-1-1,0 1-15,0-1 16,0 0 0,0 1 15,49-25 16,-25 0-16,1 0-31,-1 0 16,1-25-1,-1 25 1,0-24-1,1 24-15,-25-24 16,49-1 0,-49 1-16,0-1 15,0-23 1,0 23 0,0 1-16,0-1 15,0 1 1,0-1-1,-49 25 17,49-24-17,-25 24 48,-23 24-32,48 1-15,0-1-1,0 1 17,0-1-32,0 1 31,0-1-16,24-24 1,0 24 0,1-24 31,24 0-32,-25 0 16,1 0 1,-25-24-17,24 24 1,0-49-16,25 49 16,0-24-1,-24-1 1,-1 25-16,0 0 15,1 0-15,24 0 16,-49-24-16,24 24 16,0 0-16,1 0 47,-25 49-16,0-25-31,0 1 15,0-1-15,0 0 16,0 1 0,0-50 77,0-23-77,24 23 0,1-24-1,-1 49-15,-24-24 16,25-1-16,-1 25 31,0 0 0,1 0-15,-1 0-16,-24 25 16,25 24-1,-25-25 1,24-24-16,-24 25 16,25-1-1,-25 0 48,-49-24-32,24 0-31,-24-24 16</inkml:trace>
          <inkml:trace contextRef="#ctx0" brushRef="#br1" timeOffset="121407.419">2980 5886 0,'48'0'0,"1"0"15,0 0-15,24 0 16,-24 0-16,24 0 16,-24 0-16,-24 0 15,-1 0-15,1-24 16</inkml:trace>
          <inkml:trace contextRef="#ctx0" brushRef="#br1" timeOffset="121664.6616">3663 5715 0,'-49'25'78</inkml:trace>
          <inkml:trace contextRef="#ctx0" brushRef="#br1" timeOffset="114559.2603">952 6326 0,'0'-25'172,"0"1"-157,0-1 32,0 1-31,0 0 15,0-1-15,0 1-1,0-1 17,0 1-1,0 0-16,0-1 17,0 1-32,0-1 15,0 1 1,0-1 0,0 1-1,0 0 1,0-1-16,0 1 15,0-1 1,0 1 15,0-1 1,0-23-17,0 23 16,0-24 1,0 25 15,0-1-32,0 1 1,25 24-1,-25-24 1,49-1 15,-25 25 16,25 0-16,-25 0 32,1 0-1,-1 25-46,1-25 0,-25 48 15,0-23-15,48 24-1,-48-25 1,0 1 15,0-1-15,0 0-1,0 1 1,0-1 0,0 1-1,0-1 1,0 1-1,0-1 1,0 0 0,-48 1-1,23-25 48,1 0-63,-1 0 31,50 0 203,-1 0-218,1 0 0,23 0-1,-23 24 17,-1 1 14,1-25-30,-25 24 0,24-24-1,-24 25 17,0-1-1,0 0-16,0 1 17,0-1 15,0 1-32,0-1 1,0 0 15,0 1 16,0-1-47,0 1 31,0-1 0,49-24 79,-25 0-95,25 0 17,-24-24-17,-1-1 1,1 1 0,-1 24-1,-24-25 1,24 25-1,-24-48 1,49 48 0,-49-25-1,0 1 17,0-1-17,0 1 1,0 0-1,-24-25 17,24 24-1,-25 25-15,-23-24 30,23 24 17,25 24-47,0 1-1,0-1-15,0 1 16,0-1-1,49 25-15,-25-25 16,1-24 0,-25 25-16,49 23 15,-25-48-15,1 0 16,48 0-16,0 25 16,0-25-16,-24 0 15,-24 0-15,-1 0 16,25 0-1,-25 0 1</inkml:trace>
        </inkml:traceGroup>
        <inkml:traceGroup>
          <inkml:annotationXML>
            <emma:emma xmlns:emma="http://www.w3.org/2003/04/emma" version="1.0">
              <emma:interpretation id="{5C70390D-38F5-414C-91D5-5B7636A58DFD}" emma:medium="tactile" emma:mode="ink">
                <msink:context xmlns:msink="http://schemas.microsoft.com/ink/2010/main" type="inkWord" rotatedBoundingBox="6167,6007 6193,6006 6205,6363 6179,6364"/>
              </emma:interpretation>
              <emma:one-of disjunction-type="recognition" id="oneOf17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1" timeOffset="123463.3407">5080 5837 0</inkml:trace>
          <inkml:trace contextRef="#ctx0" brushRef="#br1" timeOffset="123799.433">5080 6179 0</inkml:trace>
        </inkml:traceGroup>
        <inkml:traceGroup>
          <inkml:annotationXML>
            <emma:emma xmlns:emma="http://www.w3.org/2003/04/emma" version="1.0">
              <emma:interpretation id="{C735A74F-686C-4AE7-8722-294123F7D3B7}" emma:medium="tactile" emma:mode="ink">
                <msink:context xmlns:msink="http://schemas.microsoft.com/ink/2010/main" type="inkWord" rotatedBoundingBox="6694,5741 10516,5613 10539,6312 6718,6439"/>
              </emma:interpretation>
              <emma:one-of disjunction-type="recognition" id="oneOf18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2" timeOffset="141302.6031">5617 6204 0,'25'0'171,"-1"0"-139,-24-25-17,24 1 1,-24-1 0,0 1 15,0 0-16,25 24 1,-25-49 15,24 24-15,-24-24 31,0 25-16,0 0 0,0-1 1,25 1-17,-1 24 48,25 0 30,-73 0 64,-1 0-157,1 24 31,-1-24 0,1 25-15,24-1 15,0 0 0,0 1 1,0-1-1,0 25 16,0-24-16,24-1 16,-24 25-16,49-25-15,-24 1 15,-25-1-15,24-24 46,0 0-62,1 0 31,-25-24-15,0-1 15,24 1-15,1-1-1,-25 1 32,0 0-31,24-25 0,-24 24 15,25 1-16,-1 24 79,-24 24 172,-24 1-235,24-1-15,0 1 31,0-1-32,0 0 1,0 25 15,24 0-15,0-25 15,25-24 16,-24 0-16,-1 0 16,0 0-47,-24-24 16,25 24 15,-25-24-16,0-1 1,0 1 0,0-1-16,0 1 15,0 0 1,0-1 15,0 1-15,0-25 15,0 24 0,-25 25-31,1 0 47,0 0-31,-1 0-1,1 0 1,-1 0 0,1 0 15,24 49 94,0-24-63,24-25-30,1 0-1,-1 0-15,1 0-1,-1 0 16,0 0 1,1 0-17,-1 0 32,1 0-31,-25-25 15,24 1 0,1 24-15,-25-25 31,24 25-32,0 0 48,1 0-32,-1 0 0,-24 25-15,0-1-16,25-24 16,-25 25-1,0 24 1,0-25 31,0-48 93,0-1-140,0 1 16,0-1 0,0 1-1,0-1 1,24 25 15,1 0 32,-1 0-32,-24 25-31,0-1 31,49 1-31,-49 24 31,24-25-31,1 0 47,-25 1-31,0-1 0,24-24 30,1 0 17,23 0-47,-23 0 15,-1 0 0,1 0 0,-25-24-31,49-1 32,-49 1-17,24 24 1,-24-49-1,0 25 17,24-1-1,-24 1 0,0-1 16,25 25-16,-1 0-15,1 0 15,-1 0-31,0 0 16,1 0-1,-1 0 1,1 0 31,-25 25-47,0-1 16,0 1-1,0-1-15,0 25 16,0-73 140,0-1-156,0 1 16,0-1-16,0 1 15,0-1 1,0 1 0,0 0-16,24-1 31,1 25 94,-1 0-78,0 49-16,-24-25 0,25 1-31,-1-1 16,-24 1 31,25-25-32,-1 24 17,1-24-17,-1 0 1,0 0-1,1 0-15,48 0 16,-49 0 0,1 0-16,-1 0 15,1 0-15,-1 0 32,1-24-17,-1 24-15,-24-25 16,0-24-1,0 25-15,0 0 16,0-1 0,0 1-16,0-1 15,0 1 1,-24 24 0,24-25-1,0 1-15,-25 24 63,1 0-48,-1 0 1,1 0 15,24 24-15,-25-24-1,25 25-15,0 24 32,0-25-32,0 1 15,0-1 1,0 0-16,0 1 31,49-25 250,-24 0-234,24 0 0,-25 0-31,0 24 46,1-24-46,-1 0 15,1 0 63,-1 0-94,1 0 31,-1-24 0,0-1 1,1 25 15,-1 0-32,1-48 1,24 48 15,-25 0-15,-48 24 281,-1 0-282,25 1 16,0-1 32,0 1-32,0-1 16,0 1-31,25-25 62,-1 0-63,0 0 17,1 0-1,-1 0-15,1 0 15,-1 0 0,1 0 0,-25-25 16,24 1-31,-24-1-1,0 1-15,0-1 16,0 1 0,0-25-1,0 25-15,0-1 16,0 1-16,0-1 16,0 1-16,0-49 31,49 48-31,-49-24 15,0 25 17,0-25-17,0 98 126,0-25-125,0 1-1,0-1-15,0 1 16,0-1-16,0 1 15,0-1-15,24 25 32,-24-25-17,25-24-15,-25 25 32,24-25-17,-24 24 1,24-24 15,1 0-31,-1 0 16,1 0 31,24 0-16,-25-24-16,-24-1 1,49 1-16,-49-25 16,24 49 140,-24 24-140,0 1-1,0-1 16,25 1-15,-1-25 15,1 0-15,23 0-16,-23 0 16,-1 0-16,25 0 15,0 0-15,-25-49 16,1 49-16,-1-25 15,1 25 1,-1 0 0,-48 0 93,-1 0-93,1 25-1,-1-1 1,1-24 0,24 25-1,0-1-15,0 25 16,0-25-1,0 1 32,24-25-31,1 0 15,-1 24-15,1-24-1,-1 0-15,0 0 32,1 0-17,-1 0 1,1 0 0,-1-24-1,1 24 1,-25-25-1,0-23 1,0 23 0,0 1-1,0-1 17,0 1-32,0-1 15,-25 1 16,1 24-15,-1 0 0,1 0-1,-1 0 17,1 0-1,0 0-31,24 24 15,48 1 1,-23-25 0,-1 0-16,25 0 0,-24 0 15,23 0 1,1 0 0,-24 0-1,-25-25 1,0 1 15,0 0-15</inkml:trace>
          <inkml:trace contextRef="#ctx0" brushRef="#br2" timeOffset="141967.3292">7986 5642 0,'25'0'31,"24"0"-15,-25 0-16,25 0 15,-25 0-15,1 0 16,-1 0 0,0-25 15</inkml:trace>
          <inkml:trace contextRef="#ctx0" brushRef="#br2" timeOffset="142255.6673">8597 5471 0</inkml:trace>
          <inkml:trace contextRef="#ctx0" brushRef="#br2" timeOffset="143863.3185">9085 5886 0,'0'-49'15,"0"25"16,49-1 1,-49 1-17,25 24 17,-1-24-32,0 24 31,1 0-16,-1 0 17,25 0 30,-49 24-46,0 0-1,0 1 17,0-1-1,0 1 31,0-50 48,0 1-95,0-1 1,25 25-16,-25-24 16,0 0-16,24 24 62,0 0-31,1 0 1,-1 0 30,-24 48-46,0-23-16,0-1 15,0 1 1,0-1 140,-24-24-124</inkml:trace>
        </inkml:traceGroup>
        <inkml:traceGroup>
          <inkml:annotationXML>
            <emma:emma xmlns:emma="http://www.w3.org/2003/04/emma" version="1.0">
              <emma:interpretation id="{5D6DCC9B-7EF0-4284-A023-39FA9C0D68E6}" emma:medium="tactile" emma:mode="ink">
                <msink:context xmlns:msink="http://schemas.microsoft.com/ink/2010/main" type="inkWord" rotatedBoundingBox="10709,5637 11477,5611 11495,6174 10728,6199"/>
              </emma:interpretation>
              <emma:one-of disjunction-type="recognition" id="oneOf19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2" timeOffset="146183.2222">9623 5837 0,'24'0'47,"-24"-24"-31,24 24 15,1 0 0,-1-25-31,1 25 31,-1-24-31,1 0 16,-1 24 0,0-25-16,1 25 31,-1 0-31,1 0 31,-74 0 125,24 0-140,1 25 0,0-25-1,24 24 1,-25-24-1,25 24 1,-24 1 0,24-1 15,0 1-31,0-1 31,0 25-15,24-25 46,1-24-46,-1 0-16,0 0 16,1 0-1,-1 0 1,1 0-16,-1 0 15,25 0 1,-49-24 0,24 24-1,-24-24 1,49-1 0,-49 1-1,25 24 1,-25-25-16,0 1 15,0-1 1,0 1-16,0 0 31,0-1 1,0-24-17,-25 49 32,1 0-31,-1 0-1,1 0 1,-1 0 31,1 25-32,24-1 1,0 25 15,24-49 16,1 0-47,-1 0 31,1 0-31,-1 0 16,1 0 0,-1 0-1,0 0-15,1 0 16,-1 0 0,1 0-16,-1 0 31,1 0-31,23 0 15,1-24 1,-49-1 0,25 25-1,-25-49 1,0 25 0,0-1-1,0 1-15,0 0 16,0-1-1,0 1 1,0-1 0,-25-24-1,1 49 48,-1 0-48,1 0 1,0 0 15,24 49-15,0 0 0,0 0-16,0-25 15,0 25-15,0 0 16,0-24-16,0-1 15,0 49-15,0-48 16,0 48 0,0-49-16,24 1 15,-24-1 1</inkml:trace>
        </inkml:traceGroup>
        <inkml:traceGroup>
          <inkml:annotationXML>
            <emma:emma xmlns:emma="http://www.w3.org/2003/04/emma" version="1.0">
              <emma:interpretation id="{9F19E1C0-3CAD-48E3-8419-127D230C67EC}" emma:medium="tactile" emma:mode="ink">
                <msink:context xmlns:msink="http://schemas.microsoft.com/ink/2010/main" type="inkWord" rotatedBoundingBox="11832,5574 13575,5515 13589,5933 11846,5991"/>
              </emma:interpretation>
              <emma:one-of disjunction-type="recognition" id="oneOf20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0" brushRef="#br2" timeOffset="151894.7188">10770 5569 0,'25'0'32,"24"0"-32,0 0 15,-1-25-15,-23 25 16,48 0 0,-48 0-16,23-24 15</inkml:trace>
          <inkml:trace contextRef="#ctx0" brushRef="#br2" timeOffset="151199.0154">10746 5788 0,'24'0'94,"1"0"-63,-1 0 0,1 0-15,-1 0 0,1-24-1,-1 0 16,-24-25-31,0 24 16,24 1 0,-24-1-16,0 1 15,0-25 1,0 25 15,0-25-31,0 24 16,-24 1-1,24 0 32,0 72 125,0-23-156,0 24-16,0-25 15,0 25 1,0-25 0,0 1-1,0 24 1,0-25 0,0 1-1,0-1 1,0 0-1,24-24 1,-24 25 15,49-25 16,-24 0 16,-25-25-32,24 1-15,1-25 15,-1 25-16,-24-1 1,0 1 0,0 48 124,0 1-140,0-1 16,0 1 0,0-1 30,24 0-46,1-24 32,-1 0-1,25 0-15,-25 0 15,25 0 0,-24-24 0,-25 0 1,0-1-17,0 1 1,0-1-16,0 50 437,24-1-374,25-24-1,0 0 48,-25 0-95,25-24 17,-24-1-1,-25 1 0,24 24-31,-24-25 16,0-23-1,24 23 1,1 1 218,-25 48-202,0 1-1,0-1-31,0 0 31,0 1-31,24-1 47,1-24-16,-1 0 16,1 0-31,-1 0-1,25-24 1,-25-1 0,1 1-16,-1 24 15,1-24-15,-1 24 16,-24-25-1,24 1 17,-48 24 93,24 24-125,-24-24 15,-1 25 17,1-1-17,24 0 1,0 1-16,0-1 15,0 1 1,0-1 15,0 1-15,49-25 15,-25 0 0,0 0 1,1 0-32,-1 0 15,1 0 1,23 0 0,-23 0-1,-1 0 16,1 0-15,-25-25 15,0 1 1,0-25-1,0 24-16,0-23 17,-25 23-17,1 1 32,-1-1-47,1 1 16,-25 24 46,25 0-30,24 24-17,0 1 16,0-1-15,24 1 15,49-25-31,-24 0 16,0 0-16,0 0 16,-25 0-16,50 0 15,-1 0-15,-49 0 16,74-49-16,-98 24 47,0 1-47,0-1 0</inkml:trace>
        </inkml:traceGroup>
        <inkml:traceGroup>
          <inkml:annotationXML>
            <emma:emma xmlns:emma="http://www.w3.org/2003/04/emma" version="1.0">
              <emma:interpretation id="{B597729B-2E6C-49C7-86B5-14FCABBFB9F4}" emma:medium="tactile" emma:mode="ink">
                <msink:context xmlns:msink="http://schemas.microsoft.com/ink/2010/main" type="inkWord" rotatedBoundingBox="13954,5455 15451,5405 15466,5861 13970,5911"/>
              </emma:interpretation>
              <emma:one-of disjunction-type="recognition" id="oneOf21">
                <emma:interpretation id="interp25" emma:lang="" emma:confidence="1">
                  <emma:literal/>
                </emma:interpretation>
              </emma:one-of>
            </emma:emma>
          </inkml:annotationXML>
          <inkml:trace contextRef="#ctx0" brushRef="#br2" timeOffset="155742.8746">13799 5373 0,'-25'-24'0,"50"24"16,24 0 0,0 0-16,-25 0 15,0 0-15,1 0 16,-1 0 0,1-25-16</inkml:trace>
          <inkml:trace contextRef="#ctx0" brushRef="#br2" timeOffset="155295.2353">12871 5715 0,'0'25'109,"24"-25"-93,1 0-1,-25-25 1,24 25-16,1-24 15,-25-1-15,24 1 16,-24-25 0,0 25-1,24 24-15,1-25 16,-25 1-16,0-1 16,0-24 15,0 25 16,0-25 0,0 25-16,24 24 109,25 49-124,-49-25 15,0 0-15,25 1 0,23-1-1,-48 1 1,0-1-16,25 1 15,-25-1 17,0 0 15,0 1-47,-25-25 31,-23 0-16,72 0 142,0 0-142,25 0 1,0 0-16,24 0 31,-24-25-15,-24 25-1,-1 0-15,0 0 16,1 0 0,-1-24-16,1 0 31,-25-1-15,0 1-1,0-1 1,0 1-1,0-1 1,0 1 15,-25 24 16,1 0 0,-1 0-31,-23 0-16,48 24 31,0 1-15,0-1-16,0 1 15,24-1 1,-24 1-1,49-1 1,-25-24 0,25 49-1,-24-49 17,-1 0-32,0 0 15,1 0-15,-1 0 16,1 0-1,-1 0 1,25 0 0,-25 0-1,1 0-15,-1-49 16,1 25 0,-25-1-16,0 1 15,0-1-15,0 1 16,0-1-16,0 1 15,0 0-15,0-1 16,0 1 0,0-1-16,0-23 15,0 23 17,0 50 46,0-1-63,0 0-15,0 25 16,0-24 0,-25 23-16,25-23 15,0-1 1,0 1-1,0-1 1,0 1-16,25-1 31,-1-24 16,0 0-16,1 0-15,-1 0 0,1 0-1,-1-24 1,-24-1 15,0 1-31,0-1 31,0-24-31,49 25 16,-49 0 0,24-25 31,1 49-1,-1 0-14,-24 24-32,25-24 15,-25 25-15,24 48 16,-24-49 0,0 1-1,0-1 1,0 1-1,0-1 1,0 0-16,0 1 16,-49-25-1,49 24-15,-49-24 16,25 0-16,97 0 109,1-24-109,-26-1 16,-23 1 0,-1 0-1,-24-1 1,25 25-16,-25-49 31</inkml:trace>
        </inkml:traceGroup>
        <inkml:traceGroup>
          <inkml:annotationXML>
            <emma:emma xmlns:emma="http://www.w3.org/2003/04/emma" version="1.0">
              <emma:interpretation id="{15717A6C-9B59-40DF-8311-3005E97B9B24}" emma:medium="tactile" emma:mode="ink">
                <msink:context xmlns:msink="http://schemas.microsoft.com/ink/2010/main" type="inkWord" rotatedBoundingBox="15834,5277 16909,5241 16950,6470 15875,6506"/>
              </emma:interpretation>
              <emma:one-of disjunction-type="recognition" id="oneOf22">
                <emma:interpretation id="interp26" emma:lang="" emma:confidence="1">
                  <emma:literal/>
                </emma:interpretation>
              </emma:one-of>
            </emma:emma>
          </inkml:annotationXML>
          <inkml:trace contextRef="#ctx0" brushRef="#br2" timeOffset="157319.5313">14751 5569 0,'25'-25'109,"-1"25"-93,1-24 0,-25-1 15,24 1-31,-24-1 15,25 25 1,-25-24 0,24 24-16,0-24 15,25 24 1,-24-25 0,-1 25-16,0 0 15,-48 0 188,0 0-171,24 25-32,-25-25 31,1 24-31,24 0 47,0 1-47,0-1 15,0 1 17,0-1-17,0 1 1,0-1 62,24-24-62,1 24 30,-1-24-46,0 0 32,1 25-17,-1-25 17</inkml:trace>
          <inkml:trace contextRef="#ctx0" brushRef="#br2" timeOffset="171726.9792">14996 5422 0,'24'0'16,"0"0"-1,1-24 1,-1 24 0,-24-25-1,25 25-15,-1 0 16,-24-24 15,25 24 110,-25 24-94,-25 1-32,1-25 1,24 24-1,0 25 1,0-25 0,0 25 15,0-24 0,0-1-15,0 0-1,0 1-15,24-25 16,1 24 0,-1 1-1,0-25 17,1 24-32,-1-24 15,1 0 32,24 0-31,-25 0 31,0 0-16,1-24-16,-25-1 1,0 1-16,0-1 16,0-23-16,0 23 15,0-48 1,0 48 0,0 1-16,0 0 15,-25-1-15,-23-24 63,23 49-1,1 0-31,-1 0-15,25 25-16,-24-1 16,-1 1 31,25 23-1,0-23-30,0-1 15,0 1-15,0-1-16,25-24 31,-1 0-31,1 0 16,24 0 15,-25 0-15,0 0 15,25 0-15,0 0-1,-24 0 1,23-24-1,-23 24 17,-1-25-32,1 1 15,-25-1-15,24 25 16,-24-48 0,0 23-1,0-24 1,0 25-1,0-25 1,0 25-16,0-25 16,0 24-1,0-23 1,0 23 0,-24 25-1,-1 0-15,1 0 16,-1 0-1,-23 49 32,48-25-47,0 50 16,0-25-16,0 24 16,0 0-16,48 49 15,-48-24-15,74 0 16,-50 24-16,1 24 15,23-48-15,-23-25 16,48 49-16,-49-122 47,-24-49-31</inkml:trace>
        </inkml:traceGroup>
        <inkml:traceGroup>
          <inkml:annotationXML>
            <emma:emma xmlns:emma="http://www.w3.org/2003/04/emma" version="1.0">
              <emma:interpretation id="{BB8DE48B-F48E-4951-9622-03AB4619CD46}" emma:medium="tactile" emma:mode="ink">
                <msink:context xmlns:msink="http://schemas.microsoft.com/ink/2010/main" type="inkWord" rotatedBoundingBox="17349,5477 19031,5421 19050,6006 17369,6063"/>
              </emma:interpretation>
              <emma:one-of disjunction-type="recognition" id="oneOf23">
                <emma:interpretation id="interp27" emma:lang="" emma:confidence="1">
                  <emma:literal/>
                </emma:interpretation>
              </emma:one-of>
            </emma:emma>
          </inkml:annotationXML>
          <inkml:trace contextRef="#ctx0" brushRef="#br2" timeOffset="179494.9989">16925 5520 0,'49'0'63,"-25"0"-48,1 0-15,-1 0 16,1 0 0,-1 0-16,0 0 15,1 0 17,-1 0-32,1 0 15,-1 0 16,-24-25-31,25 25 16</inkml:trace>
          <inkml:trace contextRef="#ctx0" brushRef="#br2" timeOffset="177287.6092">16290 5593 0,'24'0'172,"25"-24"-157,-49-1 16,25 25-15,-1-24-16,1 24 16,-25-25-16,24 25 15,0 0 17,-48 0 139,-25 25-155,0-1 0,25 1-1,-1-1-15,1 0 16,0 25 0,24-24-1,0-1 1,0 1-16,0-1 31,24 25 0,0-49 1,1 0-17,-1 0 16,1 0-15,-1 0 0,1 0 31,-1-25-16,0 25-16,-24-48-15,0-1 16,0 24 0,0-24-1,0 25-15,0 0 16,0-1-16,0-24 16,0 25-1,0-1-15,0 1 16,0 0-16,0-1 31,0 1-31,0-25 16,0 98 109,0-25-110,0 25-15,0-25 16,0 25 0,0-24-16,0-1 0,0 1 15,0-1 1,0 0-16,25 1 15,-25-1 1,24-24 0,1 25-16,-1-25 47,1 0-32,-1 0 16,0 0-31,1 0 16,-25-25-16,24 25 16,1-24 15,-50 24 47,1 0-47,-1 0-15,1 0-16,0 0 16,24 24-1,0 1-15,-25-1 16,25 1-1,0-1 1,0 0 47,0 1-48,25-1 1,-1-24 31,25 0-16,-25 0 0,1 0 32,-1 0-48,1 0 1,-25-24 15,24 24-15,-24-25-1,0 1-15,0 0 32,0-1-17,0 50 126,0-1-110,24 0-31,-24 1 16,25-25-16,-1 24 15,1-24 17,-1 0-1,1 0-15,-1 0-1,-24-24 16,24 24-31,-24-25 16,25 1-16,-25 0 16,24-1-16,-24 1 15,0-1-15,25-24 16,-25 25 0,0-25-16,0 25 15,0-25 1,0 24-1,0-23 1,0 23 0,0-24 15,24 49 94,0 74-109,-24-50-1,25 25-15,-1 0 16,-24 0-1,0-25 1,49 0-16,-49 1 16,25-25 31,-1 0-32,0 0 48,1 0-48,-1 0 1,25 0 0,-73 0 218,-1 0-218,25 24 15,0 1-16,0-1 32,0 1-31,25-1 15,-25 0-15,24-24-1,1 0 17,-1 0-17,0 0 32,1 0-16,-1 0 1,1 0-17,23-24 17,-48 0-17,0-1 16,0 1-15,0-25 15,25 49-31,-25-25 47,0 1-47,-25 24 31,1 0-15,0 0 0,-1 0 31,1 0 78,-1 0-94,1 0 16,-25 0-16,25 0 16,48 0 93,1 0-124,-1 0-16,0 0 31,1 24-15,-1-24 0,1 25 15,-1-25 0,-24 24-31,24-24 16,-24 25-16,25-1 15,-25 1-15,24-1 16,-24 0-16,25-24 16,-1 0-1,1 49-15,-1-49 16,0 0-1,25 0-15,0 0 32,-24 0-32,-1 0 15,25 0 1,-49-24 31</inkml:trace>
        </inkml:traceGroup>
        <inkml:traceGroup>
          <inkml:annotationXML>
            <emma:emma xmlns:emma="http://www.w3.org/2003/04/emma" version="1.0">
              <emma:interpretation id="{0076EC64-CA4E-463C-AF25-9FE50134E371}" emma:medium="tactile" emma:mode="ink">
                <msink:context xmlns:msink="http://schemas.microsoft.com/ink/2010/main" type="inkWord" rotatedBoundingBox="19421,5384 19904,5367 19925,5995 19441,6011"/>
              </emma:interpretation>
              <emma:one-of disjunction-type="recognition" id="oneOf24">
                <emma:interpretation id="interp28" emma:lang="" emma:confidence="1">
                  <emma:literal/>
                </emma:interpretation>
              </emma:one-of>
            </emma:emma>
          </inkml:annotationXML>
          <inkml:trace contextRef="#ctx0" brushRef="#br2" timeOffset="181463.5319">18806 5202 0,'-25'0'94,"1"0"-47,-1 0 31,1 0-63,0 0 1,-1 25 0,1-25 15,-1 24 16,-24-24 0,49 25-47,-24-25 15,0 24 1,-1 0 0,1 1-1,24-1 1,-25 1-1,1-1 1,-1 0 0,25 1-16,0 24 15,-24-25 1,0 25 0,24-25 15,0 1-31,0-1 15,0 1 1,0-1 0,0 1-1,0-1 1,0 0 0,0 1-1,24-1-15,0-24 31,1 0-15,-1 0 0,1 0-1,-1 0 110</inkml:trace>
        </inkml:traceGroup>
        <inkml:traceGroup>
          <inkml:annotationXML>
            <emma:emma xmlns:emma="http://www.w3.org/2003/04/emma" version="1.0">
              <emma:interpretation id="{80FDEAE1-A88F-499F-944C-B8FBC89BF433}" emma:medium="tactile" emma:mode="ink">
                <msink:context xmlns:msink="http://schemas.microsoft.com/ink/2010/main" type="inkWord" rotatedBoundingBox="20245,5165 23107,5069 23136,5943 20274,6039"/>
              </emma:interpretation>
              <emma:one-of disjunction-type="recognition" id="oneOf25">
                <emma:interpretation id="interp29" emma:lang="" emma:confidence="1">
                  <emma:literal/>
                </emma:interpretation>
              </emma:one-of>
            </emma:emma>
          </inkml:annotationXML>
          <inkml:trace contextRef="#ctx0" brushRef="#br2" timeOffset="189279.0866">19245 5495 0,'25'0'46,"48"0"-30,-24 0 0,0 0-16,0 0 0,-25 0 15,0 0 1,1 0-16,-1 0 16,1 0-16</inkml:trace>
          <inkml:trace contextRef="#ctx0" brushRef="#br2" timeOffset="188318.8401">19172 5740 0,'0'24'94,"24"-24"-63,1 0 1,-1 0-1,1 0-15,-1 0-1,1 0 32,-25-24-16,0-25 1,0 24-1,24-24-16,0 25-15,-24-25 32,0 25-32,0-1 15,0 1-15,0-1 16,0-23 0,0 23 15,0 1-31,0-1 15,0 1 17,0 73 108,0 0-140,25-1 16,24 1 0,-49 0-16,24-49 15,-24 25-15,0 23 16,25-23-16,-25-1 15,0 1-15,24-25 16,0 0 0,-24 24-16,25 1 15,-1-1 1,1 0-16,-1 1 31,-24-1-15,24-24 15,1 0 0,-1 0-15,1-24-16,-1-1 16,1 1-1,23 0 1,-48-1-16,25 1 15,-1-50-15,25 50 16,-24-25 0,-1 25-16,0-1 31,1 25-15,-1 0-16,-48 0 156,-1 25-141,1-25-15,0 24 32,24 1-32,-25 23 15,1 1 1,24-24 0,0-1-1,0 1 1,0-1-1,0 25 1,0-25 0,24-24 15,1 0-15,23 0-1,-23 0-15,-1 0 16,1 0 15,-1 0-31,0 0 16,1 0-1,-25-49 1,0 25-16,0 0 16,0-1-16,0 1 15,0-1 1,0 1-1,0-1-15,0 74 188,49-24-172,-25-25 15,1 0-16,-1 0-15,0 0 16,1 0 0,-1 0-16,1 0 31,24 0-15,-49-25-16,24 25 15,25-49 1,-25 25-1,25 0-15,-24-1 16,-1 1-16,-24-25 16,24 0-1,1 0-15,-25 25 16,0-1 0,0 1-1,0 0-15,0-1 16,0 1-16,0-1 15,0 1-15,0-1 16,-25-23 0,25 23-1,-24 1 1,24-1 0,-24 25-1,-1 0 1,1 0 15,-1 0 16,1 0-31,-1 25-1,25-1-15,-24-24 16,24 49-16,0-25 15,0 1-15,-24 24 16,24-25-16,0 1 16,0-1-16,0 0 15,0 1-15,0-1 16,0 1 0,0 23-1,0-23 1,0-1-16,0 1 15,24-1-15,-24 1 16,24-1 0,-24 0-1,49 1 1,-49-1-16,25 1 16,-1-25-1,1 0 1,-1 0-1,0 0 1,1 0 0,-1 0 15,1 0-31,-1 0 16,1 0-1,-1-25 1,0 25-16,1-24 15,-25-1 1,24-23 0,1 48-1,-25-25 1,0 1 15,0-1 0,0 1-15,-25 24 62,25 49 16,0-25-63,25-24-15,-1 0-1,0 0 32,1 0-47,-1 0 32,1 0-17,-1 0-15,1 0 16,-25-24-1,24 24 1,0-25 0,1 1-16,-25-1 15,49 1 1,-49 0 0,24-1-16,1-24 15,23 1 1,-48 23-1,0 1 1,0-25 0,0 24-1,0-23 1,0 23 0,0-24-1,-24 49 1,24-24-1,-24 24 1,-1-25 0,1 25 31,-1 0-32,1 0-15,24 25 31,0-1-31,0 25 16,0-24 0,-25 23-1,25-23-15,0 24 16,0 0 0,0-1-16,0 1 15,0 0 1,0-25-1,0 25-15,25-49 16,-25 25 0,24-25-16,1 49 15,-1-49-15,25 24 32,-25 0-32,1-24 15,24 25 1,-25-25-1,0 0 1,1 0 0,-1 0 15,1 0-31,24 0 31,-49-49-15,48 0-1,-48 0 1,0 25-16,0-25 16,0 25-1,0-25 1,-24 49 62,0 0-62,-1 24-1,25 1-15,0-1 16,0 0 0,0 1-16,0-1 15,0 25-15,0-24 16,0 48-1,25-73-15,-1 24 16,25-24-16,0 49 16,-25-49 15,1 0-15,-1 0 30,-24-24-30,0-1 0,-73 1-16,48-1 15</inkml:trace>
          <inkml:trace contextRef="#ctx0" brushRef="#br2" timeOffset="190191.0905">21736 4909 0,'0'25'63,"49"-1"-63,-49 0 15,49 1-15,-24-1 16,-1 25 0,0 24-16,1 1 15,-1-1-15,1 25 16,-1-25-16,1 0 16,-25 0-16,0-48 15,0 24-15,0-25 16,0 1-1,0-1 1</inkml:trace>
        </inkml:traceGroup>
      </inkml:traceGroup>
    </inkml:traceGroup>
    <inkml:traceGroup>
      <inkml:annotationXML>
        <emma:emma xmlns:emma="http://www.w3.org/2003/04/emma" version="1.0">
          <emma:interpretation id="{17D8FD6A-7FAE-48D1-9515-2B0AE4B5F662}" emma:medium="tactile" emma:mode="ink">
            <msink:context xmlns:msink="http://schemas.microsoft.com/ink/2010/main" type="paragraph" rotatedBoundingBox="2309,7420 28735,6234 28792,7505 2367,86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0ABAF9-A38D-4591-AFEE-9A594BC36A9D}" emma:medium="tactile" emma:mode="ink">
              <msink:context xmlns:msink="http://schemas.microsoft.com/ink/2010/main" type="line" rotatedBoundingBox="2309,7420 28735,6234 28792,7505 2367,8692"/>
            </emma:interpretation>
          </emma:emma>
        </inkml:annotationXML>
        <inkml:traceGroup>
          <inkml:annotationXML>
            <emma:emma xmlns:emma="http://www.w3.org/2003/04/emma" version="1.0">
              <emma:interpretation id="{445FB6C5-98AA-41D8-A2FE-9A5DB6012942}" emma:medium="tactile" emma:mode="ink">
                <msink:context xmlns:msink="http://schemas.microsoft.com/ink/2010/main" type="inkWord" rotatedBoundingBox="2312,7486 4791,7375 4836,8377 2357,8488"/>
              </emma:interpretation>
              <emma:one-of disjunction-type="recognition" id="oneOf26">
                <emma:interpretation id="interp30" emma:lang="" emma:confidence="1">
                  <emma:literal/>
                </emma:interpretation>
              </emma:one-of>
            </emma:emma>
          </inkml:annotationXML>
          <inkml:trace contextRef="#ctx0" brushRef="#br1" timeOffset="195143.4153">1734 7522 0,'24'0'16,"-24"49"15,0 0-31,0 0 16,0-25 0,0 1-16,0 24 15,0 0-15,-24-1 16,0-23-1,-1-25-15,1 0 16,-25 0 0,24 0 15</inkml:trace>
          <inkml:trace contextRef="#ctx0" brushRef="#br1" timeOffset="197943.0251">1783 7864 0,'24'25'0,"1"-25"16,48 0-1,-24 0 1,-25 0-1,1 0 17,-1 0-17,0 0 1,1-25 0,-25-23-1,0 23-15,24 1 16,1-25-16,-25 24 15,0 50 142,0-1-157,0 1 15,24-25-15,1 24 16,-1-24 0,25 49-1,-25-49 1,1 0-1,23 0 17,-23 0-17,-1 0 1,1 0 0,-1-49 30,-24 25-14,0-1-17,0 1 1,0 48 359,0 1-359,0-1-1,0 25 1,0-25-16,25 25 31,-1-24-15,0-25 31,25 0-16,-24 0-16,-25-25 1,24 1 0,-24-25-1,25 25 1,-25-1-16,24 1 31,-24-25 0,0 24-15,0-23 15,0 23-31,0 1 32,-24-1-1,24 1 0,0 73 78,0-25-109,-25 25 16,25 0-16,0 0 16,0-25-1,0 25 1,0-25-16,0 1 16,0 24-16,0-1 15,0 1 1,0 0-1,0-24-15,0-1 16,0 0 0,0 1-16,0-50 172,0-23-172,0 23 15,0-24-15,0 25 16,0-25-16,0 0 15,0 0-15,25 1 16,-25 23-16,0 1 16,24-1-16,-24 1 15,0-1 1,0 1 15,24 0 0,-24-1-15,25 25 0,24 0-1,-25 0 1,1 0 0,-1 0-16,0 0 15,1 0 16,-1 0-15,-24 49 15,0-25-31,0 25 16,0-24 15,0 24-15,-24-25-16,-1 0 31,1-24 0,0 0-15</inkml:trace>
          <inkml:trace contextRef="#ctx0" brushRef="#br1" timeOffset="201191.1087">2931 7890 0,'24'0'93,"1"0"-77,-1 0-16,0 0 16,1 0-1,-1 0-15,1 0 16,-25-25-1,24 25-15,0 0 16,1-24 0,-1 24-1,1 0 1,-1-24 0,25-1-16,-49 1 15,24 24 1,-24-25-1,49 1-15,-49-1 16,25-23 0,-25-1-1,0 24 17,0 1-17,0-1 1,0 1-1,0 0 1,0-1 0,0 1 15,0-1 0,-25 25 0,25-24-15,-24-1 0,-1 25 15,1 0 16,-25 0 47,25 25-48,24-1-30,0 1-16,0-1 16,0 1-16,0 23 15,0 1 1,0-24-16,0 24 16,0-25-1,0 0 1,0 1-16,0-1 15,0 25-15,0 0 16,24 0-16,-24-25 16,0 50-16,25-74 15,-1 48-15,-24-23 16,24-25-16,-24 24 16,0 1-16,25-1 15,24 0 16,0-24-15,-25 0-16,25 0 31,-25 0-15,1 0 0,-1-24-1,0 0 1,1-1-1,-25 1 1,0-1 0,0 1-16,0 0 15,0-1 1,0-24-16,0 25 31,0-1 0,0-23 16,-25 48-47,1 0 0,0 0 32,-1 0-17,1 0 48,24 24-16,0 25-32,0 0 1,0-25-16,24 25 15,1-25 1,23 25-16,-23-24 31,-1-1-15,1 0 0,-25 1-16,24-25 15,-24 24 1,25-24-1</inkml:trace>
          <inkml:trace contextRef="#ctx0" brushRef="#br1" timeOffset="194398.9965">1221 7474 0,'0'-25'203,"24"1"-171,1-1-32,-1 1 31,25 0-16,-24 24 17,23-25-32,1 25 31,0-24-31,0 24 16,-25 0-16,1 0 15,-1 0-15,1 0 31,-1 0-15,1 0 0,-1 0-1,0 73 1,25-49-16,0 1 16,-25-25-1,25 0 1,-24 0-16,48 0 15,-49 0-15,50 0 16,-50-25 0,1 25-16,-1-24 15,0 0-15,-24-1 16,25 25-16,-1-24 16</inkml:trace>
        </inkml:traceGroup>
        <inkml:traceGroup>
          <inkml:annotationXML>
            <emma:emma xmlns:emma="http://www.w3.org/2003/04/emma" version="1.0">
              <emma:interpretation id="{104B13D3-7557-4EB6-9FC1-45A5F4500232}" emma:medium="tactile" emma:mode="ink">
                <msink:context xmlns:msink="http://schemas.microsoft.com/ink/2010/main" type="inkWord" rotatedBoundingBox="5254,7790 5289,7789 5311,8267 5275,8269"/>
              </emma:interpretation>
              <emma:one-of disjunction-type="recognition" id="oneOf27">
                <emma:interpretation id="interp31" emma:lang="" emma:confidence="1">
                  <emma:literal/>
                </emma:interpretation>
              </emma:one-of>
            </emma:emma>
          </inkml:annotationXML>
          <inkml:trace contextRef="#ctx0" brushRef="#br1" timeOffset="202119.565">4176 8084 0</inkml:trace>
          <inkml:trace contextRef="#ctx0" brushRef="#br1" timeOffset="201743.3641">4176 7620 0</inkml:trace>
        </inkml:traceGroup>
        <inkml:traceGroup>
          <inkml:annotationXML>
            <emma:emma xmlns:emma="http://www.w3.org/2003/04/emma" version="1.0">
              <emma:interpretation id="{1B8E598C-18D3-4E8D-8966-4083B9269FC0}" emma:medium="tactile" emma:mode="ink">
                <msink:context xmlns:msink="http://schemas.microsoft.com/ink/2010/main" type="inkWord" rotatedBoundingBox="5705,7457 8449,7334 8483,8099 5739,8222"/>
              </emma:interpretation>
              <emma:one-of disjunction-type="recognition" id="oneOf28">
                <emma:interpretation id="interp32" emma:lang="" emma:confidence="1">
                  <emma:literal/>
                </emma:interpretation>
              </emma:one-of>
            </emma:emma>
          </inkml:annotationXML>
          <inkml:trace contextRef="#ctx0" brushRef="#br2" timeOffset="210814.9704">6106 7913 0,'48'0'62,"-23"0"-31,24 0 16,-25 0-47,1-49 16,-1 25-16,0 0 16,1-25-16,-25 24 31,0 1-31,24-25 15,1 25-15,-25-25 16,24-25-16,-24 50 16,25-25-16,-25 25 15,0-25 1,0 25-16,0-25 16,0 24-1,0-24 32,0 25 62,24 24-93,0 0-16,-24 24 31,0 1-31,0 24 0,25-25 32,-25 1-32,0-1 15,24 25-15,1 0 16,-25-25-1,24 0-15,-24 25 16,0-24 0,49-1-1,-49 1 1,24-25 15,1 0 0,-1 0-15,-24 24 0,25-24-1,-1 0 1,1 0 15,-1 0-15,25-24 15,-25-1 0,-24 1-31,49-25 16,-49 0 0,0 25-1,0-25 1,24 49-16,-24-25 15,0 1 1,0-25 0,0 25-1,0-25 48,-24 49-48,24-25 1,-49 25 78,25 0-47,24 25-32,0-1 1,0 1 0,0-1-1,0 25-15,0-25 31,0 25-15,24 0 0,-24-25-1,0 25 1,0 0 0,0 0 15,0-73 63,0-1-63,25 1-16,-1-1 1,0 1 0,-24-1-1,25 25 1,-1 0 0,1 0 30,-1 0-30,-24 25 0,0 24-1,0-25 1,0 25 0,25-25 15,-25 1 0,24-25-15,0 0 15,1 0-15,-1 0-1,1 0 32,-1 0-31,1 0-1,-25-25 1,24 25 0,-24-24-16,24 0 15,-24-1-15,25 1 16,-25-1 15,0 1-31,0-1 31,0 1 1,0 0-17,-25 24 48,1 0-48,0 24 1,24 0 0,0 1 15,0-1-31,0 1 15,0-1 1,0 25 0,0-25-1,24 1 1,0-25 0,1 24-16,-1-24 31,1 0-16</inkml:trace>
          <inkml:trace contextRef="#ctx0" brushRef="#br2" timeOffset="207951.3978">4640 8035 0,'25'0'172,"-1"-24"-172,-24-1 31,25 1 0,-1 0 0,-24-1-15,0 1-16,0-25 31,24 49-15,-24-24-1,25-1 17,-25 1-1,49-1-15,-25 25 140,-48 0-78,-1 0-47,1 0-31,-1 49 31,1-49-31,24 25 32,0-1-17,0 0-15,0 1 32,0-1-17,0 1 1,0-1 15,0 0 0,0 1-31,0-1 32,24-24 14,1 0-14,-1 0-17,1 0-15,-1 0 47,0 0-16,1 0-31,-1 0 47,1 0-15,-1 0-17,1 0 16,-1 0-15,-24-24 15,24-25 1,-24 25-17,0-25 16,0 24 16,-24 1-31,0-25 0,-1 49-1,1-24 1,-1 24-16,1-25 15,-1 1 1,25 48 109,25-24-109,-1 0-16,-24 25 15,25-1-15,-1 1 16,1-1 0,-1-24-1,-24 24-15,24 1 16,25-1 15,-24 1 0,-1-25-15,1 0-16,-1 0 16,0 0-1,1 0 1,-1 0-16,1 0 15,-1 0 1,1-25 0,-1-24 31,-24 25-32,24 0 16,-24-1-31,0 1 16,0-25-16,0 24 16,0 1-16,0-25 15,0-24-15,0 24 16,0 25 0,0-1-1,0 1-15,0-1 16,0 1-16,0-25 15,-24 25 17,0 24-1,-1 0 31,-24 24-30,25 1-17,24-1 1,0 0 15,0 1-31,0-1 16,0 1-1,0-1 1,0 0-16,0 1 16,0-1-1,0 1-15,0-1 16,24 1 0,1-1-16,-1 25 15,1-25 1,-25 1-16,24 24 15,0-25 17,1 0-32,-1 1 15,25 24 1,-24-25 15,-1-24-31,0 0 31,1 0-15,-1 0 0,1 0-1,-1 0 1,-24-24 0,24-1-16,-24 1 15,25-49-15,-25 48 16,24-24-1,-24 0-15,0 1 16,0-1 0,0 24-16,0-24 15,0 25-15,0-25 16,0 25 0,0-25-16,0 25 15,0-1 1,0 1-16,0-1 31,0 1 0,-24 24 1,-25 0-1,25 0 0,24 24-15,0 25-1,0-24 1,0 23-16,0-23 16,0-1-16,0 25 15,0 0-15,0 24 16,0-24-16,24 0 15,-24 0-15,24-25 16,1 1-16,-1-1 16,-24 0-16,25 1 15,-1-25 17,-24 24-17,25-24-15,-25 49 31</inkml:trace>
          <inkml:trace contextRef="#ctx0" brushRef="#br2" timeOffset="211399.067">6423 7425 0,'25'0'0,"48"-25"15,-24 25-15,-25 0 16,1 0-16,23 0 16,-23 0-16,-1-24 15</inkml:trace>
        </inkml:traceGroup>
        <inkml:traceGroup>
          <inkml:annotationXML>
            <emma:emma xmlns:emma="http://www.w3.org/2003/04/emma" version="1.0">
              <emma:interpretation id="{81788A56-6955-4A41-9E4A-FDB1343218E8}" emma:medium="tactile" emma:mode="ink">
                <msink:context xmlns:msink="http://schemas.microsoft.com/ink/2010/main" type="inkWord" rotatedBoundingBox="8759,7131 12333,6970 12371,7826 8797,7986"/>
              </emma:interpretation>
              <emma:one-of disjunction-type="recognition" id="oneOf29">
                <emma:interpretation id="interp33" emma:lang="" emma:confidence="1">
                  <emma:literal/>
                </emma:interpretation>
              </emma:one-of>
            </emma:emma>
          </inkml:annotationXML>
          <inkml:trace contextRef="#ctx0" brushRef="#br2" timeOffset="220583.4715">8719 7669 0,'0'-24'15,"24"24"1,1 0 0,-1 0-16,25 0 15,-25 0 1,1-25 0,-25 1-16,24 24 15,-24-25 1,0-24-1,0 25-15,0 0 16,0-1 0,0-24-1,0 25 1,0 0 0,-24 24 46,48 0 32,1 0-94,-1 0 15,1 0 1,23 0 47,-48 24 30,0 0-61,0 1-17,0-1 1,0 1-1,0-1 1,0 0 15,0 1-15,0-1 0,25-24 15,-1 0-16,1 0 1,-1 0 15,-24-24 1,49 24-32,-49-25 31,0 50 125,24-1-156,-24 1 16,25-25-1,-1 0 1,1 0 15,-1 0-31,1 0 16,-1 0-1,0 0-15,1 0 16,-1 0 0,25-49-1,-25 49 1,-24-25-16,0 1 16,0-25-1,25 0 16,-1 25-31,-24 0 32,0-25-1,-24 0-15,24 24-1,-25 1 1,1 0-1,24-1 1,-24 1-16,-1-1 31,1 25-15,-1 0 46,1 0-30,0 0-17,24 49 32,0-24-31,0-1-16,0 0 15,0 25-15,24-24 16,-24 24 0,24-1-1,25 1-15,-49-24 16,0-1 0,25 0-1,-25 1-15,24-25 16,0 24-16,1 1 31,-1-25-15,1 0-1,24 24-15,-25-24 32,0 0-17,1 0-15,-1 0 16,1 0-1,-25-24 1,24 24-16,1-25 16,-25 1 15,0-1-15,0 1-16,0 0 15,0-1 16,0 1-15,0-1 0,-25 25 46,25 49 1,0-24-16,25-1-16,-1-24 16,0 0 15,1 0-46,-1-24 15,-24-1-15,0 1-16,0-1 15,0 1 1,0 0-16,0-1 16,0 50 124,25-25-124,-25 24-16,0 0 15,0 1 1,24-25-16,-24 24 16,24 25-1,1-49 17,-1 0-17,1 0 16,-1 0-31,1 0 32,-1 0-17,0 0-15,1 0 16,-25-24 0,0-1-16,0 1 15,0-1 1,0 50 124,0-1-124,0 1-16,0-1 16,0 0-16,0 1 15,24-1 17,1-24-17,-1 0 16,1-24-15,-1-1-16,0 1 16,1-25-1,-25 25-15,0-1 16,24-48-16,-24 49 16,0-25-16,25 24 15,-25-48-15,0 24 16,0-24-16,0 24 15,0 25-15,0-25 16,0 24 0,0 1-16,0 0 15,0 48 79,0 0-94,0 25 16,0-24-16,0 24 15,0-1-15,0 1 16,0 0-16,0 0 16,0 24-1,0-48 1,24 48-16,1-73 15,-1 24 1,25-24 0,-25 0-16,1 0 15,-1 0 1,1 0-16,-1 0 16,0-24-1,1 24 1,-1 0-16,1-24 31,-1 24-15,0-25-16,1-24 15,-25 25 17,0-1-32,0 1 15,0 0-15,0-1 16,0 1-1,0-1-15,0 1 16,-25 24 15,1 0-15,0 0 15,-1 0-15,25 24 15,0 1-15,0-1 15,0 1-31,0-1 31,0 0-15,0 1-16,0-1 15,0 1 1,25-25 0,-1 0 31,25 0-32,-25 0 16,25 0 16,-24-25-31,-25 1 0,0-1-16,24-23 15,-24 23 1,24 1 15,1 24 16,-1 49-31,-24-25-1,0 0-15,0 25 16,0 0-16,0 24 15,0 1-15,0-1 16,0-24-16,0-25 16,0 1-1,0-1 1,-24-24 0,-1-24-1,1 24 1,0-25-1,24 1 1,0-1 0,48 25-1,26-24 1,-25 24-16,-1-25 16,26 1-16,-50 0 15,0 24 1,1-49-16,-25 24 15,0 1 1,0 0-16</inkml:trace>
          <inkml:trace contextRef="#ctx0" brushRef="#br2" timeOffset="214872.6234">7693 7693 0,'49'0'62,"-49"-24"-46,24 0 0,25 24-1,-49-25 1,49 25-1,-24-49-15,-1 49 16,-24-24-16,0-1 16,24 25-16,-24-24 31,25 24-15,-1 0 15,-48 24 156,24 1-171,-25-1 0,1-24-1,0 25 16,24-1-15,0 1 0,0-1 15,0 0-15,0 1-16,0-1 62,0 1-46,24-1-1,25-24 17,-25 0 30,1 0-15,-1 0-47,1-24 31,-25-1 0,24 25-31,-24-24 16,24 24-16,-24-49 16,0 25 15,0-25-31,0 24 31,0-24-15,0 25 31,25 24 109,-25 24-140,24 1-16,-24 24 15,25-25 16,-1 1-15,25-1 0,-25-24 15,25 0 16,-24 0-16,-25-24-15,0-1-16,0 1 15,0-1-15,0 1 16,24-1 0,-24 1-16,0-25 15,0 25-15,0-1 16,0 1-16,0-25 15,0 0-15,0 25 16,0-49-16,0 48 16,0-24-16,0 25 15,0-1 1,0 50 93,0 24-93,0 24 0,0-24-1,0 0-15,0 0 16,24-1-16,1 1 15,-1 0 17,-24-25-17,0 1-15,0-1 16,25 1-16,-1-25 16,-24 24-1,25-24 32,-1 0 16,-24-24-32,0-25-16,0 24 1,0 1-16,0-25 16,0-24-16,0 49 15,0-25-15,0 24 16,0 1-16,0-1 16,0-23-1,0 23 1,0 1-16,0-1 15,0 50 110,0 24-109,0-25-16,0 25 16,0-25-1,0 25-15,0-24 16,0 23-16,0-23 16,0 24-1,0-25-15,24 0 31,-24 1-31,25-1 16,-25 1-16,24-25 16,1 0 46</inkml:trace>
          <inkml:trace contextRef="#ctx0" brushRef="#br2" timeOffset="215319.4219">8157 7181 0,'25'24'31,"48"-24"-31,0 24 16,25-24-16,-49 0 16,24 25-16,25-25 15,-25 24-15,-49-24 16,25 0-16,0 0 15,-25 0-15</inkml:trace>
          <inkml:trace contextRef="#ctx0" brushRef="#br2" timeOffset="221903.2467">9134 7132 0</inkml:trace>
          <inkml:trace contextRef="#ctx0" brushRef="#br2" timeOffset="220990.7956">10331 7205 0,'49'0'16,"0"-24"-16,-25 24 16,0 0-16,25 0 15,-24-25 1</inkml:trace>
        </inkml:traceGroup>
        <inkml:traceGroup>
          <inkml:annotationXML>
            <emma:emma xmlns:emma="http://www.w3.org/2003/04/emma" version="1.0">
              <emma:interpretation id="{458C96AD-5F3A-49B9-B740-0163837279D5}" emma:medium="tactile" emma:mode="ink">
                <msink:context xmlns:msink="http://schemas.microsoft.com/ink/2010/main" type="inkWord" rotatedBoundingBox="12890,6962 16121,6817 16155,7583 12924,7728"/>
              </emma:interpretation>
              <emma:one-of disjunction-type="recognition" id="oneOf30">
                <emma:interpretation id="interp34" emma:lang="" emma:confidence="1">
                  <emma:literal/>
                </emma:interpretation>
              </emma:one-of>
            </emma:emma>
          </inkml:annotationXML>
          <inkml:trace contextRef="#ctx0" brushRef="#br2" timeOffset="227494.9472">13921 6912 0,'98'0'31,"-25"0"-31,0-25 16,-24 25-16,-24-24 16,-1 24-16,25-24 15,0 24 1</inkml:trace>
          <inkml:trace contextRef="#ctx0" brushRef="#br2" timeOffset="227151.8147">11821 7449 0,'24'0'94,"-24"-24"-79,25-1-15,-1 1 16,-24 0 0,24 24-1,-24-25-15,25 1 16,24-1 0,-49 1-16,24-1 15,0 25 16,1 0-15,-1 0-16,-48 25 172,-1-25-156,25 24-1,-24-24-15,0 49 16,-1-24-1,25-1-15,-24 0 16,24 1 15,0-1-31,0 1 32,0-1 14,0 25-14,24-49-17,1 0 1,-1 0 0,0 0-1,1 0 1,-1 0-16,25-25 31,-49 1-15,25-25-1,-25 25-15,24-1 16,-24 1-16,0 0 16,0-1-1,0 74 126,24-25-141,1 25 15,-1-49-15,-24 25 16,25-1-16,-1-24 31,1 0-31,-1 0 32,25 0-32,-25 0 15,1-24 1,-1 24-16,-24-25 15,24 1-15,1-49 16,-25 48-16,24 25 16,-24-73-16,0 48 15,25-23-15,-25 23 16,0-24-16,0 25 16,0-1-16,0 1 15,0 0-15,0-25 16,0 0-1,-25 24-15,25-23 16,-24 48-16,-1-25 16,1 1-16,24-1 15,-24 25 17,-1 0-17,1 0 1,-1 25-1,25-1 1,-24 1 0,24 23-16,0-23 0,0-1 15,0 25 1,0-24-16,0 23 16,0 1-1,0 0-15,49 0 16,-49 0-1,24-25-15,-24 1 16,49 24-16,-49-25 16,24 0-16,1 1 15,24-1 1,-25-24-16,1 0 16,-1 0-16,25 0 15,-25 0 1,25 0-1,-24 0 1,-1 0-16,0 0 16,1-24-1,-1-1-15,-24-23 32,0 23-32,0-24 15,0 25 16,-24-1-15,-1 1 0,1 24-1,0 0 17,24 24-1,0 1-31,48-25 31,-23 0-15,24 0-1,-25 0 1,25 0 0,0 0-16,-25 0 15,25-25 1,24 25-16,-24 0 15,-24-48-15,48 23 16,-49 25-16,-48 0 125,-1 0-109,1 0-16,24 25 15,-24-1-15,24 0 16,0 1 15,0-1-31,0 1 31,0-1 16,48 25-31,-23-49 15,-1 0-31,1 0 31,-1 0-15,1 0-16,-1 0 16,0 0-1,1 0 1,-1 0 0,25-24 15,-49-1-16,0-24 1,0 25 0,0-1-1,0 1-15,0 0 32,-24-1-32,24 1 15,-25 24 1,1-25-16,-1 25 15,1 0 17,0-24-17,-1 24 32,1 0-16,24 24 1,0 1-17,0-1 17,0 1-17,49-1 1,-25-24 15,0 0-15,1 0-16,-1 0 31,1 0-15,-1 0-1,25-24 16,-49-1-15,24 25-16,-24-24 16,0-1-1,25 1-15,-25-1 32,0 1-1,0 48 94,0 1-110,0-1-15,0 1 16,0-1 0,0 1-1,0-1 1,0 0 0,24-24 15,1 0-16,-1 0 17,25 0-32,-25 0 31,1 0-31,-1 0 16,-24-48-1,0 23 1,0-24 15,0 25 0,25 24 63,-25 24-78,0 1-16,0-1 15,24 1 17,0-25-1,1 0-16,-1 0 1,1 0 0,-1 0-1,25-25-15,-25 25 16,1-24-16,-1-1 16,1 1-16,-25-1 15,0 1-15,0-25 16,0 0-16,0 25 31,0-25 0,0 25-31,0-1 16,0 1 0,-25-1 30,25 74 48,0-24-78,0 48-16,0-49 15,0 25-15,25 0 16,-25 0-16,0-25 16,24 25-16,-24-24 15,0-1 1,25-24 0,-1 0-1,25 0 16,-25 0-15,1 0 15</inkml:trace>
          <inkml:trace contextRef="#ctx0" brushRef="#br2" timeOffset="229343.7218">14776 7156 0,'0'25'63,"0"-50"15,0 1-62,0-1-1,0 1 1,0-1-1,24 1 1,1 0 0,-1 24 15,1 0-15,-1 0-1,-48 0 126,-1 0-141,1 0 15,-1 0 1,1 0 0,-1 0-16,1 24 15,0 0 1,24 1 15,0-1-15,0 1 15,0-1 0,24 1 16,0-25-31,1 24-1,24-24 17,-25 0 15,1 0-1,-1 0-14,0 0-32,1-49 31,-25 0 16,0 25-32,0-25 1,0 25 15,0 48 94,0 0-109,0 1-16,0-1 16,24-24-1,-24 25 1,25-25-16,-1 0 31,0 0-15</inkml:trace>
        </inkml:traceGroup>
        <inkml:traceGroup>
          <inkml:annotationXML>
            <emma:emma xmlns:emma="http://www.w3.org/2003/04/emma" version="1.0">
              <emma:interpretation id="{1C8C4564-D9FE-4365-9345-03877FE6394E}" emma:medium="tactile" emma:mode="ink">
                <msink:context xmlns:msink="http://schemas.microsoft.com/ink/2010/main" type="inkWord" rotatedBoundingBox="16468,6821 19123,6702 19170,7758 16516,7877"/>
              </emma:interpretation>
              <emma:one-of disjunction-type="recognition" id="oneOf31">
                <emma:interpretation id="interp35" emma:lang="" emma:confidence="1">
                  <emma:literal/>
                </emma:interpretation>
              </emma:one-of>
            </emma:emma>
          </inkml:annotationXML>
          <inkml:trace contextRef="#ctx0" brushRef="#br2" timeOffset="235960.099">17414 7132 0,'0'24'16,"0"1"-1,0-1-15,24 0 32,-24 1-17,24-25 1,1 0 0,-1-25-1,25 1 1,-25-25-1,-24 0 1,0 25-16,0-1 16,0 1-1,0-25-15,0 25 16,25-1-16,-25 1 16,0-1-16,0 50 93,49 48-93,-49-48 16,0 23-16,24-23 16,-24 24-16,25-49 31,-1 0-16,0 0 1,1 0 0,24-49-16,0 0 15,-25 49 1,0 0-16,-24-49 16,25 49-1,-50 0 95,1 0-95,0 25-15,-1-25 16,1 0-1,24 24-15,-49 0 16,49 1 0,0 24-1,0-25 1,0 25 0,0-25 30,24-24-30,1 0-16,24 0 16,-1 0-1,-23 0-15,-1 0 32,1 0-32,-1-24 15,1 0 1,-25-1-1,0 1 17,0-1-32,0 1 15,-25-25 1</inkml:trace>
          <inkml:trace contextRef="#ctx0" brushRef="#br2" timeOffset="236223.3213">17731 6546 0</inkml:trace>
          <inkml:trace contextRef="#ctx0" brushRef="#br2" timeOffset="234767.261">15386 7010 0,'49'0'110,"-24"0"-95,24 0 16,-25 0 1,-24-25-17,0 1 1,0-1-16,0 1 16,0-1-1,0 1-15,0 0 63,0-1 265,0 1-328,0-1 31,0 50 63,0-1-79,24 1-15,1 23 32,-1-48-1,-24 25-31,25-25 16,-1 49-1,1-49-15,-25 24 16,24-24-1,-24 25 1,24-1 0,-24 0-16,0 1 31,0-1-31,0 1 16,0 24-1,0-25 1,-24-24-1,0 0-15,-1 0 16,-24 0 15,25 0 1,48-24 93,25 24-94,0 0-16,-25-25 1,25 25-16,-24 0 16,-1-24-1,-24-1-15,24 25 16,-24-24-16,25-25 16,-1 25-1,-24-25 1,0 24-16,0 1 15,0-1 1,0 1-16,0 0 94,0 48-47,0 25-32,0-25-15,0 1 16,0 24-16,0-25 16,0 49-16,0-48 15,0 24-15,0 24 16,0-24-16,0 0 15,0 24-15,0-24 16,0-1 0,0-23 15,0-50 94,0-23-109,0-1-16,0 0 15,0 25-15,0-25 16,0 0-16,0 0 15,0 25-15,0-25 16,0 24-16,0-24 16,0 25-16,0-25 15,0 25-15,25 24 16,-25-25 0,24 25-1,1 0 1,-1 0 15,0 0-15,1 25-1,-1-25 1,1 24 0,-25 1-1,24 23-15,1 1 16,-25-24-1,0 24 1,0-25 0,0 0 15,0 1-15,-74-25-1,50 0 1,-25 0-1,25 0 1,48 0 297,0 0-298,25-25 1,-24 25-1,24 0 1,-49-24 0,24 24-16,0-24 15,1-1 1,-1 25 0,1-24-16,23-1 15,-23 25-15,-1-24 16,25-1-1,-24-23-15,23-1 16,-48 24 0,0-24-1,49 1-15,-49 23 16,0 1 0,25-1-1,-25 1 1,-25 24 78,1 0-63,-25 0-16,49 24 17,-24 1 15,24-1-16,0 1-16,0-1 1,0 25 15,0-25-15,0 25-16,0 0 16,0-25-1,0 25 1,24-49-1,0 25 1,-24-1 0,25-24-1,-1 0 1,1 0 0,-1 0-1,1 0 1,-1 0-16,0-24 31,1 24-15,-1 0 15,1-25-31,-1 25 16,-24-24-1,25-1-15,-1 25 16,0-24-1,-24 0-15,25-1 16,-1 1 0,1-1-16,-1 1 15,1 24-15,-1 0 32,-24-25-17,24 25 1,-48 0 124,0 0-140,-25 25 16,49-1 0,-25-24-16,25 25 15,0-1 1,0 1 0,0-1 15,0 0-16,0 1 1,0-1 31,25 1-16,-25-1-15,24-24-1,1 0 17,-1 0-17,0 0 17,1 0-17,-1 0 1,1-24-1,-25 48 173,24 1-172,0 23-1,1-48 16,-1 0 1,1 0-17,-1 0-15,25 0 16,-25-24 15,25 0-31,-49-1 16,25 25-1,-25-49-15,49 25 16,-49-25 0,0 25-1,24-1 1,-24 1-16,0-1 16,0 1-16,0-1 15,0 1-15,0 0 16,0-25-1,0 0 1,0 24-16,0 1 16,0 0-16,0-1 15,0 1 1,-24-1 0,-1 25 30,25 25-30,-49 48-16,49-49 16,0 50-16,0-25 15,0 24-15,0 0 16,0 0-16,0-24 16,0 49-16,0 0 15,0-25-15,0 0 16,0 0-16,0-48 15,0-1-15,0 1 16,0-1-16,25-24 78</inkml:trace>
          <inkml:trace contextRef="#ctx0" brushRef="#br2" timeOffset="236551.8622">17243 6643 0</inkml:trace>
        </inkml:traceGroup>
        <inkml:traceGroup>
          <inkml:annotationXML>
            <emma:emma xmlns:emma="http://www.w3.org/2003/04/emma" version="1.0">
              <emma:interpretation id="{D816DFED-DFCF-4763-AD8F-608E1C5C6C03}" emma:medium="tactile" emma:mode="ink">
                <msink:context xmlns:msink="http://schemas.microsoft.com/ink/2010/main" type="inkWord" rotatedBoundingBox="19586,6743 24812,6509 24864,7682 19639,7916"/>
              </emma:interpretation>
              <emma:one-of disjunction-type="recognition" id="oneOf32">
                <emma:interpretation id="interp36" emma:lang="" emma:confidence="1">
                  <emma:literal/>
                </emma:interpretation>
              </emma:one-of>
            </emma:emma>
          </inkml:annotationXML>
          <inkml:trace contextRef="#ctx0" brushRef="#br2" timeOffset="241839.9657">20076 6643 0</inkml:trace>
          <inkml:trace contextRef="#ctx0" brushRef="#br2" timeOffset="242331.5066">20051 6839 0,'25'0'16,"23"0"-16,26-25 15,-25 1-15,-25 24 16,0-25-16,1 1 62</inkml:trace>
          <inkml:trace contextRef="#ctx0" brushRef="#br2" timeOffset="240919.4543">18513 7107 0,'0'25'79,"24"-25"-17,0 0-46,1 0 15,24 0-15,-25-25-1,25 1 1,-25-1-1,1 1 1,-25 0 0,24 24-1,-24-49 1,0 24 0,0 1-1,0-1 1,0 1-16,0 0 31,0-1-15,-24-24-1,-1 49 32,1 0-31,-25 0 15,49 25 0,0-1 1,0 1-32,0-1 15,0 25 1,0-25-1,0 1 1,0-1 0,0 1-16,0 23 15,25-23 17,-1-25-17,0 0 16,1 0-15,-1 0 0,1 0-1,23 0 1,-23 0 0,-1-25-1,1 1 1,-1 0-16,25-1 15,-25 1 17,1 24-17,-1 0 17,1 0-17,24 0 1,-49 24-1,24 1-15,-24-1 32,0 0-32,24 1 15,1-50 126,-25-23-125,24 48-1,1-25-15,-1 25 47,1 0-31,23 0-1,-23 25 1,-1-1 0,1 0-1,-25 1 1,24-25 15,1 0 16,-1 0-31,0 0-16,1-25 15,-1 1 1,1-25-1,-1 0 1,-24 25 0,0-1-1,0-23-15,0 23 16,24 25 0,-24-49-16,0 25 0,0-1 15,0 1 1,0 0-16,0-1 15,0 1 1,0-1-16,0 1 16,0 0-1,25 24 63,-1 48-62,-24-23-16,0-1 16,0 25-16,25-25 15,-25 50-15,0-25 16,0-1 0,0 1-16,24 0 15,-24-24 1,0-1-16,25 25 15,-1-25 1,0 1 31,1-25-47,-1 0 47,1 0-47,-1 0 31,1-25-15,-25 1-16,0 48 109,48 1-109,-48-1 16,25-24 31,-1 0-16,1 0-16,-25-24 1,24-1-16,0 1 16,-24-1-16,25-23 15,-1-1-15,-24 24 16,0-24-16,25 1 16,-25-1-16,0 24 15,0-24-15,0 1 16,0-1-16,0 24 15,0 1-15,0 0 16,0-1 0,0 1-16,0 48 93,0 1-77,0 48-16,0-49 16,49 74-16,-25-74 15,-24 1-15,0-1 16,0 25-16,0-25 16,0 1-16,0-1 15,24 1 1,-24-1-1,25 1-15,-1-1 32,1-24 15,-1 0-32,1 0 1,23 0 15,-23-24-31,-25-1 16,0-24-1,0 0-15,24-24 16,-24 49-16,49-25 16,-49 24-16,0 1 15,0 48 95,0 50-95,0-25-15,0-1 16,0 26-16,0-25 15,0-25 1,25-24 31,-1 0-47,0 0 16,1 0-1,-1-49 1,1 0-1,-1 0-15,1 1 16,-25-1 0,24 0-16,-24 24 15,0 1-15,0 0 16,0-1-16,24 1 47,-24 48-16,25 1-15,-25-1-16,0 25 15,0 0-15,0 0 16,0 24-16,0-24 16,0 24-16,0 0 15,0 25-15,0-25 16,0 25-16,0-25 15,0 0-15,0-48 16,0-1-16,0 25 16,-25-24-1,1-25 1,0 0 0,-25-25-1,24 25-15,1-49 16,24 25-16,0-1 15,0 1 1,0 0-16,0-1 16,0 1-16,73-1 15,-24 1 1,-25 24-16,98-73 0,-48 24 16,-25 24-1,24-23-15,-73 23 16,24 1-16,-24-25 15,25 49-15,-25-25 16</inkml:trace>
          <inkml:trace contextRef="#ctx0" brushRef="#br2" timeOffset="241470.8232">19490 6741 0,'48'-25'31,"-23"25"-31,-1 0 0,25 0 16,-25 0-16,1-24 16,-1 24-16</inkml:trace>
          <inkml:trace contextRef="#ctx0" brushRef="#br2" timeOffset="245527.3621">21834 6594 0,'-24'-24'31,"-1"24"16,1 0-16,-1 0-31,1 0 16,0 0 15,-1 0 0,-24 0-15,0 24 15,49 1 1,-24-25-17,-25 24 1,25 1 31,-1-1-32,1 0 17,24 1-17,0-1-15,0 1 16,-25-1-1,25 1 1,-24-1 0,0-24-16,24 24 15,0 25 17,0-24-1,0-1 16,0 1-32,0-1 1,0 0 31,0 1-32,-25-1 17,25 1-17,0-1 1,0 1 15,0-1-15,25-24-1</inkml:trace>
          <inkml:trace contextRef="#ctx0" brushRef="#br2" timeOffset="249807.6267">21785 7107 0,'25'0'156,"-1"-24"-124,1-25-17,-25 25 17,0-1-32,24 1 0,-24-25 31,0 24 0,0 1-15,0-25-1,0 25 1,0-25 0,0 24-1,24 25 188,1 25-187,-25-1 0,24-24-16,1 25 15,24 24 16,-49-25 1,24 0-1,-24 1-15,0-1-1,0 1 16,0-1-15,-24 1 15,24-1 1,-25 0-17,1-24 1,-1 25 15,50-25 141,-1 0-156,1 0-1,-1-25 1,-24 1-1,0 0 1,0-25 0,49 24-1,-49 1 1,24 24 0,1-25-1,-1 25-15,0 0 31,1 0-15,-74 0 140,49 25-109,0-1-31,0 1-1,0-1-15,0 1 16,0 23 31,24-48 0,1 0-47,-1 0 15,1 0 1,-25-24-16,24 24 16,-24-24-16,25 24 15,-25-49 1,0 24 15,0 1 0,0 48 79,0 1-95,24-25-15,-24 49 0,24-25 32,1-24 46,-1 0-63,1-49 17,-1 25-17,1-1 1,-25 1 0,24-1-1,-24 1-15,24 24 16,25 0-1,-24 0 1,23 0 15,-23 0-15,-1 0 0,1 24-1,-1-24-15,-24 49 31,0-24 1,0-50 108,0 1-124,0-1-16,25 1 16,-25 0-1,24 24 1,0 0-1,1 0 1,-1 0 0,1 0 15,24 24-15,-25 0 15,-24 25-16,0-24 1,0 24 15,24-74 63,-24 1-78,25-25-1,-1 24 1,-24 1 0,25 0-16,24-1 15,-25 25 63,0 49-62,-24-25 0,25-24-1,-25 49 1,24-24-1,1-25 1,-1 0 0,25 0 15,-25 0-31,1 0 16,24 0-1,-25 0 1,49 0-16,-48 0 15,-1-25 1,1 1-16,-1-1 16,-24 1-1,24 0 1,-24-1 0,0 1 15,0-1-16,-24 25 1,24-24 15,0 73 32,0-25-63,0 25 15,0 0 1,0-25-16,0 1 16,24-1-1,1-24 1,-1 0-16,1 0 16,-1 0-1,-24-24 1,0-1-1,0 1-15</inkml:trace>
        </inkml:traceGroup>
        <inkml:traceGroup>
          <inkml:annotationXML>
            <emma:emma xmlns:emma="http://www.w3.org/2003/04/emma" version="1.0">
              <emma:interpretation id="{D45B70F7-334C-436C-9260-49665EF56082}" emma:medium="tactile" emma:mode="ink">
                <msink:context xmlns:msink="http://schemas.microsoft.com/ink/2010/main" type="inkWord" rotatedBoundingBox="25116,6793 26194,6744 26208,7057 25131,7106"/>
              </emma:interpretation>
              <emma:one-of disjunction-type="recognition" id="oneOf33">
                <emma:interpretation id="interp37" emma:lang="" emma:confidence="1">
                  <emma:literal/>
                </emma:interpretation>
              </emma:one-of>
            </emma:emma>
          </inkml:annotationXML>
          <inkml:trace contextRef="#ctx0" brushRef="#br2" timeOffset="251942.9511">24032 6936 0,'0'-24'62,"25"24"-15,-1-25-47,0 1 0,25-25 16,0 25-1,-49-1 1,49-24-16,-25 25 16,1 0-16,-1 24 15,1 0 1,-1 0 0,1 0 15,-50 0 78,-24 0-93,49 24-1,-24-24 1,-1 24 0,1 25-1,24-24 1,0-1 0,0 1 15,0-1 0,0 0 0,49-24 16,-25 0-31,1 0 46,-1 0-46,-24-24 0,25 24-16,-25-24 15,0-1-15,24-24 16,-24 25-1,24 24 1,-24-25 0,0 1-1,0 0 1,25 48 125,-25 0-126,24 25 1,1-24 31,-1-1-47,1-24 47,-1 0-32,0-24 1,-24-1 15,0 1-31,25-25 16,-25 25-1,24-1-15,-24 1 16,0-1 15,25 25 16,-1 0-16,25 0-15,-25 0-16,-24 25 16,25 24-16,-25-25 15,0 0 1,24 1-16,-24-1 15,25 1-15,-25-1 16,0 25 31,-25-49 0,50 0 47,23 0-79,-23 0-15,-1 0 16,25 0-16,-24 0 15,-1-24-15,0 24 16,1 0 0</inkml:trace>
        </inkml:traceGroup>
        <inkml:traceGroup>
          <inkml:annotationXML>
            <emma:emma xmlns:emma="http://www.w3.org/2003/04/emma" version="1.0">
              <emma:interpretation id="{1801EBC5-180F-4E77-B37F-C6047A84F346}" emma:medium="tactile" emma:mode="ink">
                <msink:context xmlns:msink="http://schemas.microsoft.com/ink/2010/main" type="inkWord" rotatedBoundingBox="26495,6448 28740,6347 28777,7179 26533,7280"/>
              </emma:interpretation>
              <emma:one-of disjunction-type="recognition" id="oneOf34">
                <emma:interpretation id="interp38" emma:lang="" emma:confidence="1">
                  <emma:literal/>
                </emma:interpretation>
              </emma:one-of>
            </emma:emma>
          </inkml:annotationXML>
          <inkml:trace contextRef="#ctx0" brushRef="#br2" timeOffset="260654.8413">27378 6228 0,'49'0'47,"-25"24"-32,-24 1-15,25-25 16,24 73-16,-25-24 16,-24 0-16,25 24 15,-25-48 1,48 23-16,-48 26 15,0-26-15,25-23 16,-25 24-16,24 0 16,-24-1-16,0-23 15,0 24 1,0-25-16,0 1 16</inkml:trace>
          <inkml:trace contextRef="#ctx0" brushRef="#br1" timeOffset="257831.3756">25498 6912 0,'-25'24'15,"1"-48"63,24-1-78,-25 25 32,25-24-32,0-25 31,0 25-15,0-25-1,0 24 1,0-23-16,0 23 15,0-24 1,0 25 0,0-25-1,0 25 1,0-25 15,0 24-15,0-23-1,0 23 17,0-24-17,0 25 1,25 24 78,-1 0-79,1 0 17,-1 0-17,0 0 16,1 24-31,-25 1 16,24-25 0,-24 24-1,25-24 1,-25 25-16,24-25 16,-24 24-1,0 0-15,25 1 16,-25-1 15,0 1-31,0-1 31,0 1-15,0-1 0,0 0-1,0 25 1,-25 0 31,1-25-32,-1-24-15,1 0 32,-1 0-17,1 0 1,24 25 156,24-25-172,1 0 15,-1 0-15,1 0 16,-25 24-16,24 1 16,1-25-1,-25 24-15,0 1 16,0-1-1,0 0-15,48 1 16,-48-1 0,25 1 46,-1-25-46,1 0-1,-1 0 1,1-25 0,-1 1-1,-24-1-15,0 1 16,24-25 0,25 25-16,-49-1 31,25 25 0,-1 0-31,0 0 16,-24-24-16,25 24 62,-50 0 16,-23 24-62,48 1 0,0-1 15,0 1-16,0-1 1,0 0 31,0 1-31,24 24 15,0-49-16,25 49 17,-24-49-17,24 0 1,-25 0 15,25 0-15,-49-25-1,24 25 1,-24-24-16,25-1 16,-1-48-1,-24 49 17,0-1-17,0 1 1,0-1-1,0 1 1,0-1 0,0 1-1,0 0 1,-24 24 0,-1 0-1,25-25-15,-24 25 31,-1 0-31,1 0 32,0 0-1,24 25 16,0-1-47,0 0 15,0 1 1,0-1 0,24-24-1,-24 25 1,24-25-16,1 0 31,-1 0-15,1 0-1,-1 0 1,1 0 0,-1 0-1,0 0 1,-24-25-16,25 25 16,-1-49-1,1 49-15,-25-24 16,24 24-1,-24-24-15,24-1 16,-24 1 15,0-1-31,0 50 172,0-1-156,0 1-1,0-1-15,25 25 16,-1-25 0,1 1-1,-25-1 1,24-24 0,-24 25-1,25-25-15,-1 0 16,0 0 15,1 0-15,-1-25-1,-24 1 1,25-1-16,-25 1 16,0-1-1,0-23 1,0 23-1,0 1 17,0-1-17,0 50 79,0-1-78,0 1-16,24 23 15,1-23 1,-25 24 0,24-25-1,0-24 32,1 0-47,-1 0 16,1 0-1,-1 0 17,1-24-32,-25-1 15,0 1 1,0-1-16,0 1 15,0 0-15,0-1 16,0 1 0,24 24 93,-24 24-93,0 49-1,24-48-15,25 24 16,-24 0 0,48 24-16,-24-49 15,-25-24 1,25 0-16,-25 0 15,25 0 1,-24 0 0,-1 0-16,-24-24 15,0-1-15</inkml:trace>
        </inkml:traceGroup>
      </inkml:traceGroup>
    </inkml:traceGroup>
    <inkml:traceGroup>
      <inkml:annotationXML>
        <emma:emma xmlns:emma="http://www.w3.org/2003/04/emma" version="1.0">
          <emma:interpretation id="{08B67A1F-6893-4894-9BD0-F634ED2AA074}" emma:medium="tactile" emma:mode="ink">
            <msink:context xmlns:msink="http://schemas.microsoft.com/ink/2010/main" type="paragraph" rotatedBoundingBox="2602,9082 27605,8382 27681,11104 2678,118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0DA5B2-A0E4-4263-824D-3A4BC9D48F88}" emma:medium="tactile" emma:mode="ink">
              <msink:context xmlns:msink="http://schemas.microsoft.com/ink/2010/main" type="line" rotatedBoundingBox="2602,9082 27605,8382 27636,9481 2632,10181"/>
            </emma:interpretation>
          </emma:emma>
        </inkml:annotationXML>
        <inkml:traceGroup>
          <inkml:annotationXML>
            <emma:emma xmlns:emma="http://www.w3.org/2003/04/emma" version="1.0">
              <emma:interpretation id="{D928BFCF-30C9-4E65-BA65-164D4ACD3B3A}" emma:medium="tactile" emma:mode="ink">
                <msink:context xmlns:msink="http://schemas.microsoft.com/ink/2010/main" type="inkWord" rotatedBoundingBox="2602,9082 5033,9014 5063,10113 2632,10181"/>
              </emma:interpretation>
              <emma:one-of disjunction-type="recognition" id="oneOf35">
                <emma:interpretation id="interp39" emma:lang="" emma:confidence="1">
                  <emma:literal/>
                </emma:interpretation>
              </emma:one-of>
            </emma:emma>
          </inkml:annotationXML>
          <inkml:trace contextRef="#ctx0" brushRef="#br1" timeOffset="334223.1827">1514 9305 0,'0'-24'109,"0"-1"-93,0 1-16,0 0 15,0-1-15,0 1 16,0-1-16,0-23 31,25 23-15,-1 1 15,0 24-15,1-25-1,-1 25-15,1 0 16,-1 0-16,1 0 16,-1 0-1,0 0 1,1 0-16,24 0 15,-25 0-15,25 0 16,-25 25 0,1-25-16,-1 24 15,1 1-15,23-25 32,-23 0-17,24 0 1,-25 0-1,25-49-15,0 0 16,-25 24-16,-24 1 16,49-25-1</inkml:trace>
          <inkml:trace contextRef="#ctx0" brushRef="#br1" timeOffset="334982.9281">2027 9256 0,'0'25'16,"0"-1"-16,24 1 15,-24 48-15,25-49 16,-1 25-16,-24-24 16,0-1-16,0 1 15,0-1-15,0 0 16,0 1 0,0 24-16,0 0 15,-24-1 1,-1-23-1,1 24 1,-25-25-16,49 1 16,-49 23 15,25-23-31,-1-25 31,1 0 0,-25 0-15,25 0 0,-1 0-1</inkml:trace>
          <inkml:trace contextRef="#ctx0" brushRef="#br1" timeOffset="338166.6253">2076 9843 0,'24'-25'110,"1"1"-95,-1-1-15,1 1 16,72 0-1,-48-1 1,-25 25 0,25 0-1,-24-24-15,-1 24 32,1 0 46,-50 0-63,1 24 1,-1 1-16,-48-1 16,49 0-1,-1-24-15,1 25 16,-25-1-16,49 1 15,-24-25 1,24 24-16,0 1 16,0-1-16,24 25 31,25-25 0,-25-24-15,1 0-1,23 0 17,1-24 15,-49-1-47,25 25 15,-25-24-15,0 0 16,24-25-16,-24 24 15,0 1 1,0-1-16,0 1 16,25 24 77,-1 24-77,-24 25 0,24-24-1,1-25-15,-1 49 16,25-49 15,-24 0-15,23 0 15,-23 0-15,-1-49-16,-24-25 15,0 50 1,0-49-16,49-1 16,-49 50-16,0-25 15,0 0-15,0 0 16,0 25-16,0 0 15,0-25-15,0 24 16,0-24-16,0 25 16,0-25-16,0 25 15,0-25-15,0 25 16,0-25-16,0 24 16,0 1-16,0-1 15,0 1-15,0 0 16,-24 24 46,-1 0-46,1 0-16,24 24 16,0 25-16,0-25 15,0 1 1,-25 24-16,25-25 0,0 25 15,0-25 1,0 25 0,0 0-16,0 0 15,0-25-15,0 25 16,0-25-16,0 25 16,0-24-1,25 24-15,-1-25 16,-24 0-1,0 1-15,25-1 16,-1 1-16,25-1 31,-25 1 1,1-25 30,24 0-31,-25-25-31,-24 1 16,0-1 0,0-24-16,0 1 15,0 23 1,0 1 15,0-1-31,0 50 78,0-1-62,0 1-16,0-1 15,0 0 1,49-24 15,-25 0 1,25 0-17,-24 0 1,-1 0 15,0 0-15,-24-24-16,25 0 15,-25-1-15,0-24 16,24 0-16,-24 25 16,25-25-16,-25 0 15,24 0-15,-24 25 16,0-25-16,0 25 15,0-1-15,0 1 16,0 0-16,0-1 16,0 1-16,0-1 15,0 1 1,0-1 0,0 1 15,-24 24 0,-1 0-15,1 0 15,24 49 0,0-25-15,0 1-16,0-1 0,0 25 15,0-25 1,0 25 0,0-24-1,0-1-15,0 0 16,0 1 0,0 24-16,49 24 15,-25-24 1,25 0-1,0 24 1,-49-49-16,24 1 16,1-25-1,-1 24-15,1-24 32,-1 0-32,0 0 31,1 0-16,24 0-15,-25-24 16,25-25 0,-49 25 15,24-25-31,-24 24 16,0 1-16,0-25 15,0 25 1,0-1-1,-24 25 32,-25 0-31,25 0 0,24 73-1,0-48 1,0 24-16,0-25 15,24 25-15,0-25 16,1 1-16,-1-25 16,25 49-1,-24-49 1,23 0 0,-23 0 15,48 0-16,0-49 1</inkml:trace>
        </inkml:traceGroup>
        <inkml:traceGroup>
          <inkml:annotationXML>
            <emma:emma xmlns:emma="http://www.w3.org/2003/04/emma" version="1.0">
              <emma:interpretation id="{0C9BEDA0-48C9-4563-B687-DEB781E02BA2}" emma:medium="tactile" emma:mode="ink">
                <msink:context xmlns:msink="http://schemas.microsoft.com/ink/2010/main" type="inkWord" rotatedBoundingBox="5396,9304 5454,9303 5471,9891 5412,9892"/>
              </emma:interpretation>
              <emma:one-of disjunction-type="recognition" id="oneOf36">
                <emma:interpretation id="interp40" emma:lang="" emma:confidence="1">
                  <emma:literal/>
                </emma:interpretation>
              </emma:one-of>
            </emma:emma>
          </inkml:annotationXML>
          <inkml:trace contextRef="#ctx0" brushRef="#br1" timeOffset="338495.3072">4323 9134 0,'-25'25'16</inkml:trace>
          <inkml:trace contextRef="#ctx0" brushRef="#br1" timeOffset="338767.9414">4347 9696 0,'25'25'15</inkml:trace>
        </inkml:traceGroup>
        <inkml:traceGroup>
          <inkml:annotationXML>
            <emma:emma xmlns:emma="http://www.w3.org/2003/04/emma" version="1.0">
              <emma:interpretation id="{DFDC2ACE-A92C-4A6A-924A-847ED1140F7C}" emma:medium="tactile" emma:mode="ink">
                <msink:context xmlns:msink="http://schemas.microsoft.com/ink/2010/main" type="inkWord" rotatedBoundingBox="5924,9281 8094,9220 8110,9800 5940,9861"/>
              </emma:interpretation>
              <emma:one-of disjunction-type="recognition" id="oneOf37">
                <emma:interpretation id="interp41" emma:lang="" emma:confidence="1">
                  <emma:literal/>
                </emma:interpretation>
              </emma:one-of>
            </emma:emma>
          </inkml:annotationXML>
          <inkml:trace contextRef="#ctx0" brushRef="#br2" timeOffset="354856.6126">6399 9330 0,'73'0'0,"-24"0"15,24 0-15,0 0 16,-48 0-16,24 0 16,-25 0-16,25 0 15,-25-25 17</inkml:trace>
          <inkml:trace contextRef="#ctx0" brushRef="#br2" timeOffset="354512.2744">4836 9501 0,'24'0'63,"-24"-25"-32,0 1-31,24 24 16,-24-25-16,0-23 15,49 23-15,-49 1 16,0-1-16,0 1 15,0-1-15,0 1 32,49 0-1,-24 24 0,23 0 0,-23 24-15,-25 0-16,0 1 16,24-1-1,1 1-15,-25-1 16,0 1-16,0-1 16,0 25-16,24-25 15,-24 25 1,0-24-1,0 23 17,25-23-17,-1-25 17,0 24-17,1-24 1,-1 0-1,1 0 1,24 0 47,-49-24-48,0-1 1,24 1-16,-24 0 15,0-1 1,0 1-16,0-25 16,0 0-1,0 25 1,0-1-16,0 1 16,0-1-1,0-24 1,0 74 93,0-1-93,0 1-16,0 48 31,24-24-15,1-25-1,-1 1-15,-24-1 16,25 1 0,-25-1-16,24-24 0,1 24 15,-1 1 1,0-25 31,1 0-16,-1 0-15,1 0-1,-25-49 1,0 25-16,0-25 15,0 24-15,0 1 16,0-25-16,0 25 16,0-1-16,0 1 15,0-1 1,0 50 78,0-1-79,0 1-15,0-1 16,0 0-16,48 1 16,-48-1-16,25 1 15,24-1 1,-25 1 31,1-25-16,-1 0 0,0 0-15,1 0-1,-1-25-15,-24 1 16,0-1-16,0-24 16,25 25-1,-25 0-15,0-1 16,0 1-16,0-1 16,0 1-16,0-25 15,24 49 1,-24-24-16,0-1 15,0 1-15,0-1 16,0 1-16,0 0 16,-49 24 77,25 0-93,24 24 16,0 25 0,0-25-16,0 25 15,0-25 1,0 25 0,0-24-16,0 24 15,0-25-15,0 0 16,0 25-1,24 0 1,-24-24-16,0-1 16,0 0-1,0 1-15,25-25 16,-1 0 93,-24-49-93,0 25 0,0-25-16,0 24 15,0-24 1,0 25 15,25 24-15,-1 0 31,0 0-47,1 24 31,-25 1-31,0 24 15,24-25 1,-24 1-16,0-1 16,0 0-1,25-24 95,-1 0-110,0-24 15,1 0 1,-25-1 15,49 25-15,0 0-16,-49-24 15,48 24 1,-23-25-16,-50 25 203,-23 0-187,48 25-1,0-1 1,0 25-16,0-25 16,0 25-1,24-49 1,0 0 0,1 0 15,24 0 0,-25 0 16,-24-24-31,0-49-1,0 24 1,0 24-16,0-24 15,25 49 79,-25 25-78,24 24-16,0-49 31,25 0 0,-24 0 1,-25-25-32,24 25 15,-24-24-15,0-25 16,25-49-16,-25 49 15,0 1 1,0-1-16,0 24 16,0-23-1,0 23-15,24 25 141,-24 25-125,24 48-16,-24 0 15,25-24-15,-1 24 16,1-48-16,-25 23 15,24 1-15,25 0 16,-25-24 0,1-25-16,-1 0 15,1 0-15,23 0 16,-23 0 0,-1-25 15</inkml:trace>
        </inkml:traceGroup>
        <inkml:traceGroup>
          <inkml:annotationXML>
            <emma:emma xmlns:emma="http://www.w3.org/2003/04/emma" version="1.0">
              <emma:interpretation id="{53F5F840-BA17-4C0A-9196-D0EE1D8C0B75}" emma:medium="tactile" emma:mode="ink">
                <msink:context xmlns:msink="http://schemas.microsoft.com/ink/2010/main" type="inkWord" rotatedBoundingBox="8490,9304 9659,9272 9671,9671 8501,9703"/>
              </emma:interpretation>
              <emma:one-of disjunction-type="recognition" id="oneOf38">
                <emma:interpretation id="interp42" emma:lang="" emma:confidence="1">
                  <emma:literal/>
                </emma:interpretation>
              </emma:one-of>
            </emma:emma>
          </inkml:annotationXML>
          <inkml:trace contextRef="#ctx0" brushRef="#br2" timeOffset="357415.4445">7449 9427 0,'-25'0'15,"1"0"1,24-24 62,0 0-62,0-1-1,0 1-15,0-25 0,0 24 16,0-23-1,0 23 1,0 1 15,24-1-15,1 25 31,-1 0-47,-24 25 15,25-1 1,-1 49 0,-24-48-1,25-1 1,-25 1 15,0-1-15,0 1-1,0-1 1,24-24-16,0 49 31,1-49 16,24 0 16,-25 0-32,-24-25-15,25 1-1,-25 0 1,24-1-1,-24 1-15,24-25 16,-24 24 0,0-23-1,0 23 32,25 50 109,-25 23-156,0-23 16,24 24-16,1-25 16,-25 25 15,24-25-15,1-24-16,-1 0 46,0 0 33,1 0-79,-1 0 0,-24-48 31,0 23-16,0 1-15,0-1 16,0 1 0,0-1-1,25 25 95,-25 25-110,0-1 15,24 1-15,1-1 16,-25 25 0,24-25-1,25 25 16,0-49 32,-25 0-47,25 0-1,-25 0 1,25 0-1,0-49 1,-49 25 0,0 0-16,49-25 15,-49 0 1,0 24 15,0 1 0,0 0-15,0-1 0,-49 25 46,49 25 32,0-1-94,0 0 16,0 50-16,0-50 31,0 1-31,0-1 15,24 0-15,1 1 16,-1-25-16,1 0 16,48 49-1,-49-49 1</inkml:trace>
        </inkml:traceGroup>
        <inkml:traceGroup>
          <inkml:annotationXML>
            <emma:emma xmlns:emma="http://www.w3.org/2003/04/emma" version="1.0">
              <emma:interpretation id="{4F4A239C-8CAC-493E-8879-B44385E23763}" emma:medium="tactile" emma:mode="ink">
                <msink:context xmlns:msink="http://schemas.microsoft.com/ink/2010/main" type="inkWord" rotatedBoundingBox="9897,8908 13197,8816 13218,9544 9917,9636"/>
              </emma:interpretation>
              <emma:one-of disjunction-type="recognition" id="oneOf39">
                <emma:interpretation id="interp43" emma:lang="" emma:confidence="1">
                  <emma:literal/>
                </emma:interpretation>
              </emma:one-of>
            </emma:emma>
          </inkml:annotationXML>
          <inkml:trace contextRef="#ctx0" brushRef="#br2" timeOffset="363947.3696">11503 8817 0</inkml:trace>
          <inkml:trace contextRef="#ctx0" brushRef="#br2" timeOffset="363655.9372">11357 9305 0,'0'25'78,"24"-25"-15,0-25-32,1 25-31,-1-24 15,-24-25 1,0 25 0,0-1-16,0 1 15,0-1 1,0 1 0,25 24 124,-1 24-124,-24 1-16,25-1 15,-25 1-15,24-1 47,0-24 31,1 0-62,-25-24 0,24-1-1,-24 1 1,25 24 0,-1-25-16,1 25 46,-1 0-30,0 0 0,1 0-1,-1 0 17,1 0-17,-25 25 16,0-1-15,0 1 0,24-1 93,1-24-93,-1-24-1,0 24 17,1-25-32,-1 1 15,1 24 16,-1 0-15,25 24 0,-25-24-1,1 0-15,-25 25 32,0-1-1,0 0-16,0 1-15,0-1 125</inkml:trace>
          <inkml:trace contextRef="#ctx0" brushRef="#br2" timeOffset="361328.1327">8817 9403 0,'24'0'109,"25"0"-78,-49-24-15,24-1-1,-24-24 1,0 25 0,25-1-16,-25 1 15,0 0 1,0-25 46,0 24 1,0-23-32,24 48 172,1 0-187,23 0 15,-23 24-15,-1-24-16,1 24 15,-1 1-15,1-1 16,-1-24-16,0 25 16,-24-1-16,25-24 15,24 49-15,-25-25 16,-24 1 15,0-1-15,0 1 15,0-1 16,-24-24-47,-1 24 16,-24-24-1,25 0 1,48 0 124,25 0-124,-24 0-16,-25-24 16,24 0-1,25-1-15,0-24 16,-25 25 0,1-25-16,-25 25 15,0-25-15,48 0 16,-48 0-16,0 25 15,0-25-15,0 0 16,0 0-16,0-24 16,0 24-16,0 0 15,25 49 95,-25 49-95,0 24 1,24-48-16,-24 24 16,0 24-16,25-24 15,-25-25-15,24 25 16,1 0-16,-25-25 15,0 1-15,48 23 16,1-48 15,-24 0-15,24 0 0,-25-24-16,0 0 15,50-25-15,-50 0 16,0 49-16,1-24 15,-1-1-15,-48 25 110,24 25-95,-25-1-15,1 0 32,24 25-17,0-24 1,0-1 0,0 0-1,0 1 1,0-1-16,0 25 15,49-24 17,-25-25-1,25 0 0,0 0-15,-49-49-1,73 24 1,-73 1 15,0-1-31,25-23 16,-25 23 15,0-24-15,0 25 15,0-25-15,0 25-1,-25 24 17,1 0-1,-1 0-16,25 24 1,0 1 0,0-1-16,0 0 15,0 1-15,0-1 16,0 1 31,0-1-16,0 0-15,25-24-16,-1 0 31,1 0-15,-1 0-1,1 0 1,23 0-1,-48-24-15,25 24 16,-25-24 0,24-1-1,-24 1-15,25 24 16,-25-25-16,0 1 16,0 0-1,0-1 1,24 25 218,25 0-234,-25 0 16,1 0-1,-1 0 1,1 25 47,-25-1-48,0 0 1,0 1-1,0-1-15,0 1 16,0-1-16,24 25 16,-24 0-1,0-25 1,25-24-16,-1 0 31,0 0-15,1 0-1,-1 0 1,1 0 0,-1 0-1,25 0 1,-25-24 0,-24-1-1,25 1-15,-25-1 16,0 1-1,24-25-15,1 49 16,-25-24 15,-25-1-15,1 25 15,-1 0-15,1 0-1,24 49 1,0-24-16,0 23 0,0-23 16,0 24-1,0 0-15,24-49 16,50 24-16,-26-24 16,-23 0-16,-1 0 15,1 0-15,-1 0 16,1 0-16,-1 0 31,-24-24-15,0-1-16,0 1 15,-24 24-15</inkml:trace>
          <inkml:trace contextRef="#ctx0" brushRef="#br2" timeOffset="361869.884">9378 8963 0,'25'-24'16,"-1"24"-16,49 0 16,-24 0-16,-24 0 15,-1 0 17,1-24-32</inkml:trace>
        </inkml:traceGroup>
        <inkml:traceGroup>
          <inkml:annotationXML>
            <emma:emma xmlns:emma="http://www.w3.org/2003/04/emma" version="1.0">
              <emma:interpretation id="{6A05F2DE-A221-41E1-853A-95EAE8484578}" emma:medium="tactile" emma:mode="ink">
                <msink:context xmlns:msink="http://schemas.microsoft.com/ink/2010/main" type="inkWord" rotatedBoundingBox="13694,9212 15066,9174 15077,9567 13705,9605"/>
              </emma:interpretation>
              <emma:one-of disjunction-type="recognition" id="oneOf40">
                <emma:interpretation id="interp44" emma:lang="" emma:confidence="1">
                  <emma:literal/>
                </emma:interpretation>
              </emma:one-of>
            </emma:emma>
          </inkml:annotationXML>
          <inkml:trace contextRef="#ctx0" brushRef="#br2" timeOffset="367071.3682">12602 9281 0,'0'-25'62,"0"1"-62,25 24 16,-1-49-16,0 49 16,1 0-1,-1-24-15,-48 24 188,-1 0-188,1 0 15,24 24 1,0 1-16,0-1 16,0 0-16,0 1 15,0-1 1,0 1-1,0-1 17,0 1-32,0-1 15,24-24 1,25 0 15,-24 24-15,24-24-1,-25 0 17,25 0-17,-25 0 17,1 0-17,-1-24-15,1 0 16,-25-1-1,0 1-15,24-1 16,-24 1 0,0-1-16,0 1 15,0 0 1,0-1 0,0 1 15,-24 24 0,-1 0 0,1 0-15,-1 0-16,1 0 31,-1 0-15,1 0-1,24 24 17,0 1-17,0-1 1,0 0 15,24 1 0,1-25-15,-1 0 15,25 0-15,-24 0 15,-1 0-31,0 0 31,25 0-15,-49-25 0,25 1-1,-1 0-15,-24-1 16,0 1-16,0-1 16,25 1-1,-25 0 1,0-1-16,0 50 125,0-1-110,0 25-15,0-25 16,0 25-16,0-25 16,0 1-16,24-1 15,0-24 1,-24 25-16,25-25 31,-1 0 0,1 0-15,-1 0 0,0 0-16,1 0 15,-1 0-15,-24-25 16,0 1 0,0-1-1,0 1 16,0 0-31,0 48 172,0 0-156,0 1 0,0-1-16,0 1 15,25-1 16,-1-24-15,1 0 15,-1 0-15,0 0 0,1 0-1,24 0 1,-25-24-16,25-1 31,-25 1-31,-24-1 16,0 1-1,25 0 1,-25-1 0,24 1-1,-24-1-15,0 1 31,0-25-15,0 25-16,0-1 78,0 50-15,0-1-32,25-24-15,-25 25-16,48-25 15,-23 0 1,24 0-1,-25 0-15,49 0 32,-48 0 46,-25 24-63,0 0 1,0 1-16,0-1 16,0 49-16,0-24 15,0-24 1,0-1 78</inkml:trace>
        </inkml:traceGroup>
        <inkml:traceGroup>
          <inkml:annotationXML>
            <emma:emma xmlns:emma="http://www.w3.org/2003/04/emma" version="1.0">
              <emma:interpretation id="{270422AF-3E00-4784-A6F1-A6B5662C662A}" emma:medium="tactile" emma:mode="ink">
                <msink:context xmlns:msink="http://schemas.microsoft.com/ink/2010/main" type="inkWord" rotatedBoundingBox="15462,8722 18760,8630 18786,9538 15487,9630"/>
              </emma:interpretation>
              <emma:one-of disjunction-type="recognition" id="oneOf41">
                <emma:interpretation id="interp45" emma:lang="" emma:confidence="1">
                  <emma:literal/>
                </emma:interpretation>
              </emma:one-of>
            </emma:emma>
          </inkml:annotationXML>
          <inkml:trace contextRef="#ctx0" brushRef="#br2" timeOffset="373727.2485">14385 9330 0,'0'-25'79,"0"1"-64,0-25 1,0 25-1,25 24 1,-1-49-16,0 24 16,1 1 15,24 0-31,-1 24 31,-23-25-15,24 25-1,-25 0 110,-24 49-93,-24-25-17,-1-24 1,1 49 0,-1-24-16,25 23 15,0-23 1,0-1-16,0 25 15,0-24 17,0 23-17,0-23 17,25-25 14,-1 0-30,1 0 0,-1 0-1,1 0 1,-1-25-16,0 25 16,1-48-1,-25-1-15,24 49 16,-24-25-16,25 1 15,-25-1-15,0 1 16,0 0 0,0-1-16,0 1 15,0-25 1,0 25-16,0-1 16,0-24-1,0 25-15,0-1 31,0-23-31,0 23 32,0 1-17,-25-1 79,25 50-31,0-1-48,0 25 1,0-25-16,25 1 15,-25 48-15,24-48 16,-24-1 0,25 0-16,-1 1 31,0-25 16,1 0-32,-1 0 17,25 0-1,-25 0-15,1 0-1,-1-25-15,1 1 16,-1 24-16,-24-24 15,25 24-15,-1-25 16,0 1 0,-48 24 140,0 0-156,24 24 16,-25 1-16,-24-25 15,49 24-15,0 0 16,0 1-1,0 24 1,0-25-16,0 0 31,0 1-31,0-1 16,0 1 0,0-1-1,25-24 16,-1 0 1,1 0-32,23 0 31,-48-24 0,0-1-31,25 1 0,-25-25 16,24 25-1,-24-1-15,0 1 16,0-1 0,0-23-1,0 96 126,25-23-125,-25 24-16,0-25 15,24-24 1,-24 24-16,25 1 15,-25-1 1,48-24 47,-23 0-48,-1-24 1,1-1-1,-1-23 1,-24-1 0,0 24-16,0-23 15,0-1 1,0 24-16,0 1 16,0-1-16,0-23 15,0 23-15,0-24 16,0 25-16,0-1 15,0 1-15,0 0 16,0-1 0,0 50 93,0-1-109,0 25 0,25 0 16,-25 0-1,24 24-15,-24-49 16,24 25 0,-24-24-16,25-1 15,-25 0-15,0 1 16,24-1-1,1-24 17,-1 0-17,1 0 17,-1-24-32,0 24 15,-24-25 1,25-23-1,-1 23 1,1 1-16,-1-1 16,-24 50 140,0-1-140,-24 1-1,24-1-15,0 0 16,0 1-16,-25 24 15,25-25 17,0 0-1,25 25-15,-1-49-1,-24 25 1,24-25-1,1 0-15,-1 0 32,1 0-17,-1 0 1,1-25-16,-25 1 0,24-1 16,0 1-16,-24 0 15,0-1 1,0 1-16,0-1 15,0 1 1,0 0 0,0-1-1,0 50 79,0-1-94,0 25 16,49-25-16,-49 1 15,0-1-15,25 0 16,-1-24 0,1 0 15,-1 0 0,25 0-15,-49-24-1,24-25-15,-24 25 16,25-49-16,-1 24 16,-24 24-16,0 1 15,0-49-15,24 48 16,-24-24-16,0 25 15,0-25-15,0 0 16,0 0-16,0 1 16,0-1-1,0 24 1,0-24-16,-24 49 78,-25 49-62,49-24-1,0 24-15,0-25 16,0 49-16,0-48 16,0 23-16,0-23 15,0 48 1,0-24-16,0-25 15,0 1-15,0 24 16,0 0-16,0-25 16,0 25-1,0-25 1,0 1-16,25-1 16,-1-24-1,0 0 1,1 0 15,-1 0-15,25 0-1,-24-24 1,-1 24 0,-24-49-1,0 24 1,24 25-16,-24-48 15,0 23 1,0-24-16,0 25 31,0-1 1,-24 25 30,24 25-46,0-1-1,0 1-15,0-1 16,24-24 46,1 0-62,-1 0 16,1 0 0,-1 0-1,1 0-15,23 0 16,-23-24 0,24 24-1,0-49-15,-25 49 31,0 0-31,1 0 63,-50 0 31,-23 0-79,23 0 1,25 24 0,0 1-1,-24 24-15,24-25 31,0 0-15,0 1 0,0-1-16,0 1 15,24-1 1,1-24 15,-1 0 0,0 0-15,1 0 0,24 0-1,-49-24 1,24-25 0,-24 24-16,0 1 15,0 0-15,0-1 16,0 1-1,0-1 1,25 1 15,-1 48 16,-24 1-31,0 24-1,24-1-15,1-48 32,-1 0-1,1 0 16,-1 0-47,-24-24 31,0-25-31,0 0 16,24 25-1,-24-1 17,25 25-17,-1 0 1,1 0-1,-1 0-15,1 0 16,23 25-16,-48-1 16,0 1 15,0-1-31,0 1 16,0 23-16,0-23 15,0 24 1,0-25-1,-24-24 64,24-49-17,24 25-62,1-1 16,24 1-16,-25 0 15,1-1-15,-1 1 16,0-1-16,-24 1 16,25-25-16,-1 0 15,25 25-15,-49-1 16,24-24-16,1 49 15,-25-48-15,0 23 32,0 1-17,0-1 17,-25 25 14,25 25-30,-48 24-16,48-25 16,0 49-16,0-24 15,0 24-15,0 1 16,0-25-16,0-25 16,24 25-1,0-25-15,1-24 16,-1 0-1,1 0 1,-1 0 0</inkml:trace>
          <inkml:trace contextRef="#ctx0" brushRef="#br2" timeOffset="374639.7942">15167 8963 0,'24'0'15,"25"0"1,-25 0 0,25 0-16,-24 0 15,-1 0-15,25 0 16,24 0-1,-48 0-15,23 0 16,1 0-16,0 0 16,-24 0-16,23 0 15,-23 0 1,24 0 15</inkml:trace>
        </inkml:traceGroup>
        <inkml:traceGroup>
          <inkml:annotationXML>
            <emma:emma xmlns:emma="http://www.w3.org/2003/04/emma" version="1.0">
              <emma:interpretation id="{96F9115C-79C6-441A-9558-8F16984C81E6}" emma:medium="tactile" emma:mode="ink">
                <msink:context xmlns:msink="http://schemas.microsoft.com/ink/2010/main" type="inkWord" rotatedBoundingBox="19304,8797 20285,8770 20299,9279 19319,9306"/>
              </emma:interpretation>
              <emma:one-of disjunction-type="recognition" id="oneOf42">
                <emma:interpretation id="interp46" emma:lang="" emma:confidence="1">
                  <emma:literal/>
                </emma:interpretation>
              </emma:one-of>
            </emma:emma>
          </inkml:annotationXML>
          <inkml:trace contextRef="#ctx0" brushRef="#br2" timeOffset="377686.7273">18220 9134 0,'24'0'94,"0"0"-79,1 0 16,-1 0-15,1-24 0,-25 0-1,24-1 17,0-24-32,1 0 31,-25 25-16,0-25 1,0 25 0,0-25-1,0 24-15,0 1 16,0 0-16,0-25 16,0 24-1,0 1-15,0 0 16,0 48 171,0 0-171,0 25-16,0 0 16,0 0-1,0 0-15,0-25 16,0 25-1,24-49 1,1 49-16,-1-49 16,-24 24-1,49-24 1,-25 0 0,25 0-16,-24 0 46,-1 0-30,1 0 0,-25-24-16,24-1 15,-24 1 1,0 48 140,0 1-140,0-1-1,0 1 17,0-1-17,24 1 32,1-25-16,-1 0-15,1 0 0,-1 0-1,0 0 1,1 0 0,-1 0-1,1 0 1,-1 0-16,1 0 15,-1 0 1,-24-25-16,0 1 16,49-1-1,-49-24 1,0 25 15,0-25-15,0 25-1,0-25 32,0 24-15,0 1-17,-49 24 16,25 0 1,-25 0-17,24 0 17,-24 0-1,25 24 0,0-24-15,24 25 15,-25-1-31,1-24 16,24 25-1,0-1 16,0 1-15,24 23 0,25-48-1,-25 0-15,25 0 16,0 0-16,0 0 16,24 0-16,-24 0 15,-24 0 1,-1 0-1,0-24 1</inkml:trace>
          <inkml:trace contextRef="#ctx0" brushRef="#br2" timeOffset="378528.1505">18220 8817 0,'24'0'47,"0"0"-47,1 0 15,-1 0 1,1 0-16,-1 0 15,0 0-15,1 0 16,24 0-16,-25 0 16,1 0-16,48 0 15,-49-25-15,25 25 16,-24 0-16,-1-24 16</inkml:trace>
        </inkml:traceGroup>
        <inkml:traceGroup>
          <inkml:annotationXML>
            <emma:emma xmlns:emma="http://www.w3.org/2003/04/emma" version="1.0">
              <emma:interpretation id="{970BA573-5437-4DC8-B333-2FB1F8C8D4E0}" emma:medium="tactile" emma:mode="ink">
                <msink:context xmlns:msink="http://schemas.microsoft.com/ink/2010/main" type="inkWord" rotatedBoundingBox="20823,8708 23626,8630 23650,9510 20847,9588"/>
              </emma:interpretation>
              <emma:one-of disjunction-type="recognition" id="oneOf43">
                <emma:interpretation id="interp47" emma:lang="" emma:confidence="1">
                  <emma:literal/>
                </emma:interpretation>
              </emma:one-of>
            </emma:emma>
          </inkml:annotationXML>
          <inkml:trace contextRef="#ctx0" brushRef="#br2" timeOffset="386510.5045">19734 8890 0,'0'-24'31,"24"-1"-15,1 25-16,-25-24 16,24-1-16,0 1 15,1 24-15,-1-49 16,1 25-1,24-25 1,-25 25 0,-24-1-16,24 25 15,-24-24 1,25 24 15,-74 24 79,25 1-110,-1-25 15,25 24-15,-24 25 16,-1-25-16,1-24 15,24 25 1,-25 23 0,25-23-1,0-1 17,0 25-17,0-24 16,0-1-15,25-24 31,-1 0-47,25 0 31,-24 0-31,-1 0 16,0 0-1,1 0 1,24 0 0,-25 0 15,0 0-15,1 0-1,-1-49 16,1 49-15,-25-24 0,0-1-16,0 1 15,0-1 1,0 1-16,0 0 16,0-1 15,0 1-16,-49-1 17,24 25-1,1 0 0,0 0 0,-1 0-15,1 0 15,-1 0-15,25 25 31,0 24 0,25-25-32,-1-24 1,1 0 0,-1 0-1,0 0 1,1 0-1,-1 0-15,1 0 32,-1 0-17,1 0-15,-1 0 16,0 0 0,1 0-1,-1 0 1,1 0-1,-1 0 17,1 0-1,-25-24 0,0-1-15,0 1-1,0-1 32,24 25 172,0 0-203,1 0 31,-1 0 46,1 25-61,-25-1 77,0 1-93,0-1-1,0 0 1,0 1-1,0-1 1,0 25 15,24-49 94,-24-24-109,25 24-16,-25-25 16,24 1-1,-24-1-15,24 1 16,-24 0-1,25-1-15,-1 1 16,1 24 0,-1 0-1,1 0 1,-25-25-16,0 50 156,0-1-140,-25-24-1,1 25 1,-1-1 0,25 25 15,0-25-15,0 25-16,0-24 15,0-1 1,0 0-1,25-24 32,-1 0-47,1 0 16,-1 0 0,0 0-1,1 0 1,-1-24-1,-24 0 1,25-1 0,-25-24-16,0 25 15,0-25 1,0 25 0,0-1 30,0 50 48,0-1-78,0 0-16,0 25 15,0 25 1,0-26 0,24-23-16,-24-1 15,0 25 1,0-24-16,0-1 16,0 0-16,0 1 15,0-1-15,0 1 16,0-1-1,0 0 1,-24 1 0,-50-25-1,26 0 1,23 0 15,1 0-15,-1-25-1,1 1 1,24 0 0,0-1-1,0 1 1,24-1 15,1 25-15,-1 0-1,1 0-15,23 0 16,-23-24-16,24 0 31,-25 24-31,0 0 0,1-25 16,-1 1 0,1-1-16,-25 1 15,24 24-15,1-25 16,-1 1-1,25-25 1,-49 25-16,24-1 16,1-24-16,-1 25 15,-48 48 110,-1-24-125,25 25 16,-24-1 0,-1-24-16,25 49 15,0-24 1,0-1-1,0 0-15,0 1 16,0-1 15,0 1 1,0-1-32,25-24 62,-1 0-46,1-24-1,-1-1 1,-24 1 0,0-25-1,0 0 1,0 25-16,0-1 31,0 50 94,25-1-109,-25 1-1,24-1-15,0-24 16,1 0 93,-1 0-77,1 0-1,-25-24-16,0-1 1,0 1 0,0-1-16,24 25 15,0-24 1,1 24 15,-1-25 16,25 25-16,-24 0 1,-25 25-17,0-1 1,0 25-1,0-24 1,0-1 0,0 0-16,0-48 140,24 0-124,0-25 0,1 49 15,-1 0 47,1 0-62,-25 24-1,24-24 63,1 0-62,-1 0 0,25 0-1,-49-24 1,24 24-16,-24-49 15,0 24 17,0 1-17,0 0 1,0-1 15,25 25 63,-25 25-63,0-1-31,0 0 16,24 25-1,-24-24 17,49 24-17,0-49 63,-25 0-62,1 0 31,-1-25-31,1 1-1,-25-1 1,0 1-16,0-25 15,24 49 1,0-24 0,25-25-1,-24 49 32,-1 0 0,0 0-31,-24 49-1,0-25 1,0 0 0,-24 25-16,0 0 31,-1-24-16,25-1 235,49 25-187,-49 0-32,0-25-31,0 1 16,0-1-1,0 0-15,0 1 16,0 24 0,0-25-1,-24 25 1,24-25 0,-25-24-16,1 25 15,-25-25 16,49 24-31,-24-24 16,-1 0 31,25-24-16,0-1-15,0 1-16,0-1 31,0 1-31,0 0 16,49 24-1,-25 0 1,1-25-16,-1 25 16,25-24-16,-25 24 15,1 0 1,-1-25-16,1 25 15,24-24 1,-25 0-16,25-1 16,-49 1-1,24-1 1,1 1 0,-1-49-1,-24 48 16,0 1-15,0-1-16,-24 25 47,-1 0-31,1 0-1,-1 0-15,1 0 16,0 25-1,24-1 1,0 25 0,0-25-1,0 1-15,0-1 16,24-24-16,0 25 16,1-1-16,-1-24 15,25 0-15,-24 0 16,-1 0-16,0 0 47,-24-49-16,0 25 0</inkml:trace>
          <inkml:trace contextRef="#ctx0" brushRef="#br2" timeOffset="386903.3273">22005 8475 0</inkml:trace>
        </inkml:traceGroup>
        <inkml:traceGroup>
          <inkml:annotationXML>
            <emma:emma xmlns:emma="http://www.w3.org/2003/04/emma" version="1.0">
              <emma:interpretation id="{6F8793B8-773C-4DDF-94F9-5A96CD467215}" emma:medium="tactile" emma:mode="ink">
                <msink:context xmlns:msink="http://schemas.microsoft.com/ink/2010/main" type="inkWord" rotatedBoundingBox="23975,8955 25344,8916 25353,9249 23985,9287"/>
              </emma:interpretation>
              <emma:one-of disjunction-type="recognition" id="oneOf44">
                <emma:interpretation id="interp48" emma:lang="" emma:confidence="1">
                  <emma:literal/>
                </emma:interpretation>
              </emma:one-of>
            </emma:emma>
          </inkml:annotationXML>
          <inkml:trace contextRef="#ctx0" brushRef="#br2" timeOffset="390344.129">22884 8866 0,'25'0'46,"-1"0"-14,1 0-32,-1 0 31,25-49-15,-74 49 140,1 0-156,-25 0 15,49 24-15,-24-24 16,-1 25 0,25-1 15,0 25-15,0-25 15,0 1-16,0-1 1,0 1 15,25-1 16,-25 1-47,24-25 31,1 24-31,-1-24 16,0 0 0,1 0 15,-1 0-31,1 0 16,24 0-1,-25 0 16,25-24-15,-49-1 15,24 1-31,1-1 16,-25 1 15,0-1-31,24 25 16,-24-24-16,0 0 15,0-1 1,0 1 0,0-1-1,0 1 1,-24 24 0,-1 0 15,1 0 16,-1 0-16,25 24-15,-24 1-1,24-1 16,0 1-15,0-1 0,0 0-16,0 1 31,0-1 0,0 1-15,24-25 31,1 0-32,-1 0-15,1 0 16,-1 0 15,25-25-31,-25 1 31,25-1-15,-24 1 0,23 0 15,-48-1-31,25 1 31,-25-1-15,0 1-1,0-1 1,0 1 0,0 48 124,0 1-140,0-1 16,0 1-16,0-1 16,24 1-1,1-1 1,-25 0 15,24-24 0,1 0 1,-1 0-17,0 0 16,1 0-15,-25-24-16,24 0 16,-24-1-1,0 1 1,25-25 0,-25 73 124,0 1-124,0 24-1,24-49 1,-24 24 0,25 0-1,-1 1 1,0-25-16,-24 24 16,25-24-16,-1 0 31,1 0-16,-1 0 1,25 0 0,-49-24 15,0-1-15,0 1-1,0 0 1,0-1-16,0 1 31,0-1 47,24 25 32,1 0-95,-1 0-15,49 0 16,-48 0-1,24 0 1,-25 0 62,-24 25-47,0-1-31,0 25 16,0-25 0,25 1-1,-1-25 32</inkml:trace>
        </inkml:traceGroup>
        <inkml:traceGroup>
          <inkml:annotationXML>
            <emma:emma xmlns:emma="http://www.w3.org/2003/04/emma" version="1.0">
              <emma:interpretation id="{3B0BDFFA-AD3A-4F24-B2B1-409BA8048098}" emma:medium="tactile" emma:mode="ink">
                <msink:context xmlns:msink="http://schemas.microsoft.com/ink/2010/main" type="inkWord" rotatedBoundingBox="25780,8750 27614,8698 27629,9240 25796,9291"/>
              </emma:interpretation>
              <emma:one-of disjunction-type="recognition" id="oneOf45">
                <emma:interpretation id="interp49" emma:lang="" emma:confidence="0">
                  <emma:literal>-</emma:literal>
                </emma:interpretation>
                <emma:interpretation id="interp50" emma:lang="" emma:confidence="0">
                  <emma:literal>_</emma:literal>
                </emma:interpretation>
                <emma:interpretation id="interp51" emma:lang="" emma:confidence="0">
                  <emma:literal>u</emma:literal>
                </emma:interpretation>
                <emma:interpretation id="interp52" emma:lang="" emma:confidence="0">
                  <emma:literal>w</emma:literal>
                </emma:interpretation>
                <emma:interpretation id="interp53" emma:lang="" emma:confidence="0">
                  <emma:literal>a</emma:literal>
                </emma:interpretation>
              </emma:one-of>
            </emma:emma>
          </inkml:annotationXML>
          <inkml:trace contextRef="#ctx0" brushRef="#br2" timeOffset="396839.7643">25522 8670 0,'24'0'0,"1"0"16,24 0-16,0 0 16,-1 0-16,1 0 15,0 0-15,0 0 16,0 0-16,-49-24 15,24 24-15,1 0 16,-1 0-16,0-24 16</inkml:trace>
          <inkml:trace contextRef="#ctx0" brushRef="#br2" timeOffset="396047.431">24692 8939 0,'0'-24'93,"0"-1"-77,24 1-16,0-1 16,1 25-1,-25-24-15,24 24 16,1-49-1,-25 73 204,-25 1-156,1-25-63,-1 24 15,25 1 1,0-1 0,0 1-16,0-1 15,0 0 1,-24 25-16,24-24 31,0-1-15,0 1 15,24-25-15,1 24-1,-1-24 1,1 0-1,-1 0-15,1 0 32,-1 0-17,0 0 1,1 0 0,-1-24-16,-24-25 31,0 24-16,0 1-15,0-1 16,0-23 0,0 23-16,0 1 15,0-1 1,0 1-16,0-1 31,0-23 0,0 23-15,0-24 15,-24 25-15,24-25 31,0 25 78,24 48-78,-24 1-32,0-1 1,0 0 0,25 25-16,-25-24 15,0-1 1,49 25-16,-25 0 15,-24-25 17,0 25-1,24-49 0,1 24-15,-1-24 46,25 0-15,-25 0-31,-24-24-16,25-25 15,24 0 1,-25 25 0,-24-1-1,0 1 204,-24 24-203,-1 24 15,25 1-15,0-1-1,0 1 32,0 24 0,0-25-31,25-24-1,-1 24 1,1 1 15,-25-1-15,24-24 15,25 0 16,-25 0-32,25 0 17,-24 0 15,-1 0-16,0-24-16,-24-1 32,25 1-47,-25 0 32,0-1 30,0 1-46,-25 24 15,1 0-31,0-25 31,24 1-15,-25 24-1,1-25 1,-1 25-16,25-24 31,-24 24 47,-1 0-62,50 0 109,-1 24-125,1-24 31,-1 0-15,1 0-16,-25 25 31,24 24-15,-24-25 15,0 1-31,0-1 16,49 0-1,-25-24 79,1 0-63,-1 0-31,1 0 32,-25-24-32,0 0 15,0-1-15,0 1 16,0-1-16,0 1 15,0-1-15,0 1 16,0 0-16,0-25 16,0 24-1,0 1-15,0 0 16,0-1 0,0 1 62,0 48 94,0 1-157,0-1-15,0 0 16,0 1-16,0-1 15,24 1-15,0-25 16,-24 48-16,0-23 31,25-1-31,-25 1 16,0-1-16,49 1 16,-49-1-1,24 25 32,49 49-31,-48-98 77,24 0-77,-49-25 0,24 1-1,-24-25-15,24 24 16,-24 1-16,25-25 16,-25 25-1,24-1-15,1 1 16,-50 24 156,1 0-141,-1 0-15,1 0-16,0 24 31,24 1-31,0-1 31,0 25-15,0-25 15,0 1 0,0-1-15,0 1-1,24-25 17,0 0-17,1 0 32,-1 0-31,1 0-1,24 0 17,-25-25 15,0 25-16,-24-24-16,0-1 17,0 1-1,0 0 0,0-1-31,0-24 31,0 25 1,-24 24-17,0 0 1,24-25-16,-25 25 141,25 25-126,25-1 1,-1 1 15,0-1-15,1 1-1,-1-1 32,1-24-31,-1 0-16,-24 24 15,49-24-15,-25 0 16,25 0-16,-24 0 16,-1-24-16,25 0 15,-25-25 1,-24 24 0,0 1-16,0-1 15</inkml:trace>
        </inkml:traceGroup>
      </inkml:traceGroup>
      <inkml:traceGroup>
        <inkml:annotationXML>
          <emma:emma xmlns:emma="http://www.w3.org/2003/04/emma" version="1.0">
            <emma:interpretation id="{3A2A6D41-BB83-490D-B344-DF8FD04F38BA}" emma:medium="tactile" emma:mode="ink">
              <msink:context xmlns:msink="http://schemas.microsoft.com/ink/2010/main" type="line" rotatedBoundingBox="3137,10754 17937,10076 17991,11248 3191,11926"/>
            </emma:interpretation>
          </emma:emma>
        </inkml:annotationXML>
        <inkml:traceGroup>
          <inkml:annotationXML>
            <emma:emma xmlns:emma="http://www.w3.org/2003/04/emma" version="1.0">
              <emma:interpretation id="{477B9A58-C3AB-419D-8AF0-6A01C55E106B}" emma:medium="tactile" emma:mode="ink">
                <msink:context xmlns:msink="http://schemas.microsoft.com/ink/2010/main" type="inkWord" rotatedBoundingBox="3137,10754 5069,10666 5109,11539 3177,11627"/>
              </emma:interpretation>
              <emma:one-of disjunction-type="recognition" id="oneOf46">
                <emma:interpretation id="interp54" emma:lang="" emma:confidence="1">
                  <emma:literal/>
                </emma:interpretation>
              </emma:one-of>
            </emma:emma>
          </inkml:annotationXML>
          <inkml:trace contextRef="#ctx0" brushRef="#br1" timeOffset="417607.2043">2076 11406 0,'0'-25'47,"0"1"-31,0-1-1,0 1-15,0 0 16,0-1 0,0 1-1,0-1 1,0-23 0,0 23-16,0 1 15,0-1 1,0-24-16,24 25 15,-24 0 1,0-1-16,0 1 31,25-25-31,-25 24 16,0 1 0,0 0-16,24-25 15,-24 24 1,0 1-1,25-1 1,-25-23 0,24 48-1,-24-25-15,0 1 16,24 24-16,1-25 16,-1 25 15,1 0-16,-1 0 1,0 0 0,1 0-1,-1 0 1,25 0 0,-24 25-1,-1-1 1,-24 1-16,24-1 15,1 25 1,-25-25-16,24 1 16,-24 24-16,0-25 15,25-24-15,-25 24 16,0 1 0,0-1 15,-25 25-16,1-49 1,-25 0 0,25 0-1,-1 25-15,-24-25 16,25 0 0,-25 0-1,25 0 1,-25 0-1,24 0-15,-23 0 16,23 0 15,25 24-31,25-24 78,-1 0-62,0 0-16,1 0 16,24 24-1,-25 1 1,0-25 0,50 73-16,-25-48 15,-25 23 1,0-23-16,1 24 15,-1-25-15,-24 0 16,0 25 0,25-24-1,-25-1 1,24-24 0,1 0 15,-1 0-16,0 0-15,-24-24 16,25-1 0,-25 1-1,0-25-15,0 25 16,24-1 0,-24-24-16,25 25 15,-25 0 1,24-1-16,1 25 15,-25-24 1,24-1 0,-73 25 93,25 0-93,-1 25-16,1-1 15,-1 1 1,25 23-16,0-23 16,0 24 15,0-25-16,25 0-15,-1-24 32,25 49-32,-24-24 15,-1-25 1,0 0-16,25 0 47,-24 0-47,24 0 15,-1 0 1,1 0-16,-24 0 16,-1 0-16,0 0 15,1 0-15,-1 0 16,-24-25 0,25 1-16,-25-1 15,0 1 1,0 0-1,0-1 1,0 1 0,0-1-16,-25 25 15,1-48 1,-1 23-16,25 1 16,-24-1 15,0 1-31,-1-1 31,1 25-15,-1 0-1,1 0 32,0 0-16,24 25-15,0-1 0,0 25-1,0-24 1,0-1 15,0 0-31,24-24 31,0 0-15,25 0 0,-24 0-1,-1 0 1,0 0-16,1 0 31,-1 0-31,1 0 31,-1-24-15,-24 0 15,25-1-31,-1 1 16,-24-1 0,24 25 187,-24 49-188,0-24 1,0-1-16,25 25 16,-1-49-16,-24 24 31,25-24-16,-1 0 1,1 0 0,-1 0-1,25-24 17,-49-25-17,0 25 1,0-1-1,0 1-15,0-1 16,24 1 0,-24-25-1,0 25 17,0 48 93,0 25-110,0-25-15,0 1 16,0-1-1,49 1-15,-49-1 16,0 0 0,24 1-16,1-25 31,-25 24-15,24-24 46,1-24-46,-25-1-1,0 1-15,24-25 16,-24 0 0,0 25-16,0-25 15,0 25 1,0-1-1,0 1 1,0-1 0,0 1-1,0 48 79,0 25-78,0-24-16,25-1 15,-25 0-15,24 1 16,-24-1-16,24 74 16,25-74-16,-49 1 15,25-1 1,24-24 15,-25 0-31,0 0 16,1 0-16,-1 0 31</inkml:trace>
        </inkml:traceGroup>
        <inkml:traceGroup>
          <inkml:annotationXML>
            <emma:emma xmlns:emma="http://www.w3.org/2003/04/emma" version="1.0">
              <emma:interpretation id="{DD03EC6F-3333-4431-B2A9-7275C198B653}" emma:medium="tactile" emma:mode="ink">
                <msink:context xmlns:msink="http://schemas.microsoft.com/ink/2010/main" type="inkWord" rotatedBoundingBox="5521,10821 5568,10819 5600,11525 5553,11527"/>
              </emma:interpretation>
              <emma:one-of disjunction-type="recognition" id="oneOf47">
                <emma:interpretation id="interp55" emma:lang="" emma:confidence="1">
                  <emma:literal/>
                </emma:interpretation>
              </emma:one-of>
            </emma:emma>
          </inkml:annotationXML>
          <inkml:trace contextRef="#ctx0" brushRef="#br1" timeOffset="417999.3854">4469 10649 0,'0'24'79</inkml:trace>
          <inkml:trace contextRef="#ctx0" brushRef="#br1" timeOffset="418256.196">4469 11332 0,'0'25'78</inkml:trace>
        </inkml:traceGroup>
        <inkml:traceGroup>
          <inkml:annotationXML>
            <emma:emma xmlns:emma="http://www.w3.org/2003/04/emma" version="1.0">
              <emma:interpretation id="{10A91176-25D4-4C95-BBF3-DF71AE598672}" emma:medium="tactile" emma:mode="ink">
                <msink:context xmlns:msink="http://schemas.microsoft.com/ink/2010/main" type="inkWord" rotatedBoundingBox="6328,10949 8131,10867 8164,11587 6361,11669"/>
              </emma:interpretation>
              <emma:one-of disjunction-type="recognition" id="oneOf48">
                <emma:interpretation id="interp56" emma:lang="" emma:confidence="1">
                  <emma:literal/>
                </emma:interpretation>
              </emma:one-of>
            </emma:emma>
          </inkml:annotationXML>
          <inkml:trace contextRef="#ctx0" brushRef="#br2" timeOffset="425679.1943">5422 10771 0,'-49'49'16,"25"-25"-1,24 0-15,-25 1 16,1-1 15,24 1-15,-25-25-1,25 24 1,0 1 0,0-1-1,-24 0 1,24 25 15,0-24 0,0-1-31,0 1 16,0-1 0,0 25-1,0-25-15,24 1 16,1-1 0,-25 0-1,24 1 1,1 24-1,-1-49-15,-24 24 32,49 1-17,-25-1 1,25-24 31,-24 0-32,23 0 32,-23 0-47,24 0 32,-25 0-17,25 0 16,-49-24-15,24 24-16,1-25 16,-1 25-1,1 0-15,-25-24 16,0-1 0,24 25-16,0-24 15,-24-1 1,25 25-16,-25-48 15,0 23 17,24 1-17,-24-1-15,0 1 16,0 0-16,0-1 16,0 1-16,0-1 15,0-24-15,0 25 16,0 0-16,0-1 15,0 1-15,0-1 16,0 1 15,0-1-15,-24 25 31,-1-24-16,1 24 16,0 0-31,-1 0 30,1 0-14,-1 0-32,25 24 15,0 1 1,-24-25 0,24 24-1,0 1 1,0-1 15,0 1-15,0-1-16,0 0 15,0 1 1,0-1-16,0 1 16,0-1-16,0 1 15,0-1 1,0 25-1</inkml:trace>
          <inkml:trace contextRef="#ctx0" brushRef="#br2" timeOffset="428342.9555">5984 11455 0,'24'0'47,"0"0"-47,25 0 31,-24 0-16,-25-25 1,0 1 0,24 24-16,-24-25 15,0-24 1,24 1 0,-24 23-1,0 1 16,0-1-15,0 1-16,0 0 31,0-1-31,0 1 16,0-1 0,0 1-1,0-1 1,25 25 15,-25-24-31,24 24 16,25 0-1,-24 0 1,23 0 15,-23 0 0,-1 24-31,1 1 32,-25-1-32,0 1 15,0-1 1,0 1 0,0-1-16,0 0 15,0 1 1,0-1-16,0-73 156,0 25-140,0 0-16,0-1 15,0 1 1,0-25 0,0 24 46,24 25 1,1 0-48,-1 0 1,0 0-16,1 25 31,-1-1-15,-24 1-16,25-1 15,-25 1-15,0-1 16,0 0 0,0 1 30,0-1-14,24-24-1,1 0 31,-1 0-30,0 0-1,1 0-31,-1-24 31,1 24-15,-1-25-16,1 1 15,-25 0 1,0-1 0,24 25-16,0-49 15,-24 25 1,25-1 0,-25 1-1,0 0 1,0-1 15,0 1 32,-25 24 62,1 49-94,24-25 0,0 0 0,0 1-15,0-1 0,0 1 30,0-1-30,0 1 0,24-1 15,1 0-31,48 1 31,-49-25-31,25 24 16,-24-24-1,-1 0 17</inkml:trace>
        </inkml:traceGroup>
        <inkml:traceGroup>
          <inkml:annotationXML>
            <emma:emma xmlns:emma="http://www.w3.org/2003/04/emma" version="1.0">
              <emma:interpretation id="{482EC0C7-8324-4700-89EA-CC318F985F36}" emma:medium="tactile" emma:mode="ink">
                <msink:context xmlns:msink="http://schemas.microsoft.com/ink/2010/main" type="inkWord" rotatedBoundingBox="8715,10769 11531,10640 11572,11542 8756,11671"/>
              </emma:interpretation>
              <emma:one-of disjunction-type="recognition" id="oneOf49">
                <emma:interpretation id="interp57" emma:lang="" emma:confidence="1">
                  <emma:literal/>
                </emma:interpretation>
              </emma:one-of>
            </emma:emma>
          </inkml:annotationXML>
          <inkml:trace contextRef="#ctx0" brushRef="#br2" timeOffset="436719.2274">8499 10673 0,'0'24'15,"73"-24"1,-48 0 0,24 0-16,-25 0 15,25 0-15,-25 0 16</inkml:trace>
          <inkml:trace contextRef="#ctx0" brushRef="#br2" timeOffset="436158.3405">7644 11210 0,'25'0'110,"-1"0"-95,1 0-15,-1 0 31,0 0 1,1 0-17,24 0 17,-49-24 14,24 0-30,-24-1-16,0 1 31,0-1-31,0 1 16,0-1 0,0 1-16,0 0 15,0-1 1,0 1-16,0-1 47,0 1-47,0-25 31,-49 49 94,49 24-109,0 1 15,0-1-16,0 25-15,0-24 16,0-1 0,0 0-1,0 1 1,0 24 0,0-25 15,0 1-16,25-1 32,-1-24-15,1 0 30,-1 0-46,0 0-1,1 0 17,24 0-17,-25-24 16,1-1 1,-1-24-1,-24 25 0,24-1 0,-24 1 1,0 0-17,25 24 1,-1 0 0,1 0-16,-1 0 15,0 0 1,1 0-1,24 0 17,-25 0-32,1 48 31,-25-23-15,0 24-1,0-25 1,0-48 156,0-1-172,0 1 15,0-1-15,0 1 16,0 0 0,0-1 46,24 25-46,0 0 46,1 0-46,-25 25 15,24-1-15,-24 0-16,25 25 15,-1 0 32,1-49 47,-1 0-16,0 0-62,1 0-1,-1-24 1,-24-1 0,0 1-16,25-1 15,-25 1-15,24-25 16,-24-24-1,0 24-15,0 25 16,0-1 0,0-24-16,0 25 15,0-25-15,0 25 16,0-1 0,0 1-1,0-1 16,0 1 1,0 73 61,0-25-77,0 1-16,0-1 16,0 74-16,24-98 15,-24 49-15,0-25 16,25 0-16,-25 25 16,24-49-16,1 49 31,-25-24-31,0-1 0,24 0 31,1 1-15,-1-25 15,0 0-15,1 0-1,-25-25 1,24-23-16,1 48 15,-25-49 1,24 49-16,-24-25 16,25 1-16,-25-1 15,0 1 1,0-25 0,0 25-1,0-1-15,0 1 16,24 24 140,0 0-156,1 0 16,24 0-16,-49 24 15,24-24-15,1 0 16,-1 25 0,0-1 30,1 1-30,-25-1 15,24 0-15,1 1 15,-1-1-15,1 1 15,-1-25 47,0 0-47,1-25-15,-1-24-16,-24 25 16,25-25-16,-1 25 15,-24-1-15,0-24 16,24 1-16,1 48 16,-25-25-1,0 50 110,0-1-125,24 25 16,1-25-16,-25 1 15,24 24 1,1-25-16,23 25 16,-23-49-1,-1 0 32,1 0-31,-1 0-16,1-25 31,-25 1-31,0 0 16,0-25-16,0 0 15,24 49 1,-24-25-16,24 123 125,-24-49-109,0-25-16,25 25 15,24 49 1,-49-74-16,0 1 15,0 24-15,0 0 16,0-1-16,0-23 16,-49 24-16,24-1 15,1 1-15,-49-24 16,48-25 0,1 0-16,-1 0 15,1 0-15,0 0 16,-1 0-16,1-49 31,24-24-31,0 24 16,24 0-16,49-49 15,98 49-15,-24 49 16,-49-24-16,-25 0 16,98 24-16,-122-25 15,0 1-15,-25 24 16,-24-25-1</inkml:trace>
        </inkml:traceGroup>
        <inkml:traceGroup>
          <inkml:annotationXML>
            <emma:emma xmlns:emma="http://www.w3.org/2003/04/emma" version="1.0">
              <emma:interpretation id="{D7F503A0-3B5C-426F-910C-9A9CF492B016}" emma:medium="tactile" emma:mode="ink">
                <msink:context xmlns:msink="http://schemas.microsoft.com/ink/2010/main" type="inkWord" rotatedBoundingBox="12144,10636 15078,10502 15115,11315 12181,11449"/>
              </emma:interpretation>
              <emma:one-of disjunction-type="recognition" id="oneOf50">
                <emma:interpretation id="interp58" emma:lang="" emma:confidence="1">
                  <emma:literal/>
                </emma:interpretation>
              </emma:one-of>
            </emma:emma>
          </inkml:annotationXML>
          <inkml:trace contextRef="#ctx0" brushRef="#br2" timeOffset="440550.7834">11064 10844 0,'0'24'31,"24"-24"-15,25 0 15,-25 0-16,1 0 1,-1 0 0,0-24-16,1 24 31,-1-24-31,1-1 16,-1 25-1,-24-24 1,49 24-1,-73 0 95,-1 0-79,1 0-15,-1 0-1,1 0 1,-1 0 0,25 49 30,0-25 1,0 0-31,0 1 0,0-1 15,0 1-16,25-1 1,-1-24 0,-24 25-16,25-1 15,-1 0 1,1-24 15,-1 25-15,0-25-1,1 0 1,-1 0 15,1 0-15,24-25 0,-25 1 30,0-25-30,-24 25 15,0-1-31,0 1 16,0-1 0,0-23-1,0 23 16,0 1-15,-24-1 0,-25 1-1,0 24 1,25-25 0,-1 25 30,25 25-30,0-1 31,0 25-31,0-24-16,0 23 31,25-23-16,-1-1-15,1-24 16,-1 0-16,25 0 16,-25 0-1,1 0 1,-1 0-16,1 0 16,-1 0-1,1 0-15,-1 0 16,0 0-1,1 0-15,-1 0 16,1 0-16,24-24 16,-49-1-1,24 25 1,0-48-16,1 48 16,-25-25-1,0-24-15,0 25 16,0-1-1,0 1-15,0-25 16,0 25 0,0-1-1,0 1-15,0-25 16,0 0 0,-25 25-1,1 24 1,0 0 46,-1 24-46,25 1 0,-24 23-1,-1 26 1,25-25-16,0-25 15,0 49-15,0-24 16,0 49-16,25-49 16,24 48-16,-25-72 15,25 24 1,-25-25-16,1 1 16,-1-1-1,0 0 1,-24 1-1,25-25-15</inkml:trace>
          <inkml:trace contextRef="#ctx0" brushRef="#br2" timeOffset="443432.1076">12382 10893 0,'25'-25'47,"-1"25"-47,1 0 15,23-24 1,-23 0 0,-1-1-1,1 25 1,-1 0-16,-24-24 15,49-1-15,-25 1 16,1-1-16,-1 25 31,-48 0 79,-1 0-95,1 0-15,24 25 16,-24-25-16,24 24 16,-25-24-16,25 25 15,0-1-15,-24 1 16,24-1-16,0 0 15,0 1-15,0-1 16,0 1 0,0-1 15,0 1-31,0-1 31,24 25-31,1-25 31,48-24 1,-73 25-32,24-25 15,1 0 1,-1 0-16,1 0 31,-1 0-15,0 0 15,1 0-15,-1 0-16,-24-25 15,25 25 1,-25-24-16,0-1 16,24 1-16,-24 0 15,0-1-15,0 1 16,0-1-1,0 1 1,-24-1 0,24 1 15,-25 0-15,1-1 15,-1 25-16,1 0 1,0 0 0,-1 0-16,1 0 31,-1 0-15,1 0 30,-1 0-46,25 25 32,0-1-32,0 0 15,0 1 1,0-1-16,0 1 16,25-1-1,-1-24 1,1 0-1,-1 0-15,1 0 16,23 0-16,-23 0 16,24 0 15,-25 0-31,25 0 31,-25 0-15,1-24-1,-25-1 1,24 1-16,1 24 16,-25-25-16,0 1 15,0 0-15,24 24 16,-24-49 0,0 73 109,0 1-125,0-1 15,0 0 1,0 1-1,0 24 1,49-25 15,-25-24 1,1 0-17,-1 0 1,-24-24-1,25-1 1,-25 1-16,0-25 16,48 0-16,-48 0 15,0 25 1,0-1 0,0 50 77,0-1-77,0 25-16,25-24 16,-25-1-1,49-24 1,0 0-1,-25 0 1,0 0 15,1 0-31,-1 0 16,-24-24 0,0-1-1,0 1-15,0-1 16,0-24 15,0 25-15,25 24 62,-1 0-78,1 0 15,23 0-15,1 0 16,0 0-16,0 0 16,-25 0-1,1 0-15,-1 0 16,1 0 0,-1 0 30,-24 49-30,0-25 0,0 1-1,0-1-15,0 1 32,24-25 30,25-98-62,-49 25 16</inkml:trace>
        </inkml:traceGroup>
        <inkml:traceGroup>
          <inkml:annotationXML>
            <emma:emma xmlns:emma="http://www.w3.org/2003/04/emma" version="1.0">
              <emma:interpretation id="{EEDE9783-A75C-4DB4-87F7-532FC1D92C8C}" emma:medium="tactile" emma:mode="ink">
                <msink:context xmlns:msink="http://schemas.microsoft.com/ink/2010/main" type="inkWord" rotatedBoundingBox="15448,10257 17940,10143 17978,10961 15485,11075"/>
              </emma:interpretation>
              <emma:one-of disjunction-type="recognition" id="oneOf51">
                <emma:interpretation id="interp59" emma:lang="" emma:confidence="0">
                  <emma:literal>-</emma:literal>
                </emma:interpretation>
                <emma:interpretation id="interp60" emma:lang="" emma:confidence="0">
                  <emma:literal>_</emma:literal>
                </emma:interpretation>
                <emma:interpretation id="interp61" emma:lang="" emma:confidence="0">
                  <emma:literal>.</emma:literal>
                </emma:interpretation>
                <emma:interpretation id="interp62" emma:lang="" emma:confidence="0">
                  <emma:literal>'</emma:literal>
                </emma:interpretation>
                <emma:interpretation id="interp63" emma:lang="" emma:confidence="0">
                  <emma:literal>,</emma:literal>
                </emma:interpretation>
              </emma:one-of>
            </emma:emma>
          </inkml:annotationXML>
          <inkml:trace contextRef="#ctx0" brushRef="#br2" timeOffset="448134.6605">14605 10429 0,'98'0'31,"-25"0"-15,-24 0-16,0 0 15,-25 0-15,0 0 16</inkml:trace>
          <inkml:trace contextRef="#ctx0" brushRef="#br2" timeOffset="447592.1841">14385 10795 0,'0'25'16,"0"23"15,25-48 0,-1 0-15,0 0-16,1 0 15,24-24 1,-25 0-16,-24-25 16,24 49-1,1-49-15,-1 24 16,1 1-16,-25-25 15,49 0-15,-49 25 16,48-1-16,-23 1 16,-1 0-1,1 24 1,-1 0-16,-24-25 16,25 25 62,-25-24-63,0-1-15,0 1 16,0 0 0,0-1-16,0 1 15,0-25 1,0 24-16,0 1 47,0 0-32,0 48 235,0 0-250,0 25 16,0-24 0,0-1-1,0 1 1,0-1-16,-25 25 15,25-25 1,0 25 0,0 0-16,0-25 15,-24 1-15,24 24 16,0-25 0,0 0-1,24-24 48,1 0-48,-1 0-15,0 0 16,1 0-16,24 0 16,-1-24-1,-48 0-15,49-1 16,-49 1-16,25-1 15,-1 1 1,1-1 0,-25-23-16,24 48 15,0-25 1,1 1 0,-1-1-1,-48 25 110,-1 25-125,1-1 16,-25 1-1,49 48-15,0-24 16,0-25 0,0 1-1,0-1 1,0 0 0,0 1 15,49-25 16,-25-25-32,-24 1 1,0 0 0,0-1-16,0 1 15,0-25-15,0 24 31,0 74 94,0-24-109,25-1 0,-1 1-16,1 23 31,24-48 0,-25-24-15,0 0-1,1-1 1,24 1-16,-49-1 16,49-24-16,-49 1 15,0-1 1,0 24-16,0 1 16,0 0-16,0-1 15,0 1-15,0-1 16,0 1-16,0-1 15,0 1 1,0 0-16,0-1 16,0 1-1,0-1-15,0 1 16,0-25 15,-74 49 32,74 24-63,0 25 15,0 0 1,0-24-16,0 23 16,0 1-16,0 0 15,0 24-15,0-48 16,0 48-16,0-49 15,0 50-15,0-25 16,0-25-16,25 0 16,24 1-1,-25-1-15,25 1 16,-25-25 0,25 0-1,0 0 1,0 0-16,-49-25 15,24 25 1,49-49-16,-48 25 31,-25 0-31,0-1 16,0 1 0,0-1-16,0 1 15,0-1 16,0 1-15,0 0-16,-25 24 16,1 0 31,24 24-32,0 0 1,0 1-1,0-1 1,24-24 0,25 0 15,-24 0-15,24 0 15,-25-24-16,25 24-15,-25-25 16,1 1-16,-1 0 16,-24-1-1,49 1-15,-49-25 16,49 25 0,-49-1-16,0-24 0,24 0 15,1 1 1,-25-1-1,0 24 1,0 1 0,0-1-16,0 1 62,-25 24-46,1 0-16,-1 24 15,25 1-15,-24-25 16,0 49-16,24 24 16,0-24-16,0 24 15,0 0-15,0-48 16,0-1-16,0 25 16,0 0-16,24-25 15,-24 1-15,49-1 16,-25-24-1,1 0-15,-1 0 16,25 0-16,-25 49 16,1-49-1,48 0-15,-49 0 16,50 0 0,-25 0-1,-25 0-15,0-24 16,25-1-1,-24 1 1,-25-25 0,0 24-16,0 1 15,0 0 1,0-1 0,-25 25-1,1 0-15,-1 0 16,-23 0-1,23 0 1,25 49-16,0 0 16,0 0-16,0 0 15,0 24-15,25-49 16,23 25-16,-23-49 16,24 0-16,-25 0 31,25 0-31,-25-24 0,1 24 15,-1-25 1,-24 1 0,-49-1 15</inkml:trace>
        </inkml:traceGroup>
      </inkml:traceGroup>
    </inkml:traceGroup>
    <inkml:traceGroup>
      <inkml:annotationXML>
        <emma:emma xmlns:emma="http://www.w3.org/2003/04/emma" version="1.0">
          <emma:interpretation id="{8DC39ABF-B8E0-436E-A3B6-079B7D305E74}" emma:medium="tactile" emma:mode="ink">
            <msink:context xmlns:msink="http://schemas.microsoft.com/ink/2010/main" type="paragraph" rotatedBoundingBox="3335,12511 20954,11467 21026,12688 3408,137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08D1A3-8D3C-4A3A-812F-28DF3023EDDF}" emma:medium="tactile" emma:mode="ink">
              <msink:context xmlns:msink="http://schemas.microsoft.com/ink/2010/main" type="line" rotatedBoundingBox="3335,12511 20954,11467 21026,12688 3408,13733"/>
            </emma:interpretation>
          </emma:emma>
        </inkml:annotationXML>
        <inkml:traceGroup>
          <inkml:annotationXML>
            <emma:emma xmlns:emma="http://www.w3.org/2003/04/emma" version="1.0">
              <emma:interpretation id="{650F6D3E-3B0D-487A-B673-C320B63A0E88}" emma:medium="tactile" emma:mode="ink">
                <msink:context xmlns:msink="http://schemas.microsoft.com/ink/2010/main" type="inkWord" rotatedBoundingBox="3337,12542 7275,12309 7324,13138 3386,13371"/>
              </emma:interpretation>
              <emma:one-of disjunction-type="recognition" id="oneOf52">
                <emma:interpretation id="interp64" emma:lang="" emma:confidence="1">
                  <emma:literal/>
                </emma:interpretation>
              </emma:one-of>
            </emma:emma>
          </inkml:annotationXML>
          <inkml:trace contextRef="#ctx0" brushRef="#br1" timeOffset="459127.3641">6081 12505 0</inkml:trace>
          <inkml:trace contextRef="#ctx0" brushRef="#br1" timeOffset="459456.2709">6203 12847 0</inkml:trace>
          <inkml:trace contextRef="#ctx0" brushRef="#br1" timeOffset="456415.7001">2515 12358 0,'-24'0'187,"0"25"-171,-25-1 15,24-24-15,1 25 15,24-1-15,0 0-16,-49 1 0,25 24 31,-1-49-15,25 24-1,0 0 1,0 1 0,0-1-1,0 1-15,0-1 16,0 1-1,0 23-15,0 1 16,0-24 0,0 24-1,0-25 1,25 25-16,-25-25 16,24-24-1,0 49 1,1-49-16,-25 24 15,24-24-15,1 0 16,-1 0 0,1 0 15,-1 0-31,0 0 0,1 0 31,-1 0-31,1 0 16,-1 0-16,-24-24 15,25 0-15,-1-1 16,0 25 0,1-49-1,-1 49-15,-24-24 16,25 0 0,-25-1-16,0-24 15,24 49-15,1-24 16,-25-1-1,24 1 1,0 24 62,-72 0 32,23 0-95,1 0 1,-25 0-16,49 24 15,-25 1-15,1-25 16,0 24 0,24 1-16,0-1 15,0 1 1,-25-1 0,25 0 15,0 1-16,0-1-15,25 1 32,-1-25-32,0 0 15,1 24 1,-1 0-16,1-24 16,-1 0-1,1 25 1,-1-25-1,0 0-15,1 0 16,-1 0 0,1 0-16,-1 0 15,1 0-15,-1 0 16,25 0 0,-25 0-16,-24-25 15,25 25-15,-1-24 31,0 24-31,-24-24 16,0-1 0,0 1-1,0-1-15,0 1 16,0 0 0,0-1-16,0 1 15,0-1 1,0 1-16,-24-1 15,0 25 1,-1 0 0,1 0 15,-1 0-15,1 0-1,0 0 32,24 25 0,0-1-47,0 1 16,0-1-1,0 1 1,0-1-16,0 0 15,24-24 1,0 0-16,25 0 16,-24 0-16,23 0 15,-23 0-15,24 0 16,-25 0-16,1 0 16,23 0-1,-23 0-15,24 0 16,-25 0-1,1 0-15,-25-24 16,48 0 0,-48-25-16,25 24 15,-1-24 1,-24 25 0,0 0-16,0-1 15,0 1-15,0-1 16,0 1-16,0-1 15,0-23-15,0 23 16,0-24 0,0 25-16,-24 24 15,-1-24 1,1-1 0,-25 25-1,49-24-15,-24 24 31,-1 0 1,1 0-17,-1 0 1,25 49 0,0-1-16,0 1 31,0-24-31,0 23 0,0-23 15,0 24 1,0-25-16,0 49 16,0-48-1,0-1-15,25 1 16,-25 24 0,24-25-1,1 0 1,-25 1-16,24-1 15,1 1 1,-1-1-16,0 0 16,1 1-16,-1-25 15,1 0 1,23 0 15,-23 0 0,-1 0-15,-24-49 0,0 25-1,0-1 1,0 1-16,0-1 16,0-23-1,0 23 1,0 50 109,0-1-110,0 0-15,0 1 16,0-1 0,0 1-16,25-1 15,-25 0 1,24-24 0,1 0-1,-1 25 1,0-25 15,1 0-15,24-25-16,-49 1 15,24 24-15,25-49 16,-49 25 0,24-1-16,1 1 15,-25 0 1,0-1-16,24 1 15,-24 48 110,25 1-109,-25-1 0,0 0-16,24 1 31,1-25 31,-1 0-30,0 0-17,1 0 1,-25-25-16,24 25 16,-24-24-1,25 0-15,-25-1 16,49-24-16,-49 25 15,24-1 1,0 25-16,1 0 16,24 0-1,-25 0 1,0 0 31,1 0-32,-25 25 1,0 24 0,0-25 15,0 25-31,0-25 31,0-48 79,0 0-95,0-1-15,0-24 16,24 25-1,1 24 17,-1 0-1,1 0-15,-1 0 15,0 0 0,1 49-15,-1-25-1,-24 1 1,0-1-16,0 0 31,0 1-15,0-1-1,0-48 110,0-1-125,0 1 16,25 0-16,-25-1 16,0 1-16,24-25 15,1 49 1,-25-25 0,24 25-1,0 0 1,1 0-1,-1 0 1,1 0 0,23 0-1,-23 0-15,-1 0 32,-24 49-17,0-24-15,0-1 16,0 1-1,0-1-15,25-24 32,-1 0-1,1 0 0,-1 0-31,0 0 16,-24-24-16,25-1 15,-25 1-15,24-1 16,25-24-16,0 25 16,-25 0-16,25-25 15,-24 49 1,24-25-16,-25 25 31,0 0-15,1 0 15,24 0-15,-49 25-1,0-1 1,0 25-16,0-25 16,0 1 15,0-1 16,0-48 0,0-1-47,0 1 15,49 0-15,-25-25 16,25 24-16,-25 1 15,1 24 64,-1 0-64,-24 24-15,24 25 16,1-24-1,-25 48-15,24-49 16,1 1 0,-1 24-16,1-1 15,-25-23 1,0-1 46,-25-24-46</inkml:trace>
        </inkml:traceGroup>
        <inkml:traceGroup>
          <inkml:annotationXML>
            <emma:emma xmlns:emma="http://www.w3.org/2003/04/emma" version="1.0">
              <emma:interpretation id="{E9B8A20A-19CE-48BE-8C60-AA0A41F832E4}" emma:medium="tactile" emma:mode="ink">
                <msink:context xmlns:msink="http://schemas.microsoft.com/ink/2010/main" type="inkWord" rotatedBoundingBox="7763,12416 11785,12177 11841,13109 7818,13348"/>
              </emma:interpretation>
              <emma:one-of disjunction-type="recognition" id="oneOf53">
                <emma:interpretation id="interp65" emma:lang="" emma:confidence="1">
                  <emma:literal/>
                </emma:interpretation>
              </emma:one-of>
            </emma:emma>
          </inkml:annotationXML>
          <inkml:trace contextRef="#ctx0" brushRef="#br2" timeOffset="467830.7614">7693 12920 0,'25'0'140,"-1"0"-124,0-24-16,-24-1 16,25 1-1,-25-25 1,0 24-16,0-23 15,0-1 1,0 24 15,0 1-31,0-1 16,24 25-16,-24-24 16,0 0-1,25-1 48,-1 25-1,-24 25-46,25-25-16,-25 48 15,24-23-15,0-1 16,1-24-16,-1 25 16,1 24-16,-1-25 15,-24 0 1,0 1 15,-24-25 79,48 0 30,25 0-124,-25 0-1,1-25 1,-1-23 0,-24-1 15,0 24-31,0-24 16,0 25-1,0 0-15,0-1 16,0-24-16,0 25 31,0 0-31,0-1 16,0 50 77,0-1-93,0 25 16,0-25-16,0 1 16,0-1-16,0 25 15,0-25-15,0 1 16,25 24-16,-25-1 16,0 1-1,0-24-15,24-25 16,-24 24-16,0 1 15,0-1-15,0 0 16,0 1-16,0-1 16,24-24 109,-24-24-110,25-1-15,-25-48 16,0 49-16,0-50 16,0 50-16,0-25 15,0 0-15,0 0 16,0 25-16,0 0 15,0-1-15,0-24 16,0 25 0,0 0-1,24-25 1,1 24 0,-1 25-1,25 0 16,-25 0-15,25 25 15,-49-1-15,25 25-16,-25 0 16,0-25-1,0 25 1,0-25-1,0 1 1,0-1 0,0 1-16,0-1 15,0 1 1,0-1 0,-25-24-16,-24 0 46,49-24-30,0 48 93,49-24-93,0 0 0,-24 0-16,23 0 15,1 0-15,0 0 16,-25 0-16,1-24 16,24-1-16,-25 25 15,1-49-15,23 49 16,-48-24-16,0-25 15,0 25 1,0-1 0,0 1-16,0-25 15,0 25 1,-24-25 0,0 49-1,-1-25 1,1 25 31,-1 0-16,1 0-15,24 49 15,0-24-31,0 23 15,0-23 1,0 24 0,0-25-1,0 0-15,49 25 16,0-49 0,-1 0 15,-23 0-16,-1 0-15,1 0 16,24 0 0,-1 0-1,-23 0 1,-1 0-16,1 0 31,-1-24-31,1-1 16,-1 1-16,0 24 15,-24-24 1,25 24-16,-25-25 16,49 1-1,-25-1 17,-24 50 46,0-1-47,-24-24-15,-1 0-1,1 0 1,-25 25-1,49-1 1,0 0 15,0 1-31,0-1 32,0 1-17,24-25 32,1 0-47,-1 0 16,1 0-1,-1 0 1,1 0-16,-1 0 16,25 0-1,-25 0 1,1 0-16,-1 0 15,0-25 1,-24 74 109,0-24-109,0-1-1,25 25-15,-25-25 16,24-24 0,1 0-1,-1 0-15,1 0 16,-1 0 15,25-24-15,-25-25 15,1 25-31,-25-25 16,24 24-16,1-24 15,-1-24-15,-24 24 16,0 1-1,0 23 1,0 1-16,0-1 16,0-24-16,0 25 15,0 0-15,0-1 16,0-48-16,0 48 16,0 1-1,0 0 1,0-1-1,-24 25 1,-1 0 31,-24 0-31,49 25-16,0 48 15,0-49 1,-24 25-16,24 0 15,0 0-15,0 24 16,0-48-16,0 48 16,0 0-16,0 0 15,0 1-15,49 48 16,-25-98 0,1 25-16,-1-49 15,0 49-15,1-49 16,-25-25 31,0 1-32</inkml:trace>
          <inkml:trace contextRef="#ctx0" brushRef="#br2" timeOffset="468232.3961">9427 12138 0</inkml:trace>
          <inkml:trace contextRef="#ctx0" brushRef="#br2" timeOffset="470343.4452">9818 12749 0,'24'0'78,"1"0"-62,-1 0 15,25 0-31,-25 0 16,-24-24-16,25-1 31,-1 1-15,-24-1-16,25 1 15,-25-1 1,0 1-1,0 0 1,0-1 31,0 50 62,0-1-93,0 0 0,24 1-16,-24 24 31,25-25-16,-1-24 32,25 0-15,-25 0 14,25 0-30,-24-24 0,-25-1-1,48 1 1,-23-1 0,-25 1-16,24 24 15,-24-24-15,25 24 16,-1 0 31,1 0 62,-50 0-46,1 0-63,-1 24 31,-24 0-16,49 1 1,0 24 62,25-25-31,-1-24-16,25 0-15,-24 0 0,23 0-16,1 0 15,-24 0-15,24 0 16,-25 0-16,0 0 15,1 0-15,-1 0 16,1 0-16,-25-24 16,0-1 15,0-24-31</inkml:trace>
          <inkml:trace contextRef="#ctx0" brushRef="#br2" timeOffset="470703.7852">10282 12138 0</inkml:trace>
          <inkml:trace contextRef="#ctx0" brushRef="#br2" timeOffset="463374.2003">6887 12969 0,'-24'0'31,"24"24"-15,-49-24 31,25 0-16,-1 0 16,1 0-32,24-24-15,-25 24 16,25-25 0,0-23-1,0 23 1,0 1 15,0-1-15,0 1-1,25-25 1,-25 25 15,24-1 0,1 1-31,-1-1 16,0 1 15,-24-1-15,25 1 0,-1 24-1,1-24 16,-1 24 16,0 0-31,1 0 0,-25 48-1,-25-23 79,-23-25-78,48 24-1,-25-24-15,25 25 16,-24-25-16,-1 24 15,1 1 1,24-1-16,-24-24 16,-1 49-16,25-25 15,0 1 1,-49 24-16,49-1 31,0-23-15,0 24-1,0-1 1,0-23-16,0-1 16,25 1-1,-1-1 1,1-24 15,23 0-15,-23 0-1,24 0 1,-25 0 0,0 0-1,25-24-15,-49-1 16,25-24 0,-25 25-1,24-25-15,-24 0 16,0 1-1,0 23-15,0 1 16,0-25-16,0 0 16,0 25-1,0 97 79,49-49-94,-25 50 16,50-26-16,-50-23 15,25-1-15,0-24 16,-25 0-16,25 0 16,-25 0-1</inkml:trace>
        </inkml:traceGroup>
        <inkml:traceGroup>
          <inkml:annotationXML>
            <emma:emma xmlns:emma="http://www.w3.org/2003/04/emma" version="1.0">
              <emma:interpretation id="{CDC79775-ABB2-4177-9235-335559814D96}" emma:medium="tactile" emma:mode="ink">
                <msink:context xmlns:msink="http://schemas.microsoft.com/ink/2010/main" type="inkWord" rotatedBoundingBox="12149,12096 15716,11885 15761,12650 12195,12861"/>
              </emma:interpretation>
              <emma:one-of disjunction-type="recognition" id="oneOf54">
                <emma:interpretation id="interp66" emma:lang="" emma:confidence="1">
                  <emma:literal/>
                </emma:interpretation>
              </emma:one-of>
            </emma:emma>
          </inkml:annotationXML>
          <inkml:trace contextRef="#ctx0" brushRef="#br2" timeOffset="484231.2036">11430 12407 0,'24'0'0,"25"0"16,0 0-1,24 0-15,-24 0 16,24 0-16,1 0 16,-50 0-16,49-24 15,1 24-15,-50-49 16,49 49-16,-48 0 15,24-25-15,-25 25 16,0 0 0,25-24-16,-24 24 15,-1 0 17</inkml:trace>
          <inkml:trace contextRef="#ctx0" brushRef="#br2" timeOffset="482910.7495">11088 12554 0,'24'0'203,"1"-25"-172,-1 25-15,-24-24-16,49-1 31,-25 1-15,1 24 15,-25-24-15,24-1-1,1 25 157,-50 0-109,1 25-63,-1-25 15,1 48 1,0-23 15,24-1-15,0 1-1,0-1 32,0 0-47,0 1 47,0-1-31,24 1 15,0-25-15,1 0-1,-1 0 17,1 0-1,-1 0 0,1 0-15,-1-49 15,-24 0-15,24 0-16,-24 25 15,0-1 1,0 1-16,0 0 31,0-1-31,25 74 109,-1 0-93,1 0-16,-1-25 16,-24 0-1,25-24 1,-1 0 15,0 0-31,1 0 31,-1 0-15,1 0 0,-1 0-1,-24-24 17,0 0-32,0-1 15,0-24-15,0 25 16,0 0-1,0-50-15,0 25 16,0 25-16,0-25 16,0 25-16,0-25 15,0 24 1,0-23 0,25 121 93,-25-24-93,24-25-1,-24 1-15,0 23 16,0-23-16,49 48 15,-49-48-15,24 23 16,-24-23-16,25 24 31,24-25-31,-49 0 32,24 1-17,0-25 32,1 0-16,-1-49 1,-24-24-17,0 48-15,0 1 16,0 0-16,49-1 15,-49-48-15,0 48 16,0-23 0,0 23-16,0-24 15,0 25-15,0-1 16,0 1 0,0 0 30,0 48 17,0 0-47,0 1-16,0-1 15,24 1-15,-24-1 16,25-24-16,-25 25 15,0 23-15,0 1 16,24-24-16,1 24 16,-1 24-1,25-49 1,-49 1-16,0-1 16,24-24-1,-24 24 16,25-24 1,24-24-1,0 0 0,-49-25-31,0 24 31,24 1-31,-24 0 16,0-1 0,0-24-1,24 49 126,1 0-141,-1 0 16,25 0-16,0 0 15,-25 0 1,1 0 46,-25 49-30,0-24-17,24-1 1,-24 0-16,25 1 31,-1-25 0,0 0-15,25 0 15,-24-25-15,-25 1 15,24 24-15,1 24 124,-1 1-140,0-25 32,-24 24-32,25-24 15,-1 0-15,1 0 16,-1 0-16,25 0 15,-25 0-15,1 0 16,-1 0 0,1 0-1,-1-24 1,1-1 0,-25 1-16,24-25 15,-24 0 1,0 25-16,0-1 15,0 1-15,24-25 16,-24 25 0,0-1-16,0 1 15,0-25-15,0 25 16,0-25 0,0 24 15,-24 25 63,0 0-79,24 25 1,0 24-1,0-25 1,0 0 0,0 1-16,0 24 15,0-25 1,0 1 0,0-1-16,0 0 15,24 25 1,-24-24-1,0-1-15,24 1 16,1-25 0,24 48 15,-25-48-15,0 0-1,1 0 1,-1 0-1,1 0-15,-1 0 16,1 0 0,-1 0-1,0 0 1,-48-48 62,24 23-62,-24 25-16,24-24 15,-25-25 1,1 49 0,-1 0 155,25 24-155,0 1 0,25 24-1,-1-49 32,1 0-31,-1 0-16,0 0 15,1 0 1,-1 0 0,1-25-1,-1 25 1,-24-24-16,25-1 16,-25 1-1,0-25 1,24 25 15,-24-1-15,0 50 77,24 23-77,1 1 0,-25-24-1,0-1 1,24-24-16,-24 25 16,25-25 15,-1 0-16,0 0 1,-24-25 0,25 25-1,-25-49-15,24 49 16,-24-24 0,25-25-1,-25 98 110,24-25-109,1 25-16,-1-24 31,0-1-15,1-24-1,-1 0 1,25 0 15,-49-24-15,0-25-1,0 0-15,0 0 16,25 0 0,-25 0-16,0-24 15,0 24-15,0-24 16,0 24-16,0 0 16,0 0-16,0 0 15,0 25-15,0 0 16,0 48 62,0 49-62,0-24-16,24 0 15,25 24-15,-49-24 47,98 122-31,-74-171-16,0 0 15,1 0 1,24 0 0,0 0-1,-25 0-15,0 0 16,1 0-16,-25-24 15,49-1 1,-49 1 0,0-1-16,0 1 15,0 0 1,0-1 0,0 1-1,0-1-15,0 1 16,-25-1-16,-24 25 15,25 0 1,0 0 0,-1 0-16,1 0 47,24 25-47,0 48 15,0 0-15,0-24 16,24 25-16,1-50 15,-1 0-15,25 25 16,-25-49-16,25 49 16,-25-49-1,25 0-15,-24 0 47,-25-49-16,0 25-31</inkml:trace>
          <inkml:trace contextRef="#ctx0" brushRef="#br2" timeOffset="484792.2325">12798 12114 0</inkml:trace>
          <inkml:trace contextRef="#ctx0" brushRef="#br2" timeOffset="483239.1338">13897 12138 0,'97'-48'16,"-23"48"-16,23 0 16,-23 0-16,-26 0 15,26 0-15,-25 0 16,-49-25-16,24 25 16</inkml:trace>
        </inkml:traceGroup>
        <inkml:traceGroup>
          <inkml:annotationXML>
            <emma:emma xmlns:emma="http://www.w3.org/2003/04/emma" version="1.0">
              <emma:interpretation id="{495D92D8-3D9E-499B-9C4D-312ED5859714}" emma:medium="tactile" emma:mode="ink">
                <msink:context xmlns:msink="http://schemas.microsoft.com/ink/2010/main" type="inkWord" rotatedBoundingBox="16506,11938 17357,11887 17409,12764 16558,12815"/>
              </emma:interpretation>
              <emma:one-of disjunction-type="recognition" id="oneOf55">
                <emma:interpretation id="interp67" emma:lang="" emma:confidence="1">
                  <emma:literal/>
                </emma:interpretation>
              </emma:one-of>
            </emma:emma>
          </inkml:annotationXML>
          <inkml:trace contextRef="#ctx0" brushRef="#br2" timeOffset="487647.7571">15435 12236 0,'49'0'0,"-24"0"16,-25-24-16,24-1 15,0 1 1,25-25-16,-24 49 16,-25-24-1,24 24-15,1 0 16,-1-25-16,25 1 31,-25-1-15,-48 25 109,-25 0-110,49 25-15,-24-25 16,24 24-16,0 49 16,-49-48-16,49-1 15,0 1-15,-25 24 16,25-25 0,0 0-1,0 1 1,0-1-1,25-24 32,-1 0-31,1 0 0,-1 0-16,0 0 15,1 0 1,-1 0-1,25 0 1,-25 0 0,1-24 15,-1-1-31,1 1 0,-25 0 16,0-1-1,0 1 1,0-25 15,0 24-31,0-23 16,-25 23-1,1-24 17,-1 25-32,1-1 15,0 25 16,-1 0-31,1 0 16,24 25 15,0-1-15,0 25 0,0-24-1,0 23-15,0-23 16,24-1-1,1-24 17,-1 0-32,0 0 15,25 0 1,-24 0-16,24 0 16,-25 0-16,0 0 15,25 0-15,25 0 16,-50 0-1,0 0-15,1-24 16,-1-1 0,1-23-1,-25 23-15,0-24 16,0 25 0,0-49-1,0 24 1,0 24-16,-25-24 15,1 1 1,-1 48-16,25-25 31,-24 25 1,0 49-17,24 0 1,0 24-1,0 25-15,0-25 16,0 49-16,0-24 16,0-25-16,0-24 15,0 49-15,24-74 16,-24 25-16,24-25 16</inkml:trace>
        </inkml:traceGroup>
        <inkml:traceGroup>
          <inkml:annotationXML>
            <emma:emma xmlns:emma="http://www.w3.org/2003/04/emma" version="1.0">
              <emma:interpretation id="{884372CE-3A70-45EE-8F2A-C383A7E719EA}" emma:medium="tactile" emma:mode="ink">
                <msink:context xmlns:msink="http://schemas.microsoft.com/ink/2010/main" type="inkWord" rotatedBoundingBox="17759,11657 20954,11467 21026,12688 17831,12878"/>
              </emma:interpretation>
              <emma:one-of disjunction-type="recognition" id="oneOf56">
                <emma:interpretation id="interp68" emma:lang="" emma:confidence="1">
                  <emma:literal/>
                </emma:interpretation>
              </emma:one-of>
            </emma:emma>
          </inkml:annotationXML>
          <inkml:trace contextRef="#ctx0" brushRef="#br2" timeOffset="493799.8133">18464 11601 0,'24'0'0,"49"0"16,1 0-16,-1 0 16,25 0-16,-25 0 15,0 0-15,-24 0 16,0 0-16,-25 0 15</inkml:trace>
          <inkml:trace contextRef="#ctx0" brushRef="#br2" timeOffset="494095.5034">19099 11577 0,'24'-25'0</inkml:trace>
          <inkml:trace contextRef="#ctx0" brushRef="#br2" timeOffset="489495.0405">16705 12212 0,'0'24'32,"25"-48"-1,24 24-31,-49-25 16,24 1-1,0-1-15,1 1 16,-1-25-1,1 25-15,72-50 16,-72 74-16,-1-24 16,25 0-1,-25-1 1,-24 50 78,-24-25-79,0 0-15,-1 0 16,-24 24-16,1 0 16,48 1-1,-25-25 1,25 49-16,0-25 15,0 25 1,0-25 0,0 1-1,0-1 1,0 1 0,25-25 30,-1 0-30,25 0 0,0 0 15,-25-25-15,-24-24 30,0 25-30,0 0-16,0-1 16,0 1-1,24-1 63,-24 74-15,0 0-47,25 0-16,-25-25 15,0 25 1,24-49 15,1 0-15,-1 0-1,1 0 1,-1-24 0,-24-1-1,0 1-15,0-1 16,0 1-16,0 0 15,24-1-15,1 25 47,-1 0-31,1 0 0,-25 25-1,0-1-15,0 0 16,0 1-16,0-1 15,0 1-15,24-50 141,1 1-125,-25-1-16,24 1 15,0 24 1,1 0-16,-1 0 16,1 0-16,-1 0 15,0 0-15,-24 24 16,0 1-16,0-1 15,0 25-15,0-24 16,0 23-16,0 1 16</inkml:trace>
          <inkml:trace contextRef="#ctx0" brushRef="#br2" timeOffset="493351.3812">17902 12187 0,'0'25'31,"0"-1"0,24-24-31,1 0 32,24 0-17,-25 0 1,1 0 0,-1 0-16,0 0 15,25-24-15,-24 24 16,-1-25-1,-24 1 1,0-1-16,0 1 31,0 0-31,0-1 16,0 1 0,0-1-16,0 1 15,0-1 1,0 1-16,0 0 15,0-1 1,-24-24 0,-1 49-1,1 0 17,-1 0-1,1 0-16,24 49 1,0-24-16,0-1 16,0 25-16,0-25 15,0 1 1,0 24-16,0-25 31,0 0 0,0 1-15,24-25 0,1 24-1,-1-24 1,1 0 0,-1 0-1,1 0 1,-1 0-1,0 0 17,1 0-32,-1-24 15,1-1 1,-1 1 0,0 24-16,1-24 15,-1-1 1,1 25-16,-1 0 62,1 0-46,-1 0 15,-24 25-15,0 23-16,0-23 15,0-1 1,0 1-16,0-50 141,0 1-141,0-1 15,0-23-15,0-1 16,24 0 15,1 49 16,-1 0-31,1 49-1,-25-25 1,24 1-16,-24 23 16,25-48-16,-1 25 15,0-25 1,1 24-16,-1-24 94,1 0-48,-1-49-30,-24-24 0,24 49-16,-24-25 15,0 24-15,0-48 16,0 49-16,0-25 16,0 0-16,0 0 15,0-24-15,0 24 16,0-24-1,0 0-15,0 24 16,0 0-16,0 73 78,0 50-62,0-1-16,25-49 15,-25 50-15,49-26 16,-49 74-16,0-73 16,0 25-16,0-26 15,0-23-15,24 48 16,1-48-16,-25-1 16,48 0-16,1-24 46,-24 0-30,-1 0 0,1-48-16,-25 23 15,24-24 1,-24 98 78,0-24-79,0 23-15,0-23 16,0-1 31,49-24-32,-25 0 1,1-49 0,-25 25-16,0 0 15,0-25-15,0 0 16,0 0-16,49 25 16,-49-50-16,0 50 15,0-49-15,0-1 16,0 1-16,0 24 15,0-24-15,0 49 16,0-25 0,0 24-16,0 1 15,0 48 63,0 1-62,0 24-16,0-1 16,0 1-16,0 25 15,0-50-15,0 25 16,0 0-16,0-1 16,0 26-16,0-25 15,0-1-15,0-23 16,24-1-1,0-24 32,1 0-15,-1 0 14,1 0-30,-1-24 0,-24-1-16,0-23 15,0 23-15,0 1 16,25-1-16,-25 1 16,0 48 62,0 25-63,0-24-15,0 23 16,0-23 0,0-1-1,0 1 1,24-1-1,0-24 1,1 0 15,-1 0 1,-24-24-17,25-1-15,-25-24 16,0 1-16,24 23 15,-24 1-15,0-25 16,0 24 0,0 1 31,24 0-32,1 24-15,-25 73 16,0 0-16,24-24 15,-24 0-15,0 49 16,25-1-16,24 1 16,-49-49-16,0 0 15,0 24-15,0-49 16,0 1-16,-25-1 16,1-24-1,-1 0-15,-24 0 16,25 0-1,-25 0 17,25 0-32,24-24 15,0-25 1,0 0-16,0 25 16,0-1-16,0-24 15,97 1-15,-23-1 16,-25 49-16,-1-25 15,-23 1-15,-1 24 16,1-25-16</inkml:trace>
          <inkml:trace contextRef="#ctx0" brushRef="#br2" timeOffset="494608.1593">19148 11748 0</inkml:trace>
          <inkml:trace contextRef="#ctx0" brushRef="#br2" timeOffset="495191.5527">19221 11626 0,'49'0'32,"-25"0"-32,25 0 15,-25 0-15,25 0 16,-24 0-1,24 0 1</inkml:trace>
        </inkml:traceGroup>
      </inkml:traceGroup>
    </inkml:traceGroup>
    <inkml:traceGroup>
      <inkml:annotationXML>
        <emma:emma xmlns:emma="http://www.w3.org/2003/04/emma" version="1.0">
          <emma:interpretation id="{A921E88D-1388-4F9A-98BE-664F832BFE51}" emma:medium="tactile" emma:mode="ink">
            <msink:context xmlns:msink="http://schemas.microsoft.com/ink/2010/main" type="paragraph" rotatedBoundingBox="3638,13986 8967,13474 9050,14340 3721,148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5DBC7E-CD8E-4997-A5A0-1D5BB9FEDC10}" emma:medium="tactile" emma:mode="ink">
              <msink:context xmlns:msink="http://schemas.microsoft.com/ink/2010/main" type="line" rotatedBoundingBox="3638,13986 8967,13474 9050,14340 3721,14853"/>
            </emma:interpretation>
          </emma:emma>
        </inkml:annotationXML>
        <inkml:traceGroup>
          <inkml:annotationXML>
            <emma:emma xmlns:emma="http://www.w3.org/2003/04/emma" version="1.0">
              <emma:interpretation id="{0C2AF5A3-E502-45EB-AA95-044832DD6836}" emma:medium="tactile" emma:mode="ink">
                <msink:context xmlns:msink="http://schemas.microsoft.com/ink/2010/main" type="inkWord" rotatedBoundingBox="3647,14082 5454,13908 5528,14679 3721,14853"/>
              </emma:interpretation>
              <emma:one-of disjunction-type="recognition" id="oneOf57">
                <emma:interpretation id="interp69" emma:lang="" emma:confidence="1">
                  <emma:literal/>
                </emma:interpretation>
              </emma:one-of>
            </emma:emma>
          </inkml:annotationXML>
          <inkml:trace contextRef="#ctx0" brushRef="#br1" timeOffset="505446.3135">2589 14336 0,'24'-24'47,"-24"0"-32,0-25 17,25 24-32,-25-23 15,0 23 1,0 1-16,0-1 15,0-24-15,24 25 16,0-25 0,1 25-1,-25-1 17,0 1-32,24 24 46,25 0-46,-24 24 32,-1 1-32,0-1 15,1 25-15,-25-25 16,0 25-16,0-24 16,49 24-1,-49-25 1,24 0-1,1-24 17,-1 0-32,0 0 31,1 0-15,-1 0-16,1-24 15,23-25 1,-23 49-1,-25-24-15,0-1 16,0 1 0,0-1-1,0 1 1,0 0 15,0-1 0,0 1-15,0-1 0,-25 25 31,-23 0-1,23 0-30,25 25-16,0 24 16,0-25-1,0 0-15,0 1 16,0-1 0,0 25-1,0-24-15,0-1 31,0 0-31,25 25 32,-25-24-17,0-1 1,48 0-16,-48 1 16,0-1-16,25 1 15,-25-1-15,24 25 16,-24-25-1,0 1 1,0-1 0,0 1-1,0-1 1,-24 1-16,-1-25 16,-23 0-1,23 0 1,-24 0 15,25-25-15</inkml:trace>
          <inkml:trace contextRef="#ctx0" brushRef="#br1" timeOffset="505929.28">3077 14434 0,'25'0'31,"23"-24"-31,-23-1 15,48 1 1,-48-1 0,-1 1 15</inkml:trace>
          <inkml:trace contextRef="#ctx0" brushRef="#br1" timeOffset="507422.97">3175 14581 0,'24'0'47,"1"0"-32,-1 0 1,1 0-1,-1 0-15,0 0 16,1-25 0,-1 1-1,25-25 1,-49 25 0,0-1-16,0 1 15,0-1 1,25 74 93,-1 0-109,0 0 16,1-49-1,-1 0 17,1 0-17,-1 0-15,0 0 16,25 0 0,0 0-16,-24 0 15,-25-25 1,48 1-16,-48 0 31,0-1-31,0 1 16,0-1-16,0-24 15,25 1 1,-25-1-16,0-24 16,0 48-1,0-24-15,0 0 16,0 1-16,0 23 15,0 1 1,0-1 0,-25 25 46,1 0-31,24 122 1,0-97-32,0 48 15,0-48-15,0-1 16,0 0-16,0 1 16,24-1-1,1-24-15,48 49 16,-24-49-1,0 0 1,0 0-16,0 0 16,-25 0-1,0 0 1,25 0-16,25 0 16,-26 0 15,-48-24-31,49-1 0,-49 1 15,0-25 1,0 0 15,-49 49 1,25 0-17,0 25 1,-1 23-1,25 1-15,0 24 16,0-48-16,0 24 16,0-25-16,0 25 15,49-25-15,24-24 16,-24 0 0,-25 0-1,-24-48 16,0-1-15,-48 24-16</inkml:trace>
          <inkml:trace contextRef="#ctx0" brushRef="#br1" timeOffset="507758.8628">3419 13995 0</inkml:trace>
        </inkml:traceGroup>
        <inkml:traceGroup>
          <inkml:annotationXML>
            <emma:emma xmlns:emma="http://www.w3.org/2003/04/emma" version="1.0">
              <emma:interpretation id="{1C68A616-A433-4C06-8BB9-88E698271BF1}" emma:medium="tactile" emma:mode="ink">
                <msink:context xmlns:msink="http://schemas.microsoft.com/ink/2010/main" type="inkWord" rotatedBoundingBox="6154,14091 6209,14085 6244,14447 6188,14452"/>
              </emma:interpretation>
              <emma:one-of disjunction-type="recognition" id="oneOf58">
                <emma:interpretation id="interp70" emma:lang="" emma:confidence="1">
                  <emma:literal/>
                </emma:interpretation>
              </emma:one-of>
            </emma:emma>
          </inkml:annotationXML>
          <inkml:trace contextRef="#ctx0" brushRef="#br1" timeOffset="508895.2803">5129 14263 0</inkml:trace>
          <inkml:trace contextRef="#ctx0" brushRef="#br1" timeOffset="508560.3817">5055 13921 0</inkml:trace>
        </inkml:traceGroup>
        <inkml:traceGroup>
          <inkml:annotationXML>
            <emma:emma xmlns:emma="http://www.w3.org/2003/04/emma" version="1.0">
              <emma:interpretation id="{B40792A8-E9CD-489E-BEF0-1950CE7376B0}" emma:medium="tactile" emma:mode="ink">
                <msink:context xmlns:msink="http://schemas.microsoft.com/ink/2010/main" type="inkWord" rotatedBoundingBox="6714,13690 8967,13474 9041,14242 6788,14458"/>
              </emma:interpretation>
              <emma:one-of disjunction-type="recognition" id="oneOf59">
                <emma:interpretation id="interp71" emma:lang="" emma:confidence="1">
                  <emma:literal/>
                </emma:interpretation>
              </emma:one-of>
            </emma:emma>
          </inkml:annotationXML>
          <inkml:trace contextRef="#ctx0" brushRef="#br2" timeOffset="542615.6462">5715 14263 0,'24'0'47,"1"0"-16,-1 0-15,1 0-16,-1 0 15,0 0 1,1 0 0,-1 0-1,1 0-15,-1 0 16,1-49 15,-25 1 0,0 23-15,0-24 0,0 25-16,0-49 15,0-1-15,0 25 16,0 1-16,0 23 16,0-24-16,0 25 15,0-25 1,0 25-1,0-25-15,0 24 94,0 50-31,0 24-63,0-25 15,0 1-15,0 23 16,48 1-16,-23 0 16,-25 0-1,0 0-15,0 0 16,24-25-16,-24 0 15,25 25-15,-1-49 16,-24 49 15,24-49-31,-24 25 16,25-25 15,-1 0 32,1-25-48,-1 25-15,1-24 16,-1-1 0,-24 1-1,24-1 1,1 1-1,-1 24-15,1-24 16,-1 24 0,-48 0 140,-1 0-140,1 0-1,-1 24 1,25 0 15,0 1-15,0-1-1,0 1 17,0 24-17,25-49 1,-1 0 15,1 0-15,-1 0-16,1 0 15,-1 0 1,0 0 15,1 0 16,-1 0-47,-24-25 16,0 1-1,0-1 1,0 1 0,0-1 109,25 25-94,-1 25 0,-24-1-15,25-24-1,-1 0 1,0 0 15,1 0-15,-1 0 15,1 0-15,-1 0-1,-24-24 1,25-25 0,-25 25-1,24-1-15,-24 1 16,0-1-16,0-24 15,0 25 1,0-25-16,49 25 16,-49-49-1,0 48 1,0-24 0,0 25-1,0-1-15,0 1 16,0 0-1,0-1-15,0 1 0,0-1 16,0 1 0,-25-1-1,1 25 32,0 0 0,24 49-16,-25-49-31,25 49 16,0-24-16,0-1 16,0 25-1,0-25-15,0 1 16,0 24-16,0 24 15,0-24 1,25-1 0,23 1-1,-48-24-15,25-1 32,-1 1-17,1-1-15,23 25 16,-23-25-16,-1 1 15,1-25 1,-1 0 0,1 0-16,-1 0 15,-24 24-15,24-24 32,1 0-17,-1 0 1,1 0 31,-25-24-32,0-1 1,0-24 0,0 25-1,0-25 16,0 25-31,0-1 16,-25 1 0,1-1 15,-1 25 31,25 25-30,0-1-32,0 1 15,0-1 1,0 1-16,0-1 16,0 0-1,25-24 16,-1 0-15,25 0 0,0 0 15,-49-24-15,24 24-1,1 0-15,-1 0 0,-24-24 16,25 24-1,-1 0 17,-24-25-32,24-24 15,25 0 1,-49 25 0,0-25-1,25 25 1,-25-1-16,0 1 15,0 0 1,0-1-16,0 1 16,0-25-1,0 24 1,-25 1 0,25 0-1,-24-1-15,-1-24 47,1 49-16,0 0 1,-25 0-32,49 25 0,0-1 31,-25 25-31,25-25 15,0 1-15,0 24 16,0 0 0,0-25-16,0 0 15,0 25 1,0 24 0,0-48-16,25-1 15,-1 1 1,-24-1-16,25-24 15,-1 25-15,0-25 16,-24 24-16,25 0 16,-1-24-1,1 0-15,-1 0 16,1 0 0,-1 0-16,0 0 15,1 0 1,24 0-16,0 0 31,-49-24 0,24 0-15,0-1-16,-24 1 16,0-1-1,0 1 1,0-1 93,-24 25-46,24 25-63,0 24 15,0-25 17,24 25-32,25-49 31,-24 0-16,-1 0-15,25 0 16,-25 0 0</inkml:trace>
          <inkml:trace contextRef="#ctx0" brushRef="#br2" timeOffset="543246.5471">5642 13799 0,'48'0'0,"1"0"16,0 0-16,-24 0 15,48 0-15,0 0 16,25 0 0,-25 0-16,0 0 15,-24 0-15,24 0 16,-24 0-16,0 0 16,-24 0-16,23 0 15,-23 0-15</inkml:trace>
        </inkml:traceGroup>
      </inkml:traceGroup>
    </inkml:traceGroup>
    <inkml:traceGroup>
      <inkml:annotationXML>
        <emma:emma xmlns:emma="http://www.w3.org/2003/04/emma" version="1.0">
          <emma:interpretation id="{F8907C91-4487-40CC-ABDA-2430BEA597E8}" emma:medium="tactile" emma:mode="ink">
            <msink:context xmlns:msink="http://schemas.microsoft.com/ink/2010/main" type="paragraph" rotatedBoundingBox="3901,15372 10289,14555 10555,16636 4167,174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AE90EF8-668A-4BD7-BED9-BF7801BCDC86}" emma:medium="tactile" emma:mode="ink">
              <msink:context xmlns:msink="http://schemas.microsoft.com/ink/2010/main" type="line" rotatedBoundingBox="3934,15365 9622,14700 9704,15404 4016,16068"/>
            </emma:interpretation>
          </emma:emma>
        </inkml:annotationXML>
        <inkml:traceGroup>
          <inkml:annotationXML>
            <emma:emma xmlns:emma="http://www.w3.org/2003/04/emma" version="1.0">
              <emma:interpretation id="{9372BA4A-8193-4318-9911-A8685CE2DAE5}" emma:medium="tactile" emma:mode="ink">
                <msink:context xmlns:msink="http://schemas.microsoft.com/ink/2010/main" type="inkWord" rotatedBoundingBox="3934,15365 6858,15023 6940,15727 4016,16068"/>
              </emma:interpretation>
              <emma:one-of disjunction-type="recognition" id="oneOf60">
                <emma:interpretation id="interp72" emma:lang="" emma:confidence="1">
                  <emma:literal/>
                </emma:interpretation>
              </emma:one-of>
            </emma:emma>
          </inkml:annotationXML>
          <inkml:trace contextRef="#ctx0" brushRef="#br1" timeOffset="515078.9704">2906 15802 0,'0'-25'63,"0"1"-48,0-25 1,0 25 0,0-1-16,0 1 15,0-1 1,0 1 0,0 0-16,0-1 31,0 1-16,0-1 1,0 1 0,0 0-1,0-1 1,0 1 0,0-1-16,49 1 15,-49-1-15,25-48 31,-1 73-15,25-49-16,-25 25 16,1 24-1,-1 0 1,0 0-16,1 0 16,-1 0 30,1 0-14,-1 0-17,1 0 1,-25 24 0,0 1-1,0-1-15,0 1 16,0-1-1,0 0 1,0 1 15,0-1-31,-25 1 0,1-25 16,24 24-16,-25-24 16,-24 25-1,25-1 1,0-24-1,24 24-15,-49-24 16,0 0 0,25 0-1,72 0 63,-23 0-62,-1 0 0,1 0-16,-1 0 31,0 0-15,1 49-1,-25-24 1,24 23-16,-24-23 15,74 73-15,-74-74 16,24 25 0,0-25-1,1-24 1,24 0 0,-25 0-16,1 0 15,-1 0 1,0 0-16,1 0 15,-1 0 1,1-24 0,-1 24-1,-24-25 1,0 1 0,49 0-16,-49-25 31,0 24-16,0 1 1,0-1-16,-25 1 16,1 0-1,0 24 17,-1 0-32,1 0 15,-1 0 32,1 0-31,24 24-1,0 0 1,0 1-16,0-1 16,0 1 15,24-25 16,1 0-16,-1 0-15,1 0-16,-1 0 31,0 0-16,1 0-15,-1 0 32,25 0-32,-24 0 31,-1 0-31,0 0 16,1-25-1,-25-24 16,24 25-31,-24 0 16,25 24 0,-25-25-16,24 1 15,-24-1 1,0 1 0,49 0-1,0 24 16,0 0-31,-25 0 32,1 0-17,-50 24 95,1-24-110,-1 0 31,-24 24-15,25-24-1,24 25 1,0 24-1,0-25 17,0 25-1,0-25 0,0 1-15,24-25 15,1 0-31,-1 0 16,1 0-1,-1 0 1,1 0 0,-1 0 15,25 0-31,-25-25 15,1 1 17,24 24-1,-49-49-15,24 49-1,0-49-15,1 49 16,-25-24-1,24 24-15,-24-25 16,25 25-16,-1 0 16,0 0-1,1 0-15,-1 0 16,-48 0 78,-1 0-79,1 0 1,24 25 0,-24-25-16,-1 0 15,1 0-15,24 24 16,-25 1-1,25-1 48,25 0-32,-25 1-31,49-25 31,-25 0-15,0 24 0,1-24-16,-1 0 31,1 0 0,-1 0-31,1 0 16,-1 0-1,0 0 1,1 0 0,-1-24-1,-24-1 1,25 1 0,-25 0-1,0-1 1,0 1-16,0-1 31,0 1 0,0 0-15,-25-1-16,1 25 31,24-24-31,-25 24 16,25-25-16,-24 25 31,0 0 0,-1 0 1,1 0-17,24 25 16,0-1-15,0 1 0,0-1-16,0 0 15,0 1 32,24-25-31,1 0-1,-1 0 1,0 0-16,1 0 16,-1 0-1,1 0 1,24 0 0,-25-49-1,0 49 1,-24-24-1,0-1 1,0-24 0,25 25 109,-1 24-110,1 0 1,-1 0 0,0 0-16,25 0 15,-24 0 1,-1 0-1,-24 24 48,0 1-63,0-1 16,0 1-16,0-1 15,0 0-15,0 1 31,49-1 16,-25-24-31,25-24 0,-24-1-1,-1 25-15,25-48 16,-49 23-16,24 1 15,25-1-15,-49 1 16,49-1-16,-24 1 16,-1 24-1,-24-24 1,24 24-16,-24 24 94,0 0-94,-24-24 15,0 25 1,-1-25 0,1 24-16,-1 1 15,25-1 16,0 25-15,0-25 0,0 25-1,0-24 1,49-25 46,-24 0-30,-1-25-17,25-48 1,-49 49 0,24-25-1,-24 24-15,49-72 16,-49 72-16,25-24 15,-1 0-15,-24-24 16,0 24-16,0 1 31,0 23-15,0 74 46,0 0-46,0 0 0,0-25-16,0 49 15,0 1-15,0-50 16,0 25-16,49-25 16,-49 1-16,24-1 15,1-24 1,-1 0-16,49 0 15,-48 0 1,24 0-16,-49-24 16,0-25-1,0 24-15</inkml:trace>
        </inkml:traceGroup>
        <inkml:traceGroup>
          <inkml:annotationXML>
            <emma:emma xmlns:emma="http://www.w3.org/2003/04/emma" version="1.0">
              <emma:interpretation id="{B0806ECF-9379-4612-ABAE-E8A285F57372}" emma:medium="tactile" emma:mode="ink">
                <msink:context xmlns:msink="http://schemas.microsoft.com/ink/2010/main" type="inkWord" rotatedBoundingBox="7186,15097 9635,14811 9694,15315 7245,15601"/>
              </emma:interpretation>
              <emma:one-of disjunction-type="recognition" id="oneOf61">
                <emma:interpretation id="interp73" emma:lang="" emma:confidence="1">
                  <emma:literal/>
                </emma:interpretation>
              </emma:one-of>
            </emma:emma>
          </inkml:annotationXML>
          <inkml:trace contextRef="#ctx0" brushRef="#br1" timeOffset="516087.5584">6130 15289 0</inkml:trace>
          <inkml:trace contextRef="#ctx0" brushRef="#br1" timeOffset="515743.883">6130 14923 0</inkml:trace>
          <inkml:trace contextRef="#ctx0" brushRef="#br2" timeOffset="550078.736">6472 15362 0,'24'0'16,"1"0"15,-1 0-15,1 0-16,-1 0 31,1 0-31,-1 0 15,0 0 17,1 0-32,-1 0 15,1 0-15,-1-24 16,-24-1 0,0 1-16,49 0 15,-49-1-15,0 1 16,0-1-1,0 1-15,0-1 16,0 1 0,0 0-1,0-1 1,-24 1-16,24-25 16,-25 49-1,1-49 32,-1 49-16,1 0-15,-1 0 93,25 25-77,0-1-17,0 0 32,0 25 0,25-49 15,-1 0-62,1 0 16,-1 0 0,1 0-1,-1 0 17,25 0-1,0 0 0,-25 0 0,0 0-15,1 0 0,-1 0-1,1 0 16,24 0 48,-49 25 14,0 23-61,0-23-17,0 24 16,0-25-15,24-24 78,0 0-63,25 0-15,-24 0 15,-1 0-15,1 0-1,-25-24 1,0-1-16,24-24 15,0 25 1,1 0-16,-25-1 16,24 1-1,1 24-15,-1 0 16,0 0 0,1-25-1,-74 25 110,25 0-109,-1 25-1,1-25 1,24 24 0,-25 1-1,25-1 1,0 0-16,0 1 16,0-1-1,0 1 1,25-1 15,-1-24 0,25 0-15,0 0 0,-25 0-1,25 0-15,-24 0 16,23 0-1,-23 0 32,-1 0-31,1-49 0,-25 25-1,0-25 1,0 25-1,0-1 1,0 1 0,0-1-1,-25 25 1,25-24-16,-24 24 16,24-24-16,-25 24 15,-23 0 1,23 0-1,1 0 1,-1 0 0,1 0 15,24 24 31,0 0-30,24 1-1,25-25 0,-24 0-15,23 0 15,-23 0-15,24 0 15,-25 0-15,-24-25-1,0 1 1,0 0-1,0-1 1,0 50 156,0-1-156,0 0-1,25 1 16,-25-1-15,48 1 0,1-25 15,-24 0 16,-1 0 0,1 0-47,-1 0 31,-24-25 0,0-24-15,0 25-16,0-25 15,0 25 1,0-25 0,0 24-1,0 50 110,0-1-125,0 1 16,24 24 0,-24-25-16,0 0 31,0 1-16,0-1-15,0 1 16,25-25 0,-1 0-1,1 0 17,-1 0-17,1 0 1,-1 0-1,-24-25 17,24 25-32,-24-24 15,0-25 1,25 49-16,-25-24 16,0-1-16,0 1 15,0-25 1,0 24-1,-25 25 1,25 25 93,25 24-93,24 0-16,-25-49 16,25 48-1,-25-48 1,1 0 0,-1 0-16,1 0 15,-1 0-15,0 0 16,1 0-16,48 0 15,-48 0 1,-1 0-16,-24-24 16,24-25-1</inkml:trace>
        </inkml:traceGroup>
      </inkml:traceGroup>
      <inkml:traceGroup>
        <inkml:annotationXML>
          <emma:emma xmlns:emma="http://www.w3.org/2003/04/emma" version="1.0">
            <emma:interpretation id="{7E4675FE-607F-42E4-9CD8-4E8767AF0233}" emma:medium="tactile" emma:mode="ink">
              <msink:context xmlns:msink="http://schemas.microsoft.com/ink/2010/main" type="line" rotatedBoundingBox="4056,16585 10444,15769 10555,16636 4167,17453"/>
            </emma:interpretation>
          </emma:emma>
        </inkml:annotationXML>
        <inkml:traceGroup>
          <inkml:annotationXML>
            <emma:emma xmlns:emma="http://www.w3.org/2003/04/emma" version="1.0">
              <emma:interpretation id="{02061B55-5928-4CDD-8F3C-B033E2640AC0}" emma:medium="tactile" emma:mode="ink">
                <msink:context xmlns:msink="http://schemas.microsoft.com/ink/2010/main" type="inkWord" rotatedBoundingBox="4077,16747 6672,16415 6763,17121 4167,17453"/>
              </emma:interpretation>
              <emma:one-of disjunction-type="recognition" id="oneOf62">
                <emma:interpretation id="interp74" emma:lang="" emma:confidence="1">
                  <emma:literal/>
                </emma:interpretation>
              </emma:one-of>
            </emma:emma>
          </inkml:annotationXML>
          <inkml:trace contextRef="#ctx0" brushRef="#br1" timeOffset="520790.7278">3639 16950 0,'49'0'78,"0"0"-78,-25 0 16,25 0-16,-25 0 16,25 0-16,-24 0 15</inkml:trace>
          <inkml:trace contextRef="#ctx0" brushRef="#br1" timeOffset="520054.9388">3004 16779 0,'0'-25'63,"0"1"-32,0 0-15,0-1-1,24 1 1,-24-1-16,49-24 15,-24 49 1,-1-24 0,0 24-1,25 0 1,-24 24 0,24 1-16,-25-1 15,0 1 1,1-1-1,-1 25 17,1-49-32,-25 24 31,24 1-15,1-25-1,48 0 1,-24 0-16,-1 0 15,1 0-15,25 0 16,-1-49-16,-24 25 16,-25 24-16,-24-25 15,0 1-15,0-25 32,0 24-17,-24 25 95,-1-24-110,1 24 31,-1 0 31,-23 0-15,48 24 0,0 1 0,0-1-31,0 1-16,0-1 31,0 1-16,-25-1-15,25 0 94,0 1-63,25-1 1,-1 1-1,-24-1-15,24 0-1,-24 1 1,0-1 15,0 1-15,25-1 15,-25 1-15,0-1 30,0 0-30,-25 1 15,25-1-15,-24 1 0,-25-25-16,25 24 31,-1 1-31,1-25 31,-25 0-31,25 0 16,-50 0-1,50 0 32,0-25-31,24 1 15,-25 24-31</inkml:trace>
          <inkml:trace contextRef="#ctx0" brushRef="#br1" timeOffset="523175.577">3859 17170 0,'24'0'79,"1"0"-48,23 0-16,1-25 1,-24 1 15,-1 24-15,-24-25 0,0 1-1,0-1-15,0 1 31,25 48 79,-1-24-110,0 49 15,1-49 17,-1 0-32,1 0 15,24 0 1,-25 0 15,0 0-15,1 0-1,-1-24 17,-24-1-32,0 1 31,0-25-15,0 25 15,-24 24 63,24 24-32,0 1-46,0-1-16,0 0 47,0 1-47,24-25 15,25 0 1,-25 0-1,25 0 1,-24 0 0,24 0-1,24-49 1,-49 49-16,25-49 16,0 49-16,-49-24 15,24-1-15,-24-24 16,0 25-16,0-25 15,49 0-15,-49 25 16,0 0-16,0-1 16,0-24-16,0 0 15,0 1-15,0 23 16,0 1-16,0-25 16,-24 24-1,-1 25 16,1 0 1,0 0-32,24 49 31,0 0-15,0-24-16,0 23 15,0-23-15,0 24 16,0-25-1,0 25 1,0-25-16,0 25 16,24 0-16,0-25 15,1 25-15,-1-24 32,25-1-32,0-24 15,0 0 1,-25 0-1,25 0 1,0 0-16,24-49 16,-48 25-1,-1-1 1,0 1-16,-24 0 16,25 24-16,-50 0 93,1 0-93,0 0 16,-25 0 0,24 0 15,25 24-31,0 0 31,0 1-15,0-1-16,0 1 15,0-1 1,25-24 0,-1 0-1,1 0 1,-1 0-1,0 0 1,1 0-16,-25-49 16,0 25-1,0-25-15,49 25 16,-49-1 0,0-24-1,0 25-15,24-25 16,-24 0-16,0 0 15,0 25-15,0-25 16,0-24-16,0 48 16,0 1-16,0 0 15,0-1 17,0 74-1,0 0-16,0 0-15,25 24 16,-25-24-16,48 49 16,-23-74-16,24 25 15,-25-25-15,1 1 16,23-25-16,-23 0 16,-1 0-16,1 0 15,-25-25 16,0 1-15,-25-49 0</inkml:trace>
          <inkml:trace contextRef="#ctx0" brushRef="#br1" timeOffset="523568.021">4225 16608 0</inkml:trace>
        </inkml:traceGroup>
        <inkml:traceGroup>
          <inkml:annotationXML>
            <emma:emma xmlns:emma="http://www.w3.org/2003/04/emma" version="1.0">
              <emma:interpretation id="{AC06FBD8-B7DB-4CF7-87EB-FE7857EB6CDB}" emma:medium="tactile" emma:mode="ink">
                <msink:context xmlns:msink="http://schemas.microsoft.com/ink/2010/main" type="inkWord" rotatedBoundingBox="7130,16488 7170,16483 7222,16886 7182,16891"/>
              </emma:interpretation>
              <emma:one-of disjunction-type="recognition" id="oneOf63">
                <emma:interpretation id="interp75" emma:lang="" emma:confidence="1">
                  <emma:literal/>
                </emma:interpretation>
              </emma:one-of>
            </emma:emma>
          </inkml:annotationXML>
          <inkml:trace contextRef="#ctx0" brushRef="#br1" timeOffset="526655.5838">6081 16706 0</inkml:trace>
          <inkml:trace contextRef="#ctx0" brushRef="#br1" timeOffset="526335.215">6057 16315 0</inkml:trace>
        </inkml:traceGroup>
        <inkml:traceGroup>
          <inkml:annotationXML>
            <emma:emma xmlns:emma="http://www.w3.org/2003/04/emma" version="1.0">
              <emma:interpretation id="{B66007C0-F97D-4E3A-9712-B4979D8B2501}" emma:medium="tactile" emma:mode="ink">
                <msink:context xmlns:msink="http://schemas.microsoft.com/ink/2010/main" type="inkWord" rotatedBoundingBox="7484,16147 10444,15769 10551,16601 7590,16979"/>
              </emma:interpretation>
              <emma:one-of disjunction-type="recognition" id="oneOf64">
                <emma:interpretation id="interp76" emma:lang="" emma:confidence="0">
                  <emma:literal>colima</emma:literal>
                </emma:interpretation>
                <emma:interpretation id="interp77" emma:lang="" emma:confidence="0">
                  <emma:literal>comum</emma:literal>
                </emma:interpretation>
                <emma:interpretation id="interp78" emma:lang="" emma:confidence="0">
                  <emma:literal>volumas</emma:literal>
                </emma:interpretation>
                <emma:interpretation id="interp79" emma:lang="" emma:confidence="0">
                  <emma:literal>colam</emma:literal>
                </emma:interpretation>
                <emma:interpretation id="interp80" emma:lang="" emma:confidence="0">
                  <emma:literal>coluna</emma:literal>
                </emma:interpretation>
              </emma:one-of>
            </emma:emma>
          </inkml:annotationXML>
          <inkml:trace contextRef="#ctx0" brushRef="#br2" timeOffset="570927.4015">6472 16608 0,'0'24'15,"0"1"-15,24-25 63,1 0-32,-1 0-15,-24-25-1,25 25 1,-1-24-16,-24-1 15,0-23 1,25 23 0,-25-24-1,0 25-15,24-25 16,0 0 0,1 25-16,-25-1 15,0 1-15,24 24 16,-24-24-16,49-1 15,-24 25 48,-1 0-63,-24 25 31,0-1-31,0 0 78,0 1-62,-24-1 31,-1-24-32,1 0 1,24 25-16,-25-1 31,25 0-31,0 1 32,0-1-32,-24 1 15,24-1 1,0 1-1,0-1 1,0 0 15,0 25 1,24-49 14,1 25-46,-1-25 47,1 0-31,-1-25 0,0 25-1,-24-24 1,25 24-16,-1 0 15,1-25 1,-25 1 0,24 0-16,0 24 15,1-49 1,24 49 0,-25-25-16,25-24 46,-25 49 79,-48 25-31,-25-1-63,49 1 1,0 24 15,0-25-32,0 25 16,0-25-15,25-24 15,-1 49-31,0-24 32,1-25 30,-1 0-46,1 0 15,-1 0-15,25 0-1,-25 0 1,-24-25-1,25 1 1,-25-25 0,24 24-1,-24 1 1,0 0 0,0-1-1,0 1-15,0-1 31,0 1-31,0-1 16,-24-23 15,24 23 1,-25 25-1,1 0-16,0 0 32,-1 0-15,1 49-1,24-25 0,0 25 0,24-24 1,1-25-1,-1 24-16,0-24 1,1 25 0,-1-25-16,1 0 31,-1 0-15,25 0-1,0-49 1,-25 49-16,-24-25 15,25 25-15,23-24 16,-23-1-16,-1 1 16,-24 0-16,25-1 15,-25 1 1,0-25-16,24 25 16,1-1-16,-25 1 15,0-1-15,0 1 16,0-1-16,0 1 15,0 0 1,0-25-16,0 0 16,0 24-1,0 1 1,0-25 0,-25 25-1,1-1 16,-1 25 16,-24 0-15,25 0-1,24 25-16,0-1 1,-24 25 0,24-25-16,0 25 15,0-24 1,0 24 0,0-25 15,0 25-16,0-25 1,0 25 15,0-24-31,0-1 16,24 0 0,0 1-16,-24 24 15,0-25 1,0 49-1,25-48-15,-1-1 32,1-24-17,24 0 17,-25 0-32,0 0 31,1 0-31,-1 0 31,-24-24-31,25 24 16,-25-25-1,24 1-15,-24-1 16,0 1 0,0 0-1,0-1 1,0 1-1,0-1 1,0 1 15,0-25-15,-24 49 93,24 25-93,0-1-16,0 25 16,0-25-1,0 1 1,0-1-16,0 0 15,0 1 1,0-1 0,0 1-1,24-25 17,-24 24-17,25-24 1,-1 0 15,0 0-15,1 0-16,-1-24 31,25 24-15,-49-25-1,25 25-15,-1 0 16,-24-24-16,24-25 15,-24 25 1,0-1-16,0 1 16,0-25-1,0 25 32,0 48 94,0 25-126,0-25 17,25 1-17,-25-1 17,24 0-17,1-24 32,-1 0 0,0 0-31,-24-24 15,25 24-31,-25-24 15,0-1-15,24 1 32,-24-1-32,0 1 15,25 24-15,-25-24 16,0-1 0,24 1 15,1 24 0,-1-25 0,0 25 32,25 25-48,-49-1 1,0 1-16,0-1 16,25 0-16,-25 1 31,0-1-15,0 1 30,0 48-30,0-98 93,0 1-93,0 0 0,0-1-16,0 1 31,0-1-15,24 1-16,1 0 15,-1 24 1,25-25-1,-25 25 17,1 0-1,-25 25 0,24-25-15,-24 24-16,24 0 15,-24 1 1,0-1-16,0 1 16,0-1-1,0 0 1,0 1 46,0-50 79,0-23-125,0 23-16,0 1 15,0-1 1,25 25-16,-25-24 16,24 24 15,1 0-16,-1 0 1,1 0 15,-1 0 1,0 0-17,-24 24 16,0 1-15,0-1-16,0 1 16,0-1-1,0 0-15,0 1 47,25-25-16,-1 0 1,25 0-17,-49-25 32,25 1-31,-25 0-1,0-1 1,24 1 0,-24-1-16,0 1 15,24 24 1,-24-49 0,0 25-1,0-25 16,25 24-15,-1-23 0,-24 23-1,25 25 1,-1 0 31,1 0-16,-1 0-15,0 0-1,-24 25 32,0-1-47,0 0 16,0 1-1,0-1-15,49 1 16,-49-1 0,0 1-16,0-1 15,0 0 1,0 1 0,0-1-1,0 1 1,0-50 140,0-24-109,0 25-16,0 0-15,25-1-1,-25 1 1,0-1 0,0 1-1,0-1 1,24 1-16,1 24 16,-25-24 15,24 24-16,-24-25 1,24 25 15,1 0 32,-25 25-48,0 23 1,0-23 0,0-1-16,0 1 15,0-1-15,0 1 16,0-1-16,0 0 16,0 25-1,0-24 16,-25-25 110,1 0-125</inkml:trace>
        </inkml:traceGroup>
      </inkml:traceGroup>
    </inkml:traceGroup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16:59:32.95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0A3EC21-E41B-4596-9929-BDED719F3941}" emma:medium="tactile" emma:mode="ink">
          <msink:context xmlns:msink="http://schemas.microsoft.com/ink/2010/main" type="writingRegion" rotatedBoundingBox="781,778 33827,791 33821,16685 775,16672"/>
        </emma:interpretation>
      </emma:emma>
    </inkml:annotationXML>
    <inkml:traceGroup>
      <inkml:annotationXML>
        <emma:emma xmlns:emma="http://www.w3.org/2003/04/emma" version="1.0">
          <emma:interpretation id="{0E789CF0-C2BC-46EA-A619-B02A6293EB1E}" emma:medium="tactile" emma:mode="ink">
            <msink:context xmlns:msink="http://schemas.microsoft.com/ink/2010/main" type="paragraph" rotatedBoundingBox="781,744 10897,812 10889,2055 773,19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EB9E4D-69FF-4300-ADF0-0BCBF7F4EB48}" emma:medium="tactile" emma:mode="ink">
              <msink:context xmlns:msink="http://schemas.microsoft.com/ink/2010/main" type="line" rotatedBoundingBox="781,744 10897,812 10889,2055 773,1987"/>
            </emma:interpretation>
          </emma:emma>
        </inkml:annotationXML>
        <inkml:traceGroup>
          <inkml:annotationXML>
            <emma:emma xmlns:emma="http://www.w3.org/2003/04/emma" version="1.0">
              <emma:interpretation id="{B518A4F5-DE98-4CBA-A1D4-6BBE3182C92A}" emma:medium="tactile" emma:mode="ink">
                <msink:context xmlns:msink="http://schemas.microsoft.com/ink/2010/main" type="inkWord" rotatedBoundingBox="781,778 3788,799 3782,1677 775,165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130 371 0,'-24'0'47,"0"0"-31,-1-24-1,25-1 17,0 1-17,0-1-15,-24 1 16,-1 0 0,25-1-1,0 1 16,0-1-31,0 1 16,0-1 15,0 1-15,0 0-16,49-1 78,-24 25-47,-1 0-31,0-24 16,1 24 15,-1 0-15,1 0-1,-1 0 32,1 0-31,-1 0-16,0 0 31,1 0-31,-1 0 16,-24 24-1,25 25 1,-25-25 0,0 25-1,0-24 1,24 24 15,1-49-15,-25 24-16,0 0 31,0 25-31,0-24 16,0-1-1,0 1-15,0 23 16,0-23 0,0-1-16,0 1 15,0-1-15,0 0 16,0 1-1,0-1-15,0 1 16,0 24-16,0-25 16,0 0-16,0 1 15,0-1-15,0 1 32,-25 24-32,25-25 31,0-48 63,0-50-79,0 25 1,0 1-1,0-1-15,0 24 16,0 1 0,0-1-16,0 1 15,0 0-15,0-1 16,0 1 0,0-1-1,25-23 1,-1 23 78,-24 1-63,24 24-31,1-25 15,-25 1 17,0-1-17,24 1 48,-24 0-48,25 24 142,-1 0-157,1 24 15,-1 25 1,0-25 15,-24 25 0,25 0-15,-1-25 15,-24 1-15,0 24 0,25-49-16,-25 48 31,0-23 0,0 24-15,0-25 15,0 1-15,0-1 15,0 0-16,0 1 32,0 24-47,0 0 47,0-98 203,0 24-250,0-24 16,0 25-1,0-25-15,0 25 32,0-1-17,0 1-15,0-1 16,0 1 15,0 0-15,0-1-16,24-24 62,-24 25-30,25 0 14,-25-1-30,24 1-16,0 24 47,1 0-31,-1 0-16,1 0 15,-1 0 1,0 0-1,1 0 1,-1 24-16,1 25 16,-1-49-1,-24 24 1,0 1 0,0-1-1,0 1-15,0-1 16,0 25-1,0-25 1,0 1 0,0-1-1,0 1 1,25 23 0,-1-48 15,0 25-16,1-25 1,-1 0 0,1 0-1,-1 0 1,1 0-16,-1 0 16,0 0-1,1 0 1,-1 0-1,-24-25 1,25 1 15,-25-25-15,0 25 0,24-1-16,-24 1 31,0-1-16,0 1 1,0 0-16,24-1 31,1 25-31,-25-49 16,24 49-16,1-24 16,-1 24 15,1 0 31,-25 24 16,-49-24 1,24 25-48,25-1-16,-24 1-15,-1-25 32,25 24-32,0 0 15,-24 1 1,24 24 0,0-25-1,0 25 16,0-25-15,0 1 15,0 24 1,24-49-17,1 24 1,-1-24-1,1 0 1,-1 0 0,1 0-1,-25 25-15,24-25 16,0 0 15,1 0-15,-1 0-1,25-25 1,-24 1 0,-1 24-1,0-49 1,-24 24 0,0 1-1,0 0-15,25-25 16,-25 0-1,0 24 1,0 1 0,0-25-1,0 0 1,0 25 15,0 0-15,-25-1-1,1 1 1,0 24 0,-1 0-1,-24 0 1,25 0 46,-1 0-46,1 24 15,24 1-15,0-1-16,0 0 16,0 1-1,0-1-15,0 1 16,0 23-1,0-23 1,0-1 0,49-24-1,-25 25 1,25-25 15,-24 0-15,23 0-1,-23 0 1,-1 0 0,1 0-16,-1-25 15,1 25 1,-1-24 0,0-1-16,1 1 15,-1 24 1,-24-24-16,25 24 15,-1-25-15,-24-24 16,0 25 0,25 0-1,-25-1 1,0 1 0,0-1-1,-25 25 63,25 25 32,25-25-95,-1 24 1,-24 1 0,49-25-16,-25 24 15,1-24 16,-1 0-31,25 0 16,-25 0 0,1 0 15,-1 0-15,1 0-16,23 0 15,-23 0 1,-1 0-16,1 0 31,-25 24 94,0 1-109,0-1-16,0 1 15,0-1-15,0 0 16,24 1 0,-24-1-1,25 1 1,-1-25-1,-24 24-15,24-24 16,1 0 0,24 0-1,-25 0 1,25 0 0,-25 0-1,25 0 1,-24 0-1,-1 0-15,0-24 16,25-1-16,-24 1 16,-1-25-1,-24 0 1,0 25-16,0-25 16,0 25-1,0-1 1,0 1-1,0-1 17,-24 25 46,-1 0-63,1 0 1,24 25 0,0-1-1,0 25-15,0 0 16,0-25 0,0 25-1,24-25 1,1-24-16,-1 25 31,1-25-15,-1 0-1,0 0-15</inkml:trace>
        </inkml:traceGroup>
        <inkml:traceGroup>
          <inkml:annotationXML>
            <emma:emma xmlns:emma="http://www.w3.org/2003/04/emma" version="1.0">
              <emma:interpretation id="{E76E100E-CAAB-47C9-A1DA-BF753D5483E5}" emma:medium="tactile" emma:mode="ink">
                <msink:context xmlns:msink="http://schemas.microsoft.com/ink/2010/main" type="inkWord" rotatedBoundingBox="4302,768 7062,786 7053,2030 4294,201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6615.8085">3525 713 0,'25'0'109,"24"0"-109,-1-24 16,-23-1-16,24-24 15,0 0 1,-25 25-16,25-25 16,-25 49-1,1 0 1,-1 0-16,-48 0 203,-1 0-187,1 0-1,-25 0 17,49 25-17,0-1-15,0 0 31,0 25-31,0-24 32,0-1-1,0 1-15,0-1-1,0 0-15,24-24 16,-24 25-1,25-1-15,-1-24 32,25 0-17,-25 0 32,25 0-31,-49-24-1,25 24 1,-25-25-16,0 1 16,24 0-16,-24-25 15,0 24 1,0 1 0,0-1-16,0 1 15,0-25 1,0 25-16,0-25 31,0 25-31,0-25 0,0 24 31,0-24-15,0 74 125,0 24-141,0 0 15,0-25 1,0 25-16,49-25 15,-49 1-15,0-1 16,24-24-16,-24 24 16,49 1-1,-24-25 17,-1 0-17,1 0 1,-1 0-1,0 24-15,1-24 32,-1 0-32,1 0 15,-1 0 1,1 0 0,-1-49-16,0 25 15,-24-25 1,0 25-1,0-1 1,0 1-16,0 0 16,0-1-1,0 1 17,0-1-17,-24 1 16,0 24 16,-1 0-15,1 0 30,-1 0-46,1 24-1,24 1 17,0-1-32,0 1 15,0-1 1,0 25 15,0-25-15,0 1 15,0-1-31,24-24 16,1 24-16,-1-24 31,-24 25-16,25-1 17,-1 1-32,0-25 31,25 0 0,-24 0 16,-1 0-16,1-25-31,-1 25 16,-24-49 0,0 25-1,0-25 1,0 25-1,0-25 1,0 25 0,0-25-1,0 24 1,0-24-16,24 25 78,1 24-31,-1 0-47,1 0 16,-25 24-16,24 1 15,0-25-15,1 49 16,-1-25-1,1 1-15,-25-1 16,24 0-16,1 1 16,-1-25-16,0 49 15,-24-25 17,0 0-17,-24 1 1,0-25-1,-1 0 17,1 0-32,-1 0 31,1 0 0,48 0 157,1 0-173,-1 0-15,49-25 16,1 25 0,-25-24-1,-1 24 1,1 0 15,-49-24-31,25 24 0,-1-25 16,-24-24 15,49 25-31,-49-25 16,0 25-1,24 24 126,1 24-110,-25 1-31,0-1 16,24 0-16,-24 25 15,25-49-15,-1 49 32,-24-25-32,24-24 31,25 0 16,-24 0 0,24 0-32,-25 0 1,0-24-1,-24 0 1,49-1-16,-24 1 16,-1-1-1,1 1 17,-50 24 139,1 0-155,-1 0 0,1 0-1,-1 0 1,1 0 0,24 24-1,0 1 1,-24-1-1,24 1 1,0-1 0,0 0-1,0 1 1,0-1 0,0 1-16,24-1 15,0-24 16,-24 25-31,25-25 16,-1 24 0,1-24 15,-1 0-15,1 0-16,-1 0 62,25 0-46,-49-24-1,0-25 1,0 24 0,24 1-1,-24-1-15,0 1 16,25 0-1,-25-1-15,0 1 16,0-1 31,0 1-47,0 0 16,-25 24 15,1 0 63,24 24-79,24 0 1,-24 25-1,25-24-15,-25-1 16,24 0-16,-24 25 31,0-24-15,0 24-16,25-25 16,-25 0-16,0 1 15,0-1 1,0 1-16,0-1 15,0 1-15,0-1 16,0 25-16,0 24 16,0-49-16,0 25 15,0-24 1,0-1-16,0 1 16,0-1-16,0 0 15,0 1 1,-25-1-16,1-24 15,-1 0 17,1 0-17,-1 0 1,1 0-16,0 0 16,-25-24-1,24-1 1,25 1-1,0-25 1,0 25 0,-24-1-1,24 1-15,0-1 16,0-23 0,0 23-1,0-24 16,24 25 1,25 0 15,-24 24-16,-1-25 0,25 1 0,-25-1 16,1 1-31,-25-1-1,24 25 1,-24-24 0,0 0-16,25-1 31,-25 1 16,48-25-32,-23 24 17,-25 1-17,0 0 17,24-1-17,-24 1 1,25-1 15,-1 25 47,0 0-62,25 0 31,-49 25-16,0-1-15,0 1-16,0-1 15,0 0-15,0 1 16,0-1-1,0 1-15,0-1 32,0-73 124,0 25-140,0-1-1,0 1-15,0 0 16,25-1 15,-25 1 0,24 24-15,1-25 0,-1 25-1,0 0 1,1 0 15,-1 0-15,25 0-16,-49 49 15,0-24 1,0-1 0,0 25-1,0-25 32</inkml:trace>
          <inkml:trace contextRef="#ctx0" brushRef="#br0" timeOffset="7032.9142">5430 5 0</inkml:trace>
        </inkml:traceGroup>
        <inkml:traceGroup>
          <inkml:annotationXML>
            <emma:emma xmlns:emma="http://www.w3.org/2003/04/emma" version="1.0">
              <emma:interpretation id="{C1EA64B4-BB45-4AA9-A361-AC42D2D94960}" emma:medium="tactile" emma:mode="ink">
                <msink:context xmlns:msink="http://schemas.microsoft.com/ink/2010/main" type="inkWord" rotatedBoundingBox="7721,875 10896,897 10892,1605 7717,1583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3799.5043">6945 689 0,'24'0'78,"0"0"-63,1 0 1,-1 0-16,1 0 16,24 0-1,-25 0-15,0 0 16,25 0 15,-49-49 16,0 24-31,0-24-1,0 25-15,0 0 16,0-1 0,0 1-16,0-1 15,0 1-15,0 0 16,0-1-1,0-24-15,0 25 16,0-1 0,0 1-16,0 0 15,0-1 1,0 1 0,25-25-16,-1 24 15,-24 74 141,0-24-156,0-1 0,0 25 16,0-25 0,0 25-16,24-24 15,-24 24-15,0-25 16,25 0-16,-25 25 16,0-24-16,0-1 15,24 25-15,-24 0 16,25-25-1,-25 1-15,0-1 16,24 0 0,1 1-16,-25 24 31,24-49-15,0 0-1,1 0 16,24 0-31,0 0 16,-25-25 0,0 1-16,74-25 15,-25 25-15,-24-25 16,0 0-16,24 0 16,-48 49-1,-25-24 1,0-1-16,24 25 15,-24-24-15,0-1 16,0 1 0,0 0 15,0-1-15,0 1-1,0-1 1,-24 25-1,-1 0 1,1 0 15,-1 0-31,1 0 16,0 0 15,-1 0 0,1 0-15,24 25 15,0-1-31,0 1 16,0-1 0,0 0-1,0 1-15,0-1 16,0 1-1,0-1 1,0 0 0,0 1-16,0-1 15,24 1 1,1-25 0,-1 0-1,0 49-15,1-49 16,-1 0-1,1 0 1,-1 0 0,25 0-1,-25 0 1,1 0 0,-1 0-16,1 0 31,-1 0-31,1 0 15,-1 0 17,0 0-17,1 0 1,-25-25 0,0 1-16,0-1 15,0-24 1,0 25-1,0 0 17,0-1-17,0 1 1,-25 24 31,1 0-16,48 0 110,1 0-126,-1 0 1,1 0 0,-1 0-1,1 0 1,-1 0 249,0 0-249,1 0 15,24 0-31,-25 0 32,0 0-17,1 0-15,-1 0 31,-48 0 141,24 24-172,0 1 16,0-1 0,0 0-1,0 1 16,0 24-15,24-49 31,1 24 0,-1-24-16,1 0-15,-1 0 46,0 0-46,-24-24 15,25-1-31,-1 25 16,-24-24-1,0-1-15,0 1 16,25 0 0,-25-1-1,0 1 16,0-1-31,24 1 16,-24 0 15,49-1-15,-49 1 31,24 24 31,25 0-62,-24 24 15,-1 1-16,0 23 1,-24-23 15,0-1-15,0 1-16,0-1 16,0 0-1,0 25 1,0-24 15,0-1-31,0 1 16,0-1 15,0-48 63,0-1-79,0 1-15,0-1 16,0 1 0,0-1-16,0 1 15,0 0 1,0-1-1,0 1 17,0-1 15,0 1-47,25 24 46,-1 0-14,25 0-1,-49 24-31,25-24 16,-25 25-1,0-1 16,0 1-31,0-1 16,24 0 0,-24 1 77,0-50 17,0 1-79,0 0-15,0-1-16,0 1 47,0-1-32,24-23 1,1 48 15,-1 0-15,1-25 15,24 25 63,-25 0-79,0 0 1,-24 25 0,0-1-1,0 0 1,0 1-16,0-1 31,0 1-31,25 23 16,-1-23 15,1-1 0,-1 1 0,1-25 16,-1 0-31,0 0 0,1 24-1,-1-24 1,1 0 15,-1 0-15,1 0 15,-1 0-31,0 0 16,1-49-1,-1 49 1,1-24-1,-25-1 1,0 1-16,0 0 31,0-1-31,0 1 16,0-1 0,0 1-1,0 0 16,0-1-31,0-24 32,-49 49 77,24 0-62,25 25-16,0-1-15,0 25 15,25-49-15,-25 24-1,24-24 1,1 0-16,-25 25 31,24-25 0,0 0-31,1 0 16,-1 0 47,1 0-48,-1 0 16,1 24-31,-1-24 47,0 0 0,-24 25-31,49-25-1,0 0 1,-49 24 0,25-24-1,-25 24 48,0 25-48,0-24 1,0-1 15,0 1-31,-25-25 16,1 24 0,-1-24 30,1 0-46,-1 0 16,1 0 0</inkml:trace>
          <inkml:trace contextRef="#ctx0" brushRef="#br0" timeOffset="15007.2779">9167 518 0,'24'0'63,"-24"24"-48,0 0 16,0 1-31,25-1 16,-25 1 0,0-1-16,0 1 15,0-1 1,0 0 0,0 1 62,0-1-63</inkml:trace>
          <inkml:trace contextRef="#ctx0" brushRef="#br0" timeOffset="15822.9139">7018 322 0,'24'0'32,"1"0"-32,48 0 15,-49 0-15,25 0 16,0 0-16,0 0 15,-25 0-15,1 0 16,24 0-16,-1 0 31</inkml:trace>
        </inkml:traceGroup>
      </inkml:traceGroup>
    </inkml:traceGroup>
    <inkml:traceGroup>
      <inkml:annotationXML>
        <emma:emma xmlns:emma="http://www.w3.org/2003/04/emma" version="1.0">
          <emma:interpretation id="{FF54530E-5B39-4DC4-99BB-B1547B212A69}" emma:medium="tactile" emma:mode="ink">
            <msink:context xmlns:msink="http://schemas.microsoft.com/ink/2010/main" type="paragraph" rotatedBoundingBox="1245,2111 33826,2124 33825,3907 1244,38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29E117-4842-4732-9A90-086D17378B6E}" emma:medium="tactile" emma:mode="ink">
              <msink:context xmlns:msink="http://schemas.microsoft.com/ink/2010/main" type="line" rotatedBoundingBox="1245,2111 33826,2124 33825,3907 1244,3894"/>
            </emma:interpretation>
          </emma:emma>
        </inkml:annotationXML>
        <inkml:traceGroup>
          <inkml:annotationXML>
            <emma:emma xmlns:emma="http://www.w3.org/2003/04/emma" version="1.0">
              <emma:interpretation id="{BC8586E4-09B0-4B1C-9BF8-C8120887A484}" emma:medium="tactile" emma:mode="ink">
                <msink:context xmlns:msink="http://schemas.microsoft.com/ink/2010/main" type="inkWord" rotatedBoundingBox="1245,2636 3883,2637 3882,3467 1244,3466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1" timeOffset="27432.198">472 2423 0,'0'-25'156,"0"1"-93,0-25-32,0 24 0,0-23 16,0 23-31,0 1 0,0-1-1,0 1 1,0 0-1,0-1 1,0 1 15,0-1 16,49 1 0,-24-1-31,24 1 46,-25 24 1,0 24-16,1 1-16,-1-1-31,-24 1 15,0-1 1,0 25 0,0-25-16,0 1 15,0-1-15,0 1 16,0-1-16,0 0 16,0 1 15,0 24-16,0-25 17,0 25-17,0-25-15,0 25 16,0-24-16,25-1 16,-1 1 15,1 23-16,-1-48 1,25 0 0,-25 0-1,1 0 1,-1 0-16,0 0 16,1 0-16,-1-24 15,1 24 1,-25-24-16,24-1 31,-24 1-15,0-25-16,25 24 15,-25 1 17,0 0-32,0-1 15,0 1 1,0-1-16,0 1 15,0-1 1,-25-23-16,1 23 16,24 1-1,-25-1-15,1 1 47,-1 0-31,1 24 15,0 0 0,24 24-15,0 0 0,0 25-1,0-24 1,0-1-1,0 25 1,24-49 0,0 0-1,1 0 1,-1 0 0,1 0-1,-1 0-15,1 0 16,-1 0-1,0 0 1,1 0 0,-1 0 15,1 0-15,-1-25-16,1 1 15,-25 0-15,48 24 16,-48-25-16,25 25 15,24-49-15,-25 49 32,-48 0 93,-1 0-125,1 0 15,-1 25 17,1-1-32,24 1 15,-49 23-15,49 1 16,0 0-1,0-24-15,0-1 16,0 0-16,0 1 16,0-1-16,0 1 15,0 24 1,25-1 15,-1-48-31,0 0 16,1 0-1,-1 25-15,1-25 16,-1 0 0,25 0-16,0 0 15,-25 0 17,1 0-32,-1 0 15,-24-25 1,24 1-16,-24 0 15,25 24-15,-25-49 16,0 24-16,0 1 16,0-1-1,0 1 1,0 0 0,0-25-16,0 24 15,0 1 1,0-1-16,0 1 15,-25 0-15,25-25 16,-24 49 0,0-49-1,-1 49 1,25-24-16,-24 24 62,-1 0-30,25 48 15,0-23-32,25-25 1,24 0-16,-1 24 31,1 1-15,-24-1-1,-25 0 1,24 1 0,-24-1-1,0 25 1,0-24-16,0-1 15,0 0-15,25-24 16,-1 49 0,0-24-1,1-1 1,24-24 15,0 0 0,-25 0-31,0-24 16,1-1-16,24 1 16,-49-1-1,24-23-15,1-1 16,-1 0 0,-24 24-16,0-23 15,0 23 1,0 1-1,0-1-15,0 1 16,0 0-16,0-1 16,0 1-1,0-1 1,0 1 0,-24-1-16,-1 1 31,1 0-31,-1-1 15,1 1 1,-1 24 0,-23-49-1,23 49 1,1 0 31,-1 0-32,1 24-15,24 1 16,0-1-16,0 25 16,0 0-16,0 0 15,0-25 1,0 25 0,0-25-1,0 1-15,0-1 16,24 1-16,1-1 15,-25 0-15,24 1 16,-24 24 0,25 0-16,-25-25 15,0 0 1,24 1-16,0-25 16,1 24-1,-1 1 1,1-25-1,-1 0-15,1 0 16,-1 0-16,0 0 16,1 0-16,-1 0 15,1 0 1,-1 0 0,0 0-1,-24-49 16,0 24-31,0 1 0,25 0 16,-25-1-16,0 1 16,0-1-1,0 1 1,0-1-16,0 1 16,-25 24 62,25 49-63,-24-25 1,24 25 0,0-24-1,0-1 1,0 0-16,0 1 31,24-1-15,1 1-1,24-25 17,-25 0-1,1 0-16,-1 0 17,0 0-32,1-25 15,-25 1 1,24-1-16,1 25 16,-25-24-16,0 0 15,0-1-15,24 25 16,-24-24-16,25 73 125,-1-1-110,-24-23 1,0-1-16,24 1 16,1-1-16,-25 1 15,24-25 17,25 0-32,0 0 15,-25 0 1,1 0-16,-1 0 15,1 0-15,-1 0 16,25 0-16,-25 0 16,50 0-16,-50-49 15,0 49 1,-24-25 0,0 1-16,0-1 15,0 1 1,0 0-16,0-1 15,0 1 1,0-25-16,-24 24 16,24 1-16,-24 24 15,-1-24-15,1 24 32,-25 0-17,49 24 1,0 25-16,0 24 15,0-24-15,0 24 16,0-48 0,0-1-16,24 25 15,1-25 1,24 1-16,-25-1 16,0-24-1,1 0-15,-1 0 16,1 0-1,-1 0 17</inkml:trace>
        </inkml:traceGroup>
        <inkml:traceGroup>
          <inkml:annotationXML>
            <emma:emma xmlns:emma="http://www.w3.org/2003/04/emma" version="1.0">
              <emma:interpretation id="{DF150915-8CC7-4643-A4D2-62692EB46611}" emma:medium="tactile" emma:mode="ink">
                <msink:context xmlns:msink="http://schemas.microsoft.com/ink/2010/main" type="inkWord" rotatedBoundingBox="4249,3075 4288,3076 4288,3336 4248,3335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1" timeOffset="27823.9116">3501 2300 0</inkml:trace>
          <inkml:trace contextRef="#ctx0" brushRef="#br1" timeOffset="28111.6504">3476 2545 0</inkml:trace>
        </inkml:traceGroup>
        <inkml:traceGroup>
          <inkml:annotationXML>
            <emma:emma xmlns:emma="http://www.w3.org/2003/04/emma" version="1.0">
              <emma:interpretation id="{F60DB2AD-DF8E-46E1-ADE5-C75C533C0246}" emma:medium="tactile" emma:mode="ink">
                <msink:context xmlns:msink="http://schemas.microsoft.com/ink/2010/main" type="inkWord" rotatedBoundingBox="4713,2733 6472,2734 6471,3588 4712,3587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2" timeOffset="35639.1242">3940 2617 0,'49'0'359,"-24"0"-328,-1 0 1,1-24-17,-1 24 17,-24-25-1,24 25 0,-24-24-15,0-1-1,0 1-15,25-1 32,-25 1-32,0 0 15,24-25 1,-24 24-1,0-23-15,0 23 16,0-24 0,0 25-16,0-1 15,0 1-15,0 0 16,0-1 0,0 1-16,0-1 15,0 1 1,0-1-1,0 1 1,0 0 31,0 72 47,0 1-79,0 25 1,25-50-16,-25 25 16,0-25-16,0 50 15,24-50-15,1 25 16,-25-25-16,0 25 15,24 0-15,0-25 16,-24 1-16,0-1 16,49 1-16,-49-1 15,25 0 1,-25 1-16,24-25 16,1 24-1,23-24 16,-23 0-15,-1 0 15,1 0-31,-1 0 16,-24-24-16,25 24 16,-25-49-16,0 25 15,48-1-15,-48 1 16,0-1-1,0 1-15,49-1 16,-49 1-16,0 0 16,0-1-16,25 1 15,-25-1 1,24 25 0,-24-24-16,0 0 15,0-1-15,0 1 16,0-1-1,0 1-15,0-1 16,0 1 0,-24 0-16,24-1 15,-25 25 1,25-24 0,0-1-16,-24 25 15,-1 0 32,1 0-31,0 0-1,-1 0 32,25 49-31,0-24-16,0-1 15,0 0-15,0 1 16,0-1-16,0 1 16,0-1-16,0 49 15,0-48 1,0 24 0,0-25-16,0 0 15,0 1-15,0 24 16,25-25-1,-25 1-15,24-1 16,-24 0 0,24-24 77,-24-24-77,25 0-16,-25-1 16,0-24-16,24 25 15,-24-1-15,0 1 16,0 0-16,25-25 16,-1 24-16,-24 1 15,24 24 32,1 0-31,-1 0-1,1 0 1,-1 24-16,1 1 16,-1 48-16,0-24 15,1 24-15,-25-24 16,24-49-16,-24 24 15,0 1-15,0-1 16,25 1-16,-25 24 16,24-1 15,1-48-15,-25-24 15,-25-25-16</inkml:trace>
          <inkml:trace contextRef="#ctx0" brushRef="#br2" timeOffset="36231.062">3989 2349 0,'74'0'31,"23"0"-16,1 0-15,-74 0 16,50 0-16,-1 0 16,-49 0-16,1 0 15,-1 0-15</inkml:trace>
          <inkml:trace contextRef="#ctx0" brushRef="#br2" timeOffset="37543.5513">4991 2765 0,'24'0'47,"1"0"-31,23 0-16,-23 0 15,-1 0-15,25 24 16,-25-24 15,1 0-15,-1 0 15,1-24-15,-1-1-1,-24 1 1,0-25 0,25 49-16,-25-25 15,24 1 1,-24 0-16,0-1 16,0 1-1,0-1 1,0 1-16,0-1 31,0 1-15,0 0-16,0-1 15,-24 1 17,-1 24 14,1 0-30,-1 0 0,25 49 15,0-25-31,0 25 16,0-25 15,0 1-16,0-1-15,0 1 16,25-1 0,24 0-1,-25-24 17</inkml:trace>
          <inkml:trace contextRef="#ctx0" brushRef="#br2" timeOffset="38735.2096">5333 2594 0,'24'0'47,"0"24"-31,25 0-16,-24 1 15,-1-1-15,1-24 31,23 49-31,1-49 16,-24 0 0,24 0-16,-25 0 31,-24-24 0</inkml:trace>
        </inkml:traceGroup>
        <inkml:traceGroup>
          <inkml:annotationXML>
            <emma:emma xmlns:emma="http://www.w3.org/2003/04/emma" version="1.0">
              <emma:interpretation id="{A7789A00-7D99-47D5-A7C8-088B51809261}" emma:medium="tactile" emma:mode="ink">
                <msink:context xmlns:msink="http://schemas.microsoft.com/ink/2010/main" type="inkWord" rotatedBoundingBox="6912,2757 12138,2759 12137,3542 6911,3540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2" timeOffset="41167.5176">6139 2740 0,'24'0'78,"-24"25"-78,24-25 0,1 0 31,-1 0-15,1 0-16,-1 0 31,1 0-15,-1 0-16,0-25 31,-24 1-15,25-1-1,-25 1-15,24-25 16,-24 0 15,0 25-15,0-1-1,0 1-15,0-1 32,0 50 108,0 24-140,0-25 16,0 1-1,0-1-15,0 0 16,0 1 0,0 24-16,25-49 31,-1 0 0,0 0-15,1 0 15,-1 0-15,-24-25-1,25 25-15,-1-24 32,-24-1-17,0 1 1,25-25-1,-25 25 17,24 24 15,0 0 15,25 0-15,-24 0-31,-25 24-1,24 25 1,-24-25-1,0 1 1,0-1 0,0-48 124,0-25-140,0 0 16,0 25 0,0-25-16,0 24 15,0 1 95,25 24-95,-1 24-15,0 1 16,-24-1-1,0 1 1,25-1 0,-25 1-1,24 23 17,1-48-17,-1 25 16,1-25 1,-1 0 46,-24-25-63,0-23 1</inkml:trace>
          <inkml:trace contextRef="#ctx0" brushRef="#br2" timeOffset="41559.165">6529 2227 0</inkml:trace>
          <inkml:trace contextRef="#ctx0" brushRef="#br2" timeOffset="42711.0064">7018 2618 0,'24'0'79,"1"0"-64,24 0 1,-25 0-16,0-24 15,1-1 1,-1 25 0,1-24-1,-25-1-15,0 1 32,48-25-32,-48 25 15,0-1-15,25 1 16,-25-1-16,0 1 15,0-1-15,0 1 16,0 0 15,0-25-31,0 24 16,0-23 0,0 23-1,0-24-15,-49 49 31,25 0-15,-1 0 0,1 0-1,-1 0 1,1 49 0,24-24-1,0 23-15,0-23 16,0 24-16,0-25 15,0 0-15,0 25 16,0-24-16,0 24 16,0-1-16,0 1 15,0-24-15,24 24 16,-24-1-16,25 1 16,-1-24-16,1-1 15,-25 1 1</inkml:trace>
          <inkml:trace contextRef="#ctx0" brushRef="#br2" timeOffset="51727.9341">7189 2569 0,'24'0'16,"-24"25"-1,25-1 1,-1 0-1,0 1 1,1-1-16,-1-24 16,1 0-1,-1 0 1,1 0 0,-25 25-16,48-25 15,-23 0 1,-1 0 15,1 0-15,-1 0-1,-24-25 32,25-24-31,-25 25-1,0 0 1,24 24-16,0-25 16,1-24 15,24 25-15,24-25-1,-73 25-15,24-1 16,25 25-16,-49-24 62,-49 24 32,25 0-78,-1 24 15,1-24-15,0 25-1,24 23 1,-25-23-16,25-1 15,0 1 1,0-1-16,0 1 31,0-1-31,0 0 16,0 1 15,0-1-31,25-24 16,-25 25-16,24-25 15,0 24-15,1-24 16,-25 25-16,49-25 16,-25 0-1,25 0 17,-25 0-1,1 0 0,24-25-31,-49 1 31,24-1-31,-24 1 16,25-25 0,-25 25-1,0-1 1,0-24-16,0 25 15,0-1 1,0 1-16,0-25 16,0 25-1,0-25 1,-25 24 15,1 25 0,-1 0-15,1 0 0,-1 0-1,1 0 1,24 49 15,0-24-15,0 24-1,0-25 1,0 25 0,0-25 15,24-24-31,25 25 16,-24-25-1,24 24 1,-25-24-1,0 0 1,1 0 15,-1 0-15,1-24 15,-1-1-31,-24 1 16,25 24-1,-25-49-15,0 25 32,24 24-17,-24-25-15,0 1 32,0-1-32,0 1 15,0-1 1,0 1-16,0 0 15,0-1 17,0 50 108,0 23-140,49-48 47,-25 0-16,25 25-31,-24-25 16,23 0 0,-23 24 171,-25 1-171,0-1-1,0 1-15,0-1 16,0 0 0,0 25-16,0-24 31,24-1-15,25 25-16,-49-25 31,24-24 47,1 0-62,-1 0-16,-24-24 15,25 24 1,-25-24-16,0-25 15,0 24 1,0 1 0,24-25-1,1 49 1,-25-49 15,24 49 16,0 0-31,1 0-16,-1 0 31,1 0-31,-1 0 16,-24 25-1,0-1-15,25-24 16,-25 24-16,0 1 15,0-1-15,0 1 16,0-1-16,0 1 16,0-74 109,0 24-110,0-24 1,24 25 0,0 24-16,1-24 15,-1 24 1,1 0-16,-1 0 31,0 0-31,1 0 16,-1 0 15,25 0-31,-49 24 16,0 0-1,0 1 16,0-1 1,0-73 77,0 25-78,25 0-15,-1 24-16,0 0 16,1 0-16,-1 0 15,1 0-15,-1 0 16,25 0-1,0 0 1,-25 0-16,1 48 16,-1-48-1,-24 49 17,0-24-17,25-25 235,-1 0-187,25 0-48,-25 0-15,1 0 16,24 0-16,-25-25 16,0 25-16,1 0 15,-74 0 157,25 0-156,-1 0-16,25 25 15,-24-25 1,-1 24 0,25 1 15,0-1 0,0 25-15,25-25-1,-1-24 1,1 0 0,-1 0 15,0 0-31,1 0 15,-1 0 17,-24-24-17,25-25 17,-1 25-32,-24-25 15,0 24 1,0 50 109,0-1-110,24 1-15,25 23 16,-24-23 0,-1-1-1,1-24 1,-1 0 0,0 0 15,-24-24 0,0-25-31,0 25 0,0-25 16,25 0-1,-25 0-15,24 25 16,-24-25-16,0 0 16,0 0-16,0 25 15,0-1-15,0 1 16,0-1-16,0 1 15,0 0-15,0-1 16,0 1 0,0 48 77,0 25-77,0-25 0,0 1-16,0 24 15,0-25-15,0 0 16,0 25 0,0 0-1,25-24 1,-25 23-16,24-23 15,1-1-15,-25 1 16,24-1 15,0-24 16,1 0-16,-25-24-15,0-25 0,0 0-1,0 25-15,0-1 16,0 1 0,24 24 93,-24 24-93,25 1-1,-25 23 1,24-48-1,0 25 1,1-25 0,-1 0-1,1 0 1,-1-25 0,1-23-1,-1 23-15,0 1 16,1 24-16,-1-25 15,-24 1-15,25 24 16,-1 0 15,-48 0 94,-1 0-109,1 49 0,24-25-1,-25-24-15,25 25 16,0-1-16,0 0 15,0 1 1,0 24 0,0-25-1,0 25 1,0-25 0,25-24-1,-1 0 1,1 0-16,-1 0 15,1 0-15,-1 0 16,0 0 15,1 0-15,-1 0-16,-24-24 16,0 0-16,25-1 15,-25 1 1,0-25-1,0 24 1,0 1-16,0 0 16,0-1-1,0 1-15,0-1 16,0 1 0,0-1-1,0 1 1,-49 24 46,49 24-46,0 1 0,0 24-1,0-25 1,0 1 15,0-1-15,24-24-1,25 0 17,-24 0-17,23 0 1,-23 0 15,-1 0 32,1-24-48,-25-1-15,24 25 16,1 0 15,-1 0-15,0 0-1,1 0 1,-1 0 0,1 0-1,-25 25 1,24-1-16,-24 0 15,0 1 1,0-1 0,0-48 93,0-1-109,0 1 16,0-25-16,24 25 15,1-25-15,-1 24 16,1-48-16,24 73 16,-1-24-1,-23 24-15,-1 0 31,1 0-15,-1 24 0,-24 1-16,0 23 15,0-23-15,0 24 16,0-25 0,0 25 15</inkml:trace>
          <inkml:trace contextRef="#ctx0" brushRef="#br2" timeOffset="52215.5352">9778 2276 0,'24'0'0,"49"0"16,-48 0-16,24 0 15,24 0-15,-49 0 16,25 0-16,-24 0 16,-1 0-1,0 0-15</inkml:trace>
          <inkml:trace contextRef="#ctx0" brushRef="#br2" timeOffset="52488.4209">10364 1983 0</inkml:trace>
        </inkml:traceGroup>
        <inkml:traceGroup>
          <inkml:annotationXML>
            <emma:emma xmlns:emma="http://www.w3.org/2003/04/emma" version="1.0">
              <emma:interpretation id="{0F813CE2-2006-41F9-A9AB-84392ACD1881}" emma:medium="tactile" emma:mode="ink">
                <msink:context xmlns:msink="http://schemas.microsoft.com/ink/2010/main" type="inkWord" rotatedBoundingBox="12480,2880 14214,2881 14213,3247 12479,3246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2" timeOffset="54744.1099">11707 2374 0,'0'-25'94,"0"1"-79,0-1-15,0-23 16,0 23-1,24 1 1,1 24 0,-1-25-1,-24 1-15,25 24 16,-1 0 0,1 0 15,-1 0-16,0 0 1,1 24 15,-25 1-15,0-1-16,49 25 16,-49-25-1,0 1-15,24-1 31,1 1-31,-25-1 32,24-24-17,0 0 1,1 0-16,-1 0 16,1 0-1,-1 0-15,1 0 16,-1 0 15,25 0-15,-49-49 15,0 25-15,0-25-16,0 25 31,0-25-31,0 24 31,0 74 110,0-24-141,0-1 15,0 0-15,0 1 16,24-1 0,-24 1 15,0-1-31,25-24 15,-1 0 1,0 0 15,1 0-15,-1 0 0,1 0-1,-25-49 1,0 25-1,49-25-15,-49 25 16,0-1-16,0-24 16,24 25-16,-24 0 15,0-1-15,0 74 110,24 24-95,1-48-15,-25-1 16,24 25-16,-24 0 16,25-25-16,-25 1 15,24-1-15,1-24 16,-25 24-1,48-24-15,-23 0 32,-1 0-17,1 0-15,-1 0 16,0 0 0,25-24-16,-24-25 15,-1 25-15,1-1 16,-1 25-16,-24-24 15,0-1-15,49-23 16,-49 23 0,0 1-1,0-1 1,0 1 15,0 0-15,-25 24 31,25 24-47,0 25 15,0 0-15,25-1 16,24 1 15,24-49-31,-49 25 16,1-1-1,24-24-15,0 25 16,-1-25-16,-23 0 16,-1 0-16,1 0 15,-1 0 17</inkml:trace>
        </inkml:traceGroup>
        <inkml:traceGroup>
          <inkml:annotationXML>
            <emma:emma xmlns:emma="http://www.w3.org/2003/04/emma" version="1.0">
              <emma:interpretation id="{B1A31743-391A-44A2-9FD2-B30061E2ACE3}" emma:medium="tactile" emma:mode="ink">
                <msink:context xmlns:msink="http://schemas.microsoft.com/ink/2010/main" type="inkWord" rotatedBoundingBox="14580,2441 15850,2442 15849,3541 14579,3540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2" timeOffset="57671.322">13807 2349 0,'25'0'141,"-1"0"-126,1-24 1,-1-1-16,25 1 16,-49-49-16,0 48 15,0-23-15,0 23 16,0-24-16,0 25 15,0 48 79,0 50-94,0-1 16,0-24-16,0-1 15,0 1-15,0 0 16,0-24 0,0 23-16,0-23 15,0 24-15,0-25 16,0 1-16,0-1 16,0 49-1,24-48-15,-24 24 31,0-74 110,0 1-125,0-50-16,0 50 15,0-25 1,0-24-16,0 24 16,0 0-16,0 25 15,0-25-15,0 24 16,0 1-16,0-25 15,0 25-15,0-1 32,25 1-32,-1 24 47,1 0-32,-1 0 1,0 24 15,-24 1-15,25-1-16,-25 25 15,24 0-15,-24 0 16,0-25-16,0 25 16,0 0-16,25-49 15,-25 24 1,0 1 15,-49-25 0,24 0-15,1 0 0,0 0-16,-1 0 15,50 0 110,-1 0-109,25 0-1,-25 0 1,1 0-16,-25-25 16,24 25-16,1-49 15,-1 49 1,-24-24 0,24-25-1,-24 25 1,0-1-1,0 1-15,0-1 32,25 1-32,-25 0 15,0 97 95,0-49-95,0 1-15,0-1 16,0 1-16,24-1 16,-24 0-16,25 1 15,-25-1-15,49-24 31,-25 0-15,25 0 0,-25 0 15,-24-49-31,0-24 16,0 49-1,0-1 1,0 1-1,0-1 64,0 50-64,-24 24 1,24-25-16,0 1 15,0-1 1,0 0-16,24 1 31,25-25 1,-24 0-1,-1 0-16,0 0-15,1 0 16,-1 0 0,-24-25-16,25 1 15,-1-25-15,-24 0 16,0 25 0,25-1-16,-25-23 15,0 23-15,0 1 16,0-1-16,0 1 15,0-25-15,24 49 141,0 73-125,1 1-1,-25-50 1,0 0 0,0 25-1,0-24-15,24-25 16,-24 24-16,25-24 15,23 0 1,-23 0 0,-1 0-16,1 0 15,-1 0-15,25 0 32,-25 0-1</inkml:trace>
          <inkml:trace contextRef="#ctx0" brushRef="#br2" timeOffset="58078.5339">14711 2276 0,'25'0'63,"48"0"-63,-24-24 15,-1 24-15,-48-25 16,25 25-16,-1-24 31</inkml:trace>
          <inkml:trace contextRef="#ctx0" brushRef="#br2" timeOffset="60016.4818">14980 1666 0</inkml:trace>
        </inkml:traceGroup>
        <inkml:traceGroup>
          <inkml:annotationXML>
            <emma:emma xmlns:emma="http://www.w3.org/2003/04/emma" version="1.0">
              <emma:interpretation id="{132E84D5-1F74-4E3B-A1FD-CF12CD8F23B8}" emma:medium="tactile" emma:mode="ink">
                <msink:context xmlns:msink="http://schemas.microsoft.com/ink/2010/main" type="inkWord" rotatedBoundingBox="16192,2856 17853,2857 17852,3150 16192,3150"/>
              </emma:interpretation>
            </emma:emma>
          </inkml:annotationXML>
          <inkml:trace contextRef="#ctx0" brushRef="#br2" timeOffset="59736.9885">15419 2374 0,'25'0'94,"24"-25"-78,-25 1 15,0 24-16,1-49-15,-25 25 32,0-1-32,0 1 15,0-1 1,0 1 15,0 0-31,0 48 141,0 0-126,0 25-15,24-24 16,-24 23 0,0-23-1,49-25 17,-24 0-1,23 0 0,-23 0-15,48 0-1,-48-25 1,-25-23 0,48 23-1,-48-48 1,25 73 31,-1 0-32,1 0-15,-1 0 16,1 0 0,-1 0-1,0 0 1,-24 49-1,25 0-15,-25-25 16,0 0 0,24-24 124,-24-24-140,73-25 0,1 25 16,-1-1-16,-49 25 16,1 0-16,24 0 31,-25 0-16,-24 25-15,0-1 16,0 25 0,-49-49 46</inkml:trace>
          <inkml:trace contextRef="#ctx0" brushRef="#br2" timeOffset="61408.3697">16665 2276 0,'0'-24'15,"24"24"1,1-25 0,-1 1-1,-24-1-15,0 1 16,25 0 0,-1-1 15,0 25 16,1 0-32,-1 0 1,1 0 0,-50 0 77,1 0-93,-1 0 16,-23 25-16,23-1 16,1-24-1,24 24-15,-25 1 16,1-1-16,24 1 31,0-1-31,0 0 16,0 1-1,0-1 1,24 1-16,1-25 31,24 0-15,-25 0-16,0 0 15,1 0 1,-1 0-16,1-25 16,-1 25-1,-24-24-15,0-1 16,0 1-16,0 0 16,0-25-16,0 0 15,0 25 1,0-25-16,0 98 94,73 24-94,-73 0 15,74-24-15,-50-49 47</inkml:trace>
        </inkml:traceGroup>
        <inkml:traceGroup>
          <inkml:annotationXML>
            <emma:emma xmlns:emma="http://www.w3.org/2003/04/emma" version="1.0">
              <emma:interpretation id="{51EB4CC1-71EE-43AA-9014-197883EB8F55}" emma:medium="tactile" emma:mode="ink">
                <msink:context xmlns:msink="http://schemas.microsoft.com/ink/2010/main" type="inkWord" rotatedBoundingBox="18537,2465 21981,2466 21980,3345 18536,3344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2" timeOffset="66567.2496">17764 2276 0,'24'-24'78,"25"-25"-62,-24 24 0,-1 25-1,0-48 1,1 48 0,24 0-16,-49-25 15,49 25-15,-25 0 16,25 0 15,-74 0 94,1 0-109,0 0-1,-25 0-15,24 25 16,1-25-16,24 24 16,-25-24-1,1 24-15,24 1 16,0-1-1,0 25 1,0-25 15,0 1-15,0-1-16,24 1 16,-24-1-1,49-24 1,-24 0-1,-1 0 17,1 0-32,-1 0 15,0 0 1,1 0-16,-1 0 16,1-24-1,-1 24-15,1-25 0,-1 1 31,25-1-31,-25-23 16,1 23 0,-1 1-16,1 24 15,-25-25-15,24 1 16,0 0-16,1 24 16,-25-25-16,24 25 15,-24-24-15,25 24 16,-1 0 124,-48 0-124,-25 0 15,24 24-15,1 1 0,0-25-1,24 24-15,0 25 16,0-25-16,-25 1 15,25-1-15,0 0 16,0 25 0,0-24-16,0-1 31,0 1-15,49-25-1,-25 0 1,25 0-1,-24 0-15,24 0 16,-25 0 0,0 0-16,1-25 15,-1 25-15,-24-24 16,0-1-16,0-24 16,25 49-16,-1-24 15,-24-25 1,0 25 15,0-25-15,0 25-1,0-1 1,-24 25 0,-1-24-1,1 24 1,-1 0-1,1 0-15,0 0 32,-1 0-17,1 0 1,-1 49 0,25-25-1,0 0 1,0 1-16,0-1 31,74 25-15,-50-49-16,0 0 15,25 0-15,-24 0 32,23 0-32,-23 0 0,-1 0 31,25 0-31,-49-24 15,49-25-15,0 24 16,-25-23-16,25-1 16,-24 0-16,-1 24 15,-24 1-15,24-25 16,-24-24 0,0 48-1,0 1-15,0 0 16,0-25-1,0 24-15,0 1 16,-24 24 0,0 0 15,-1 0-15,-24 0-1,25 0 1,24 24-16,0 1 15,0-1-15,-25 1 16,25 23-16,0-23 16,0 24-16,0 0 15,0-1-15,0 1 16,0 0 0,0-24-16,0 23 15,0-23 1,25-25-16,-1 24 15,50 25 1,-50 0 0,0-25-1,1-24 1,-1 0 0,1 0-1,-1 0-15,25 0 16,-49-24-1,24-25-15,-24 0 32,0 25-32,25-1 15,-25 1 1,0 73 93,0-25-109,0 25 16,0-25 0,0 25-1,24-24 1,1-1-1,-1-24 1,0 0 0,1 0-1,-1 0-15,1 0 32,-1 0-32,1 0 15,-25-24-15,0-1 16,0-24-1,0 25 17,0 0-17,0 48 79,24 25-94,-24 24 16,0-48-16,24 23 15,-24-23-15,0 24 16,25-49-16,-25 24 16,49-24 30,-25 0-30,1 0 0,-25-24-1,24-1-15,-24-24 16,24 25-16,-24 0 16,0-1-16,25-48 15,-1 48 16,1 25 1,-1 0-17,1 0 17,-1 0-17,-24 49-15,24-24 16,-24-1-16,0 49 15,0-48 1,49-50 109,-49-48-109,0 49-16,25-25 15,-25 24-15,48 1 16,1-25-16,-24 49 16,-1 0 30,1 49-30,-25-25-16,0 25 16,48 25-1,-48-50 1,25-48 93,-1-1-93,1-24 0,-1 49 15,1 0 0,-1 0-15,0 0-16,1 0 15,-1 49-15,1-24 16,-25-1-16,24 0 16,0 1-16,1-1 31,-25 25 0,49-49 16,-25 0-16,25 0 0,-25 0-15,1-24-16,-25-1 31,24 25-15,-24-24 0,25-1-1,48 25 1,-73-24-16,24-25 31,-24 25 0,0-1-15,25 1-16,-1-1 16,1 25-1,-1-48 16,1 48-15,-1 0 15,25 0-31,-49 48 32,0-23-17,24 24-15,-24 0 16,0-25-1,0 0-15,0 1 16,0-1 0,0-48 77,0-1-77,0 1-16,25 0 0,-1-1 16,1 1-1,23-1 1,-23 25 15,-1 49 16,-24 0-47,25 0 16,-25-25-16</inkml:trace>
        </inkml:traceGroup>
        <inkml:traceGroup>
          <inkml:annotationXML>
            <emma:emma xmlns:emma="http://www.w3.org/2003/04/emma" version="1.0">
              <emma:interpretation id="{E8548E54-7C84-474A-9626-3B8B615AAD34}" emma:medium="tactile" emma:mode="ink">
                <msink:context xmlns:msink="http://schemas.microsoft.com/ink/2010/main" type="inkWord" rotatedBoundingBox="22200,2807 23852,2808 23851,3458 22199,3457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2" timeOffset="67416.7764">21623 2032 0,'-25'0'47,"1"0"-47,24 24 15,-24 1 1,-1-1 0,1 1-16,-1-25 15,25 24-15,0 25 16,-24 0 0,-1-49-16,25 24 15,0 0 1,0 1-1,0 24-15,0-25 16,0 1-16,0 23 16,0 1-1,0 0-15,0 0 16,0-25 0,25-24 30,-1 0-30</inkml:trace>
          <inkml:trace contextRef="#ctx0" brushRef="#br2" timeOffset="69488.9384">21769 2471 0,'0'25'47,"0"-1"-32,0 1 17,25-1-17,-1-24 48,1 0-48,-1 0 1,0 0 0,1-24-1,-1-1-15,-24 1 31,49 24-31,-49-25 16,0 1 0,25 24-16,-25-24 15,0-1 1,0-24 0,0 25 15,0-25-16,0 25 1,-25 24 0,1-25-1,-1 25 32,1 0-31,-1 0-1,1 0 1,0 0 0,24 25-1,-49 23 1,49-23 0,0-1-16,0 1 15,0-1 1,0 1-1,0-1 1,0 0-16,24-24 16,-24 25-1,25-1-15,-1-24 32,0 25-32,1-25 15,-1 0 16,25 0 48,-24 0-33,-1-49-14,-24 24-17,0-23 1,24 23 0,1 1-1,-1 24 32,1 0-31,-1 0-1,1 0 1,-1 0 0,0 0 15,-24 24 0,0 1-15,0 23-1,0-23 17,0-50 124,0 1-141,0 0-15,0-1 16,25 1 0,-1 24 15,1 0 16,24 24-16,-25 1-15,-24-1-1,0 0-15,0 1 16,0-1-16,0 1 16,0-1 124</inkml:trace>
          <inkml:trace contextRef="#ctx0" brushRef="#br2" timeOffset="71159.971">22282 2471 0,'74'0'47,"-50"-24"-32,-24 0 16,0-1-31,49 1 16,-49-1-16,24 25 16,-24-24-1,49-1-15,-49 1 16,24 24 0,1 0-16,-1 0 15,1 0 16,-1 0-31,1 0 16,-1 0 0,-24 24 77,0 1-77,-24-25 15,-1 0-15,1 0-16,-1 0 16,1 0-16,-1 0 15,1 0 1,0 24-16,-1 1 31,1-1-15,-1-24-16,25 25 15,0-1 1,0 25 0,0-25 15,0 1-16,49 24-15,-24-49 16,-1 0-16,49 24 16,-48-24-1,-1 0 1,1 0 0,-1 0-1,-24-24 32</inkml:trace>
          <inkml:trace contextRef="#ctx0" brushRef="#br2" timeOffset="71456.6019">23064 2276 0</inkml:trace>
          <inkml:trace contextRef="#ctx0" brushRef="#br2" timeOffset="71736.3744">23015 2667 0</inkml:trace>
        </inkml:traceGroup>
        <inkml:traceGroup>
          <inkml:annotationXML>
            <emma:emma xmlns:emma="http://www.w3.org/2003/04/emma" version="1.0">
              <emma:interpretation id="{2CF424DC-4443-4BF8-9715-D987C09C2EFD}" emma:medium="tactile" emma:mode="ink">
                <msink:context xmlns:msink="http://schemas.microsoft.com/ink/2010/main" type="inkWord" rotatedBoundingBox="24301,2488 27696,2490 27695,3859 24300,3857"/>
              </emma:interpretation>
              <emma:one-of disjunction-type="recognition" id="oneOf11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2" timeOffset="72848.2842">23552 2203 0,'-24'0'93,"48"-49"-61,1 0-1,-1 25-16,1 24-15,-1-49 16,0 24 0,1 25 46,-1 0-31</inkml:trace>
          <inkml:trace contextRef="#ctx0" brushRef="#br2" timeOffset="73343.3103">23626 2276 0,'0'-24'32,"24"24"-17,0-49 1,-24 24-16,0 1 16,49 0-16,-49-1 31,25 1-31,-1 24 0,0-25 31,1 1 0</inkml:trace>
          <inkml:trace contextRef="#ctx0" brushRef="#br2" timeOffset="75759.0376">23894 2594 0,'-24'0'0,"24"-25"31,0 1-15,0-1-16,0 1 16,24-1-1,1-23 1,-1 48-16,-24-25 16,24 1-16,1-1 15,-1 25 16,1-24-31,-1 24 16,1 0 15,-50 0 63,-24 0-78,25 24-1,-25-24 1,25 49-16,-1-49 16,25 25-1,0 23-15,0-23 16,0-1-1,0 1-15,0-1 16,0 1 0,0-1-1,0 0 17,25-24-17,23 0 16,-23 0-15,24 0 0,-25-24-1,-24 0 1,0-1 0,0 1-16,25-1 15,-1 25-15,-24-24 16,0-1-1,0-23-15,0 23 16,0 1 0,0-25-16,0 24 47,0 74 15,0 0-46,24 0-1,1 0-15,-1-25 78,25-24-15,-49-24-16,0-1 15,0 1 48,0 0-32,-24 24-47,24 24-15,-25 0-1,1 1 1</inkml:trace>
          <inkml:trace contextRef="#ctx0" brushRef="#br2" timeOffset="79982.499">24114 2496 0,'24'24'93,"-24"25"-77,-24 0 0,24-25-1,0 1 16,0 24-31,0 0 32,0-25 15,-49 0-16,49 1-31,0-1 15,-24 25 1,24 0 15,-25 0-31,1-49 16,24 24 0,-25 1 15,25-1 0,-24-24 0,0 0-31,24-24 16,0-1-16,0 1 16,0-25-16,0 25 15,0-50-15,0 50 16,0-25-16,0 25 15,0-1 1,0 1-16,0-1 16,0 1-1,24 24 17,0 0-17,1 0 1,24 0-1,-25 0 17,25 0-1,-25 0 0,25 0-15,-24 0-1,-1-25 1,-24 1 0,24 0-16,1 24 15,-25-25 1,0 1 0,0-25 15,24 24 0,-24 1-31,25 24 16,-1-24-16,25 24 31,-25 0 0,-48 0 110,0 0-141,-1 0 15,1 0-15,-1 24 16,1 25 0,24-25-16,0 1 15,0-1-15,-25 25 16,25-25-16,0 25 16,0-24-16,0-1 15,0 25 1,25-49 15,-1 0-15,1 0-1,-1 0-15,1 0 16,23 0 0,-48-24-1,25-25-15,-25 24 16,24 1-1,-24-1-15,0-23 16,25-1-16,-25 0 16,0 24-1,0 1 1,0 48 62,0 25-78,0-24 16,0-1-16,0 25 15,0-25-15,24 1 16,-24-1-16,25-24 31,-1 0-15,0 0-1,1 0 1,-1 0 0,-24-49-1,25 25 1,-25-25-16,0 25 16,0-25-16,0 24 15,0 1-15,49-49 16,-49 48-16,0 1 15,0-1-15,0 1 16,0 0-16,0-1 16,0 1-1,0-25-15,0 25 32,-25-25-1,1 49 16,-1 24-47,25 1 15,0-1-15,0 49 16,-24-24 0,24 0-16,0-25 15,0 25-15,0-24 16,0-1-16,0 0 15,0 1-15,0-1 16,0 25 0,24-24-1,1-1-15,-25 0 32,24 1-32,-24-1 15,25-24-15,-25 25 16,24-25-1,0 0 17,1 0-17,-1 0 1,25 0-16,-24-25 16,-25 1-1,0-1-15,0 1 16,0 0-1,0-1 1,0 1 0,0-25-16,-25 24 31,25 50 47,0-1-31,25-24 0,-1 0-16,-24-24 0,0-1 1,0 1-17,0 0 1,0-25 15,24 49 47,1 0-62,48 0-1,-49 24 1,25-24-16,-24 0 31,-25 25-15,0 23 46,0-23-30,0 24-32,0 0 15,0-1-15,49 1 32,-25-24-1,25-25 0,-25-25-15,-24 1-1,0-1-15,0 1 16,0 0-16,25-25 16,-25 24-16,0 50 78,0 24-63,24-25-15,1 0 16,23 25 0,-23-49-1,24 0 1,-25 0-1,25 0-15,-25 0 16,25 0-16,0 0 16,0 0-1,-25 0 1,-24-24 0,0-1-1,25-23-15,-25 23 16,0 1-1,0-1-15,-25 25 63,25 74-47,0-50-16,0 25 15,0-25-15,0 1 16,0-1-16,0 1 15,0-1-15,25 0 16,-1 1-16,1-25 16,-1 0-16,0 0 15,1 0 1,24 0-16,-25 0 16,25-25-1,-25 1 1,25-25-16,0-24 15,0 24-15,-49-24 16,49 24-16,-49 24 16,0-48-16,24 24 15,-24-24-15,0 0 16,0 48-16,0-23 16,0 23-16,0-24 15,-24 49 32,-25 0-31,25 74-16,-1 23 15,25 50-15,0-25 16,0-24-16,0-25 16,0-24-16,0 0 15,49-25 1,-25-24-1,1 0-15,-1 0 16,1 0-16,-1 0 16,-24-24-16,24-1 15,-24-24 1,0 25 0,0-25-16</inkml:trace>
          <inkml:trace contextRef="#ctx0" brushRef="#br2" timeOffset="82743.8384">25286 2178 0</inkml:trace>
          <inkml:trace contextRef="#ctx0" brushRef="#br2" timeOffset="83784.3502">26556 1934 0,'0'25'16,"25"-1"-16,-1 0 15,-24 1 1,49-1-16,-49 1 16,0 24-1,24-49-15</inkml:trace>
          <inkml:trace contextRef="#ctx0" brushRef="#br2" timeOffset="84158.2945">26678 1714 0,'25'49'15,"24"-24"1,-49 23-16,48 1 0,-48 0 16,25-24-16,-1 23 15,-24-23-15,25-1 16,-25 1-1</inkml:trace>
          <inkml:trace contextRef="#ctx0" brushRef="#br2" timeOffset="85079.2078">26923 2594 0,'0'24'16,"0"25"0,0 24-16,0-48 15,0 23 1,0 1-16,0-24 16,0-1-1,0 1 32,-25-1-47</inkml:trace>
        </inkml:traceGroup>
        <inkml:traceGroup>
          <inkml:annotationXML>
            <emma:emma xmlns:emma="http://www.w3.org/2003/04/emma" version="1.0">
              <emma:interpretation id="{F3B186FB-C383-4162-ADE4-7EF184A23211}" emma:medium="tactile" emma:mode="ink">
                <msink:context xmlns:msink="http://schemas.microsoft.com/ink/2010/main" type="inkWord" rotatedBoundingBox="28233,2905 29308,2906 29307,3687 28232,3686"/>
              </emma:interpretation>
              <emma:one-of disjunction-type="recognition" id="oneOf12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2" timeOffset="86399.1741">27460 2447 0,'0'-24'47,"0"-1"-31,0 1-16,0-1 16,0 1-1,0-1-15,24 1 31,1 24-15,-1 0-16,25 0 16,-25 0-1,1 0 1,24 0-16,-25 0 31,25 0-31,-25 24 16,25 1-16,-24-1 15,-1 1 1,1-1-16,-1 1 16,-24-1-1,0 0 1,0 25-16,0-24 16,0 24-1,0-25 1,0 0-16,0 1 15,0 24 1,0 0 0,-24-25-1,24 0 1,-49 25-16,24 0 31,1-49-31,-1 0 16,1 0-1,0 0-15,-1 0 16,1 0 0,-1-24-16,1-1 15,24 1 1,0-1-16,0-23 16,0 23-16,0-24 15,0 25-15,0-25 47,0 25-47,24 24 16,1 0-16,-1 0 15,1 0-15,-1 0 16,0 0-16,1 24 16,24-24-16,-25 49 15,1-25-15,-1-24 16,0 25-16,1-25 31,-1 24-15,1-24 15,-1 0 0</inkml:trace>
          <inkml:trace contextRef="#ctx0" brushRef="#br2" timeOffset="87551.6455">28217 2154 0,'-24'0'16,"24"49"-1,0-25 1,0 25-16,0-25 15,0 25-15,0-24 16,0-1-16,0 25 16,0-25-16,0 25 15,0-24 1,0-1 0,0 1-1,24-25 32,0 0-47,1 0 16,24 0-1,-25 0-15,25 0 16,-25-25 0,1 1-1,-25-1-15,73-48 16,-48 0-1,-25 48-15,0-24 16,0 25-16,0 0 16,0-1-16,0 1 15,0-1-15,0 1 16,0 0 0,0 48 62,0 25-78,0-25 15,0 25-15,0 24 16,0-48-16,0 48 16,0-49-16,0 50 15,0-25-15,0 24 16,0 0-16,0-24 15,0-25-15</inkml:trace>
        </inkml:traceGroup>
        <inkml:traceGroup>
          <inkml:annotationXML>
            <emma:emma xmlns:emma="http://www.w3.org/2003/04/emma" version="1.0">
              <emma:interpretation id="{C8E9F18F-09F8-4E92-AC45-B0549AB74610}" emma:medium="tactile" emma:mode="ink">
                <msink:context xmlns:msink="http://schemas.microsoft.com/ink/2010/main" type="inkWord" rotatedBoundingBox="29747,2709 30407,2710 30406,3785 29746,3784"/>
              </emma:interpretation>
              <emma:one-of disjunction-type="recognition" id="oneOf13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2" timeOffset="88648.2517">28974 2569 0,'0'25'0,"0"-1"16,0 0-16,0 1 15,0 24-15,0-25 16,0 1-16,25 23 16,-25 1-16,24-24 15,-24-1-15,0 1 16,0 23-16,0-23 15</inkml:trace>
          <inkml:trace contextRef="#ctx0" brushRef="#br2" timeOffset="89791.8625">29365 2276 0,'0'-24'141,"24"-1"-95,-24 1 17,0-1-1,0 1-46,0 0 0,25-1-16,-1 1 31,25-74 47</inkml:trace>
          <inkml:trace contextRef="#ctx0" brushRef="#br2" timeOffset="90286.9941">29536 2398 0,'0'-24'31,"0"-1"-15,0-24 0,24 25-16,-24-25 15,25 49-15,-25-73 16,24 49-16,-24-25 16,0 0-16,0-24 15,25 48 1</inkml:trace>
        </inkml:traceGroup>
        <inkml:traceGroup>
          <inkml:annotationXML>
            <emma:emma xmlns:emma="http://www.w3.org/2003/04/emma" version="1.0">
              <emma:interpretation id="{12FC489E-C622-42A9-A7BF-BFB52719F409}" emma:medium="tactile" emma:mode="ink">
                <msink:context xmlns:msink="http://schemas.microsoft.com/ink/2010/main" type="inkWord" rotatedBoundingBox="33435,2123 33826,2124 33825,3907 33434,3906"/>
              </emma:interpretation>
              <emma:one-of disjunction-type="recognition" id="oneOf14">
                <emma:interpretation id="interp14" emma:lang="" emma:confidence="0">
                  <emma:literal>)</emma:literal>
                </emma:interpretation>
                <emma:interpretation id="interp15" emma:lang="" emma:confidence="0">
                  <emma:literal>]</emma:literal>
                </emma:interpretation>
                <emma:interpretation id="interp16" emma:lang="" emma:confidence="0">
                  <emma:literal>}</emma:literal>
                </emma:interpretation>
                <emma:interpretation id="interp17" emma:lang="" emma:confidence="0">
                  <emma:literal>,</emma:literal>
                </emma:interpretation>
                <emma:interpretation id="interp18" emma:lang="" emma:confidence="0">
                  <emma:literal>'</emma:literal>
                </emma:interpretation>
              </emma:one-of>
            </emma:emma>
          </inkml:annotationXML>
          <inkml:trace contextRef="#ctx0" brushRef="#br2" timeOffset="103751.8634">32906 2056 0,'25'0'0,"-1"25"16,1-25-16,-25 49 16,24-1-16,25-23 15,-49 48-15,0-24 16,0 24-16,0-24 16,0 24-16,0 1 15,0-26-15,0 26 16,0-25-1,0-25-15,0 0 16,0 1-16,0-1 16,0 1-1,0 24-15,-25 24 16,1-24 0,0-1-1,-1-48 1,25 25 15,-24-25 47</inkml:trace>
          <inkml:trace contextRef="#ctx0" brushRef="#br2" timeOffset="101751.6607">32662 1592 0,'49'49'0,"-25"-24"16,1 23-16,-25-23 16,24-1-16,1 1 15,-25-1-15,0 0 16</inkml:trace>
          <inkml:trace contextRef="#ctx0" brushRef="#br2" timeOffset="102167.7554">32955 1348 0,'0'24'0,"25"50"15,-25-25 1,0-1-16,24-23 16,0 48-16,-24-48 15,25-1-15,-25 0 16</inkml:trace>
        </inkml:traceGroup>
      </inkml:traceGroup>
    </inkml:traceGroup>
    <inkml:traceGroup>
      <inkml:annotationXML>
        <emma:emma xmlns:emma="http://www.w3.org/2003/04/emma" version="1.0">
          <emma:interpretation id="{4204E787-904A-4EA0-A9DF-62B4211E4061}" emma:medium="tactile" emma:mode="ink">
            <msink:context xmlns:msink="http://schemas.microsoft.com/ink/2010/main" type="paragraph" rotatedBoundingBox="1574,4651 28843,5260 28768,8640 1499,80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C182816-ED29-49B6-92EB-BB902628F3A7}" emma:medium="tactile" emma:mode="ink">
              <msink:context xmlns:msink="http://schemas.microsoft.com/ink/2010/main" type="line" rotatedBoundingBox="1574,4651 28843,5260 28809,6819 1539,6210"/>
            </emma:interpretation>
          </emma:emma>
        </inkml:annotationXML>
        <inkml:traceGroup>
          <inkml:annotationXML>
            <emma:emma xmlns:emma="http://www.w3.org/2003/04/emma" version="1.0">
              <emma:interpretation id="{2C52055D-7EE1-4625-B633-B7474C5C3D43}" emma:medium="tactile" emma:mode="ink">
                <msink:context xmlns:msink="http://schemas.microsoft.com/ink/2010/main" type="inkWord" rotatedBoundingBox="1563,5148 5751,5242 5728,6294 1540,6200"/>
              </emma:interpretation>
              <emma:one-of disjunction-type="recognition" id="oneOf15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1" timeOffset="144824.3478">2206 5231 0,'0'-24'79,"0"-1"-79,0-23 15,0 23 1,0 1-1,-24-25-15,24 0 32,0 0-32,-24 25 15,24-25-15,0 24 16,-25-23-16,25 23 16,0-24-1,0 25-15,0 0 16,0-1-16,-24 1 15,-1-1-15,25 1 16,0-1-16,0-23 16,0 23 15,0 1-15,-24-1-16,24 1 31,0 48 78,0 1-93,24-1-16,1 1 15,-1-25-15,25 24 16,0 25 0,-25-25-16,1-24 15,48 49 1,-73-24-16,24-25 16,74 73-16,-73-73 15,-25 24 1,48-24-16,1 49 15,0 0 1,-49-25-16,0 1 16,24-25-16,-24 24 15,0 1 32,0-1-31,0 0-16,-24 1 15,-25-1-15,25 74 16,-1-98-16,25 24 16,-24 1-16,0-25 31,-1 0-15,-24 24-1,25-24 1,-25 0-1,25 0 1,48 0 62,74 0-78,-49 0 16,24 0-16,-24 0 15,-1 0-15,1 0 16,-24 0-16,-1 0 16,25-24-16,-25 24 15,1-25 1,-1 25-16,1 0 16,-1-48-16,1 48 15,-1-25-15,25 25 16,-25-49-1,1 49-15,-25-24 16,24-1 0,-24 1-1,0-25 1,0 25-16,0-1 31,0-24-15,-24 49-1,-1 0 1,-24-24-16,25 24 47,0 0-31,-1 0-16,25 49 15,0-25-15,0 25 16,0-24-16,0-1 15,0 0-15,0 25 16,25-24-16,-1-1 16,0 1-1,1-1 1,24-24-16,0 0 31,-25 0-31,0 0 16,25 0-16,-24 0 15,24 0 1,-25 0-16,0 0 16,1 0-1,-1 0 1,1 0 0,-1 0-16,0-24 46,-24-25-46,0 24 16,0-24 0,0 1-16,0 23 15,0 1 17,25-1-1,-1 25-16,1 0 48,-1 0-47,1 0-16,-25 25 15,0 24-15,24-25 16,-24 0-1,24 25 1,1-49-16,-25 25 16,24-1-1,-24 1 1,0-1 62,-24-24-62,-25 0 31,73 0 46,1 0-77,-1 0-16,1 0 16,24 0-16,-25-24 31,0-1-16,-24 1-15,0-25 16,0 24 0,0 1-1,0 0-15,0-1 16,0 1 15,0 48 94,0 25-125,25-25 31,-25 1-15,24-25 0,1 0-1,-1 0 17,0 0-17,1 0 1,-1-25-1,1 25 1,-1-24-16,1 0 16,-1-1-1,0-24-15,1 49 16,-25-24-16,24-1 16,1 25 15,-99 25 125,50-1-140,24 1 15,0-1-15,0 1-16,0-1 15,0 0-15,0 1 16,0-1-16,24 1 31,1-25-15,-1 0-16,1 0 15,24 0 48,-49-25-32,0-24-31,0 25 16,0 0-16,0-1 15,0 1 1,0-25 0,0 73 77,0 1-77,0-1-16,24 25 16,-24-25-16,0 1 15,0 24-15,24-25 16,-24 25-1,0 0 1,25 24-16,-1-48 16,-24-1-16,0 25 15,0-25 1,0 1 0,0 24-1,0-25 1,-49-24 15,25 0-15,-25 0-1,25 0 1,-25 0 0,24-24-16,1-25 31,24 24-31,-24 1 15,24-1-15,0 1 16,0-25 0,0 25 15,0-1-15,24 25-1,0 0-15,1-24 16,24-25-1,-25 49 1,-24-24-16,25-1 16,-25 1 15,24 24-31,0-25 16,-24 1-1,25-1 1,-25 1-16,0 0 15,24-1-15,25 1 32,-49-25-17,25 49 1,-1-25-16,-24 1 16,24 0-1,25-25 110,73 73-125,-122 1 78,0 72 79,0-121-142,0-1-15,25 1 31,-25 0-15,24 24 15,1 0-15,-1 0 0,0 0-16,1 0 0,-1 0 15,1 0 1,24 24-16,-1 0 31,-23 1-15,-25-1-16,0 1 15,24 24-15,-24-25 16,0 25 0,-24-49 77,-49 0-93</inkml:trace>
          <inkml:trace contextRef="#ctx0" brushRef="#br1" timeOffset="137904.0021">814 5280 0,'0'25'47,"0"-50"47,0 1-79,0-25 17,0 24-32,0-23 31,0 23-15,0-24-1,0 25 1,0-25-16,0 25 31,0-25-15,0 24-1,0 1 1,0-1 0,0 1-16,0 0 15,0-1 1,0 1-1,0-1 1,0 1 0,0 0-1,0-25 1,0 24 0,0 1-1,0-1-15,0 1 16,0 0-1,0-1-15,0 1 32,0-1-17,-24 1 1,24 48 125,24 1-141,1 24 15,-1-25 1,-24 0 15,0 1-31,25-1 16,-1 1-1,0-1-15,1 25 32,-1-49-17,-24 24 1,25-24-1,-25 25 1,24-1-16,1 1 16,-1-1 31,0 25-16,1 0-16,-1-25 1,-24 1 15,25-1-15,-25 0 46,0 25-46,0-24 0,0-1-1,0 1 1,0-1 15,0 0-15,0 1 15,0-1-15,-25-24-1,1 49 1,-1-49 15,1 0-31,0 0 16,-1 0-1,1 25 1,-1-25 15,-24 0-31,25 0 16,0 0 0,-1 0-1,74 0 173,-25 0-173,25 0-15,-24 0 16,-1 0-16,1 0 16,23 0-1,-23 0 1,-1 0-1,1 0 1,-1 0 0,1 0-1,-1 0 32,0-25-47,1 25 47,-25-24-31,49 24 15,-25-25 31,0-24 32,1 49 109,-1-24-125,1 0 63</inkml:trace>
          <inkml:trace contextRef="#ctx0" brushRef="#br1" timeOffset="139727.3353">1425 5158 0,'0'-24'110,"0"-25"-95,0 0 1,0 24-16,-25 1 16,25 0-16,0-25 15,0 24 1,0 1-16,0-25 15,-24 49-15,24-24 16,0-1-16,-24-24 31,24 25-15,0 0 0,0-25-16,0 24 15,0 1 48,0-1-48,0-23 17,24 23-1,0 25 16,1-24-32,-1 24 1,1 0 0,-1 0-1,1 0 1,-1 0 15,0 0-15,25 0-1,-24 24 17,-25 1-32,0-1 31,24-24-31,-24 24 15,25 1-15,-25-1 16,0 1 0,0 24-16,0-25 15,0 0 1,0 1 0,0-1-1,0 1-15,0-1 16,-25 25-1,1-25 1,-1 1 0,1-25-16,-1 0 31,1 0-15,0 0 15,-1 0 0,50 0 63,-1 0-94,0 0 0,1 0 15,-1 0-15,1 0 32,-1 24-17,1-24 1,-1 25 0,0-1-1,1 25 1,-25-25-1,0 1-15,0-1 16,0 1 0,0-1 15,0 0-15,-25 1-1,-23-1 1,-1-24-1,24 0 1,1 0 0,-1 0-16,-23 49 15,23-49 1,1 0 0,-25 0-1,24 0 1,1 0-1,0 0-15</inkml:trace>
          <inkml:trace contextRef="#ctx0" brushRef="#br1" timeOffset="145168.4033">3843 4767 0,'24'0'62</inkml:trace>
        </inkml:traceGroup>
        <inkml:traceGroup>
          <inkml:annotationXML>
            <emma:emma xmlns:emma="http://www.w3.org/2003/04/emma" version="1.0">
              <emma:interpretation id="{B548495C-7168-49D7-B809-DD33E00053EA}" emma:medium="tactile" emma:mode="ink">
                <msink:context xmlns:msink="http://schemas.microsoft.com/ink/2010/main" type="inkWord" rotatedBoundingBox="6148,4968 7953,5009 7934,5859 6129,5819"/>
              </emma:interpretation>
              <emma:one-of disjunction-type="recognition" id="oneOf16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1" timeOffset="149640.2661">5357 5011 0</inkml:trace>
          <inkml:trace contextRef="#ctx0" brushRef="#br1" timeOffset="145616.3699">5406 4645 0</inkml:trace>
          <inkml:trace contextRef="#ctx0" brushRef="#br2" timeOffset="160319.6677">5723 4499 0,'25'0'47,"24"0"-47,24-49 16,-49 49-16,25 0 15,0 0-15,49-25 16,-25 25-16,0-24 15,-48 24 1,48 0 0,-49 0-1,-24-25-15</inkml:trace>
          <inkml:trace contextRef="#ctx0" brushRef="#br2" timeOffset="159631.9491">5772 4963 0,'0'24'15,"25"-24"17,-1 0-32,1 24 15,-1-24 1,0 0-1,-24 25 1,25-25 15,-1 0-31,1-25 32,-25 1-17,0 0-15,0-25 16,0 0-16,0 24 15,0-23-15,0-1 16,0 0-16,0 0 16,0 25-16,0-25 15,0 24 1,0-48-16,0 24 16,0 0-16,0 25 15,0 0-15,0-25 16,0 24-1,0-23-15,0 72 94,0 49-78,0-24-16,0 0 15,0 0-15,0-25 16,0 25-16,0 0 16,0 24-16,0 0 15,0 1-15,24-1 16,0-24-16,1 0 16,-1-49-1,-24 24-15,0 25 31,25-49-15,-25 24 0,24-24-16,1 0 15,23 0 1,-23 0 0,24 0-1,-49-24 1,24-1-16,1-23 15,-1-1-15,0 24 16,-24-24-16,25 25 16,-1-25-16,-24 25 15,0-1-15,0-23 16,0 23-16,0 1 16,0-25-16,0 0 15,0 25 1,0-1-1,0 1 1,0-1-16,-24 1 31,-1 24 32,1 49-48,24 0-15,0-25 16,-24 25-16,24 0 16,0 0-16,-25-25 15,25 25-15,0 0 16,0-1 0,0-23-16,0 48 15,0-48-15,25-1 16,-25 0-1,24-24 1,0 0 109,1-24-125,-25 0 0,24-1 31,-24 1-31,25-1 0,-25 1 32,24-25-17,0 25 1,-24-1-1,25 1-15,-1 24 32,1 0-17,-1 0 1,1 0 0,-1 49-1,-24-25-15,0 25 16,24 0-1,1-49-15,-25 24 16,0 1-16,24-1 16,1 0-1,-1 1 1,25-25 15,-25 0 0,1 0-31,24 0 16,0 0 0,-1-25-1,-23-23 1,-25 23-16,49-24 16,-49 25-1,0-25-15,0 25 16,0-1-16,0 1 15,0-1 1,-25 25 47,25 25-63,0 24 15,0-1-15,-24 1 16,-1-49-16,25 49 15,25-49 1,-25 25-16,24-25 16,1 0-16,24 0 15,-25 0 1,0 0 15</inkml:trace>
        </inkml:traceGroup>
        <inkml:traceGroup>
          <inkml:annotationXML>
            <emma:emma xmlns:emma="http://www.w3.org/2003/04/emma" version="1.0">
              <emma:interpretation id="{20869493-7E5A-4533-A5DD-450CEEC9AAC0}" emma:medium="tactile" emma:mode="ink">
                <msink:context xmlns:msink="http://schemas.microsoft.com/ink/2010/main" type="inkWord" rotatedBoundingBox="8291,5172 11901,5253 11876,6348 8267,6268"/>
              </emma:interpretation>
              <emma:one-of disjunction-type="recognition" id="oneOf17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2" timeOffset="167175.5995">10803 4816 0,'25'0'32,"-1"0"-17,1 0 32,-1 0-47,-24-24 16,25 24-1,-25-25-15,24 1 16,0-1-16,-24-23 16,0-1-1,0 24 1,0-24-16,0 25 16,0 0-16,0-1 15,25 74 95,24 0-110,-49-25 15,24 25-15,25 24 16,-49-48-16,0-1 31,0 1 16</inkml:trace>
          <inkml:trace contextRef="#ctx0" brushRef="#br2" timeOffset="166144.6398">7506 4963 0,'25'0'63,"24"0"-63,-25 0 16,0 0-1,1 0-15,24 0 31,-25 0-15,0 0-16,-24-25 16,0-24-16,0 25 15,0-1-15,0-23 16,0 23-16,0-24 16,0 25-16,0-49 15,0 48-15,0 1 16,0-1-16,0 50 109,0 24-109,0 24 16,0-49-16,0 50 15,0-1-15,0-24 16,0 24-16,0 25 16,0-25-16,0-49 15,0 25-15,0-24 16,25-1-16,-25 1 16,24 23-16,1-48 15,-25 25-15,0-1 16,0 25-16,24 0 15,-24-73 95,0-1-110,0 1 15,0-1-15,0 1 16,0-1-16,0-48 16,0 24-16,0 0 15,0-24-15,0 49 16,0-25-16,0 0 16,0 0-16,0 25 15,0-1-15,0 1 16,0-1-1,0-23 17,25 48-17,23 0 1,-23-25 0,-1 25-16,1 0 15,24 0-15,-25 0 16,0 0-1,1 0-15,-1 0 16,1 0 15,-1 0-31,-24 25 32,25 23-32,-25-23 15,0-1-15,0 1 16,0-1-1,0 1-15,0-1 16,0 0 15,-25-24 1,-24 0-17,25 0 1,-25 0-1,25 0 1,48 0 109,49 0-125,-24 0 16,0 0-16,24 0 15,-48 0-15,24 0 16,-25 0-16,0 0 16,1-48-1,-1 23 1,-24 1-1,0-1-15,0 1 16,0-1-16,0 1 16,0-25-16,0 25 15,0-25-15,0 25 16,0-50-16,0 50 31,49 48 79,-49 1-95,24-25-15,50 0 16,-50 0-1,-24 24 32,25 25-15,-1 0-1,0-25-16,-24 1 17,0-1-32,0 25 15,98 24-15,-49-48 16,-49-1 15,24-24 0,1 0-15,24 0 0,-25-24-1,-24-25 1,24 0-16,25 24 16,-49-23-1,49-1-15,-24 24 16,-1 25-16,25-24 15,-49 0-15,49 24 16,-25 0-16,25 0 16,-73 0 109,-1 0-125,1 0 15,-1 24-15,1-24 16,-1 49-16,1-49 16,24 24-16,0 25 15,0-25-15,-24 25 16,24-24-16,0-1 31,0 1-31,0-1 0,0 25 31,0-25-31,48-24 16,-23 0-16,24 0 16,0 25-16,-1-25 15,1 0 1,-24 0-1,-1 0-15,25-25 16,-49 1 0,24 24-16,-24-25 15,0 1-15,0-25 16,0 25 0,0-1-16,0 1 15,0-25-15,0 0 16,0 25-1,-24-1 1,0 1 0,-1 24-1,1 0 17,-1 0-32,1 0 31,-1 0-16,25 24 1,0 1 0,0-1-1,0 1-15,0-1 16,25 25-16,-1-49 16,-24 24-16,25-24 15,-1 0 1,1 0-16,-1 0 15,0 0 1,25 0 0,-24 0-1,-1 0 1,1 0 0,-1 0-1,0-49-15,-24 25 16,25 0-16,-1-1 15,1-24 1,-1 49 31,0 0-31,1 0-16,-1 0 15,1 0-15,-1-48 16,-48 48 124,24 24-124,-49-24-16,0 49 16,25-25-1,-1 1 1,25-1-16,0 0 16,0 1-16,0-1 15,0 1 1,0-1-16,25 1 31,-25-1-31,24-24 16,0 24-16,1-24 31,-1 0-31,1 0 31,24 0-15,-25 0-1,0 0-15,25 0 16,-24 0-16,-1-24 16,25 24-16,-49-49 15,49 49-15,-25-24 16,-24-1 0,0 1 46,0-1-46,0 1 15,-24 24 31,-1 0-62,1 49 32,24-25-17,0 25 1,0-24 31,49-25-16,-25 0-15,25 0-1,-25 0 17,25 0-17,-24 0 1,-1-25 15,1 1-15,-1-1-1,0 1 1,-24-1-16,25 1 16,-25 0-1,0-1 1,0 1-16,0-1 15,24 25 157,-24 25-156,0 24 0,0-25-16,25 25 15,-25-25 16,0 1 1,-25-25 15,1 0-32,-1 0-15,1 0 31,48 0 110,25 0-125,-49-25-16,25 25 15,-1-24 1,-24-1-16,0 1 16,0 0-16,0-1 15,0 1 1,0-1-1,0 1-15,0 0 16,25 24 47,-1 0-32,0 0 0,-24 24-31,25 0 16,-1 1-1,-24 24 1,49-25-16,-49 0 16,25-24-1,-25 25 1,24-25-16,0 49 15,-48-25 64,48-24 14,1 0-77,-25-24 15,0-1 0</inkml:trace>
        </inkml:traceGroup>
        <inkml:traceGroup>
          <inkml:annotationXML>
            <emma:emma xmlns:emma="http://www.w3.org/2003/04/emma" version="1.0">
              <emma:interpretation id="{35797F58-2BA3-4DD5-9B08-4328294A08E5}" emma:medium="tactile" emma:mode="ink">
                <msink:context xmlns:msink="http://schemas.microsoft.com/ink/2010/main" type="inkWord" rotatedBoundingBox="12221,5034 13167,5055 13149,5887 12203,5866"/>
              </emma:interpretation>
              <emma:one-of disjunction-type="recognition" id="oneOf18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2" timeOffset="169071.3748">11438 4743 0,'25'0'78,"-1"0"-62,1 0-16,-1-25 15,49-23 1,-73 23 0,49 25-16,0-49 15,-25 25-15,1 24 16,-1-25-16,-48 25 141,-25 0-141,0 0 15,25 25-15,-25 24 16,24 0-1,1-49-15,0 24 16,24 0 0,0 25 15,0-24-15,0-1-1,24 0 1,0-24-1,25 49 1,-24-24 0,-1-1-16,1 1 15,-1-1 1,0-24 0,1 0-16,24 0 15,-25 0 1,1 0-1,-1 0 1,0 0 0,-24-24-16,0-25 15,25 24 1,-1 1-16,-24-1 16,0 1-16,0 0 15,0-1-15,0 1 16,0-1-1,0 1-15,0 0 16,0-1 0,-24-24-16,-1 49 47,1 0-47,0 0 15,-1 0 1,1 0-1,24 49 1,0-24 0,0 23-1,0-23-15,0 24 32,24-49-32,-24 24 15,25-24 1,23 0-16,1 0 31,-24 0-15,24 0-16,-25 0 15,25 0-15,-25-24 16,1-1-16,24-24 16,-25 25-16,49-49 15,-48 24-15,-1 24 16,25-72-16,-49 72 15,0-24-15,0 25 16,0 0 0,-25-25-1,1 49 17,0 0-17,-25 0 1,49 24-16,-25 25 15,25 49-15,-24-25 16,24-24-16,0 49 16,0-1-16,0-24 15,0 25 1,0 24-16,24-122 16,-24 49-16</inkml:trace>
        </inkml:traceGroup>
        <inkml:traceGroup>
          <inkml:annotationXML>
            <emma:emma xmlns:emma="http://www.w3.org/2003/04/emma" version="1.0">
              <emma:interpretation id="{482C00A2-B50F-40F6-AC8A-7F7E0CE30400}" emma:medium="tactile" emma:mode="ink">
                <msink:context xmlns:msink="http://schemas.microsoft.com/ink/2010/main" type="inkWord" rotatedBoundingBox="13423,4915 17990,5017 17955,6577 13388,6475"/>
              </emma:interpretation>
              <emma:one-of disjunction-type="recognition" id="oneOf19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2" timeOffset="176991.82">16054 4303 0</inkml:trace>
          <inkml:trace contextRef="#ctx0" brushRef="#br2" timeOffset="176623.6682">12635 4816 0,'25'-24'94,"-1"-1"-94,0 25 16,1-24-16,24-1 31,-25-23-31,0 23 0,25 1 16,-24-1-16,-1 25 15,1-24 1,23 24-16,-23 0 15,-50 24 126,-23-24-125,-1 25-16,24-1 15,1-24-15,-25 49 16,25-49 0,-1 49-16,25-25 15,0 1-15,0 23 16,0-23-16,0-1 15,0 1-15,0-1 16,0 1 15,25-25-15,23 0 0,1 0-16,0 0 15,-24 0 1,23 0-16,-23 0 15,-1 0 1,25-25-16,-49-24 16,0 0-1,0 1 1,0-1-16,0 0 16,0 25-16,0-50 15,0 25-15,0 1 16,0-26-16,0 25 15,0 1-15,0-26 16,0 123 78,0 0-94,0 24 0,0-48 15,0 48-15,0 0 16,0 1 0,0-50-16,0 49 15,25-48-15,-1 23 16,0-23-16,1-1 16,-1 1-1,25-25 1,-24 0-1,-1 0-15,0 0 16,1 0 0,-1 0 15,1 0-31,-25-25 16,24 1-1,-24-25 1,0 25-1,0-25 1,0 24-16,0-23 16,0 23-1,0 1 1,0-1 0,0 1 15,-24 24-31,-1 0 31,1 0-15,-1 0-1,1 0 1,24 49 0,0-25-16,0 1 15,0-1-15,0 0 16,0 1-16,0-1 31,0 1-31,0-1 16,0 0 234,24-24-235,1 25 1,-1-25-16,1 0 31,-1 0-31,1 0 16,-1 0-1,0 0 1,1 0 15,-1 0-31,1 0 16,-1 0 0,-24-25-1,24 25 1,-24-24-16,25 0 15,-1-1 1,-24 1 0,0-1-16,0 1 15,0 0 1,0-1 0,49 1 93,-24 48-93,-1 25-16,0 24 15,1-73-15,-25 49 16,0-25-16,0 25 15,24 0 1,-24-24 0,0-1-16,0 0 31,-24-24-15,-25 0 30,73 0 111,25 0-142,-24-24 1,-1 0-16,1 24 16,-1-25-16,0 1 15,-24-1-15,25 25 16,-1-24-16,-24-1 15,49-23-15,-49 23 16,0-24-16,0 25 16,0 0-16,0-1 15,0 1 1,24 48 93,-24 25-109,0 0 16,25-25-16,-1 49 16,1-48-1,-25-1-15,0 1 16,0-1-1,24 1-15,-24-1 32,25-24-1,-1 0-15,25 0-1,-49-24 1,49-1-1,-25-24 1,25 25 0,-49-1-1,24 1-15,1 24 16,-1 0-16,1 0 16,-50 0 187,1 0-188,24 24-15,0 1 16,0 24 0,0-25-16,0 1 15,0-1 1,0 25-1,0 0 17,24-49-17,1 0 1,-1 0 0,1 0-1,23 0 1,-23 0 15,-1-49 0,1 49-15,-25-25-16,0 1 16,0 0-16,0-1 15,0 1-15,0-50 16,0 50-1,0 0-15,0-1 16,0 50 93,0 23-93,0-23-16,24-1 16,-24 25-16,0-24 15,0-1-15,0 0 16,0 1-16,0-1 16,0 1-16,0-1 15,0 1-15,0-1 16,0 0-1,0 1-15,0-1 16,0 1 0,0-1-16,0 1 15,0-1 1,0 0 0,0 1-16,0-1 31,-24-24-16,-1 0 1,1 0-16,-1 0 16,-23 0-1,23 0 1,1-24 0,-25-1-1,49 1 1,0-25-1,0 0-15,-25 49 16,25-49-16,0 25 16,0 0-1,0-1 17,25 1-17,48 24 1,-48-25-1,-1 25-15,25-24 16,0-1 0,0 1-16,-25 0 15,0 24 1,1-25-16,-1 1 31,1 24-31,-1-25 0,0 1 31,25-1-15,-49 1-16,25 0 16,-1-1-16,1 1 15,-1-25 1,-24 0-16,24 25 47,1 24 0,-1 0-32,1 0 1,-1 49 0,1-25-1,-25 0-15,0 25 16,48 24-16,-48-24 15,0-24 1,0-1 0,0 1-16,0-1 31,0 0-31,0-48 156,0 0-156,25-25 16,-25 24-1,0-48-15,24 49 16,25-1-16,-49 1 16,24 24-16,-24-25 15,25 1-15,-1 24 16,1 0 0,-1 0-16,1-24 15,-1 24 16,-24 48 1,0 1-32,0 0 15,24 0-15,1-25 16,-25 25-16,0-24 16,24-25 218,1 0-218,-1 0-1,1 0 32,-1 0-31,0-49-1,1 49 1,-25-25 0,24-24-16,1 1 31,-25 23 0,0 1-15,0-1-1,0 1 1,0 73 109,0-25-125,0 1 16,0-1-1,0 0 1,0 1-1,0-1-15,24-24 16,1 25 0,-1-25 31,0 0-16,1-25 0,-1 1-15,1-25-1,-1 25 1,1-1 0,-1 1-16,0 24 31,1 0-16,-1 0 17,25 24-17,-49 25 17,0-25-32,0 25 15,24-24 1,-24-1-1,25-48 64,-25-1-64,24-24-15,1 49 16,-25-48-16,24 23 15,1 25 1,-25-24 0,24 24 15,0 0-15,1 24 15,-25 25-16,0-25 1,0 25 0,24-49-16,1 25 15,-1-25 32,25 0-16,-25 0-15,1-25 0,24 1-16,-1-1 15,1-23 1,-24 48-16,24-49 16,-25 49-1,-48 0 141,-1 49-140,25-1-16,0 1 16,0 25-16,0-50 15,0 49-15,0-48 32,25-25 14,-1 0-30,0-25-16,1-24 16,-1 49-16,-24-24 15,0-25-15,25 0 16,-25 25-16,0-1 16,0 1-16,24-25 15,-24 25 1,25 48 31,-1 74-47,-24-49 15,24 0-15,-24 24 16,0 0-16,25 25 16,-25-25-16,0 25 15,24 0-15,-24-25 16,0 0-16,0-24 15,0-25-15,-24 25 16,-1-24-16,1-1 16,-25-24-1,0 0-15,25 0 16,-1 0 0,25-24-1,0-25-15,0-49 16,0-48-16,25 48 15,73-49-15,-50 74 16,26-49-16,-1 49 16,-49 48-16,1 1 15,-1 24-15</inkml:trace>
          <inkml:trace contextRef="#ctx0" brushRef="#br2" timeOffset="177351.6588">14394 4181 0,'24'0'79,"49"0"-79</inkml:trace>
        </inkml:traceGroup>
        <inkml:traceGroup>
          <inkml:annotationXML>
            <emma:emma xmlns:emma="http://www.w3.org/2003/04/emma" version="1.0">
              <emma:interpretation id="{C21C4565-78C1-46B4-B66D-256B7DDA64A7}" emma:medium="tactile" emma:mode="ink">
                <msink:context xmlns:msink="http://schemas.microsoft.com/ink/2010/main" type="inkWord" rotatedBoundingBox="18676,5243 22018,5318 21996,6270 18654,6196"/>
              </emma:interpretation>
              <emma:one-of disjunction-type="recognition" id="oneOf20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0" brushRef="#br2" timeOffset="182496.1821">17984 4840 0,'49'0'16,"24"0"-16,25 0 16,-1 0-16,50 0 15,-49 0-15,-1 0 16,-24 0-16,-24-48 16,-24 48-1</inkml:trace>
          <inkml:trace contextRef="#ctx0" brushRef="#br2" timeOffset="181919.6993">17886 5231 0,'24'0'109,"25"0"-93,-24 0-16,24 0 15,-1 0 1,-23 0-16,-1 0 16,1 0-1,-1-24 1,-24-1-16,0 1 15,0-25-15,0 0 16,0 25 0,0-25-16,0 25 15,0-25-15,0 24 16,0-24-16,0 25 16,0-25-16,0-24 15,0 24-15,0-24 16,0 48-16,0-23 15,0 23-15,0 98 94,0-24-78,0-24-16,0 48 15,25 0-15,-25-24 16,0 49-16,24-25 16,0-49-16,1 25 15,-1-24-15,-24-1 16,25-24 0,-1 0-1,1 0 1,-1 0-1,25 0 1,0 0 0,0-24-16,-49-1 15,24 25-15,0-24 16,1 24-16,-25-25 16,24 1-16,-48 24 125,-1 0-125,1 0 15,0 0-15,-25 24 16,49 1-16,-49-25 15,49 24-15,-25 1 16,25-1-16,0 25 16,0-25-1,0 25-15,0-24 32,0-1-32,0 1 15,25-25-15,-1 24 16,1-24 15,-1 0-31,1 0 16,-1 0-1,0 0-15,1-24 16,-25-25 0,24 24-16,1-24 15,-25 25-15,0 0 16,0-1-16,0 1 31,0 48 47,0 1-78,0 48 0,0-49 16,0 25-16,0-24 15,24 23 1,0 1 0,25-49-1,-24 0 1,-1 0-16,1 0 16,-1 0-1,0 0-15,25-24 16,-24-49-1,-1 48-15,1 1 16,-25-1-16,0-24 16,0 1-1,48-1-15,-48 0 16,0-24 0,0 24-16,0 0 15,0 0-15,0 25 16,0-50-16,0 50 15,0-25-15,0 25 16,-24-25 0,24 24-1,-24 25 1,24-24-16,-25 24 31,-24 24 16,25 1-31,24 48-16,-25 0 15,25-48-15,0 24 16,0-25-16,0 0 16,0 25-16,0-24 15,0 24-15,0-25 16,0 25-16,0-25 15,25 1-15,-1-1 16,-24 1-16,25 23 16,24-48-16,-49 25 15,24-25-15,0 49 16,25 24-16,0-49 16,-49 1-1,24-25 1,1 0-1,-1 0 1,50 0-16,-50 0 16,-24-25-16,24 25 15,1-48-15,-25 23 16,24 1 0,1-25-1,-25 0-15,0 0 16,0 25-1,0-1 1,0 1-16,0 48 109,0 1-109,0 24 16,0-25 0,24 0 15,1-24 0,-1 0-15,0 0-1,1 0 1,24 0 0,0 0-1,24-24 1,-49 0 15,1 24-31,-25-49 16,24 24-16,1-24 15,-25 25 1,0-25 0,0 0-16,0 25 15,0-1-15,0 1 16,0-25-16,0 25 16,0-1-1,0 1-15,0 0 16,0-1-1,0 1-15,0-1 16,-25 1 0,1 24 31,-1 0-32,1 0 1,-25 24-1,49 1-15,0 48 16,-24 0-16,-1-24 16,25 0-16,0-25 15,0 25-15,0 24 16,0-48-16,0-1 16,0 1-16,0-1 15,0 1-15,49 23 16,-49-23-1,49-25-15,-49 24 16,49 1 0,-25-1-16,1 1 15,-1-25 1,0 24-16,-24 0 16,49 1 15,-24-25-16,23 0 1,-23 0 0,-1 0-1,1 0 1,-1 0 0,1-25-16,-25 1 15,0-25-15,0 25 16,0-1-16,0 1 15,0-1-15,0 1 32,0 0-32,0-1 15,0 1 17,-25 73 61,25-1-77,0-23 0,0 24-1,0-25-15,0 1 16,0-1-1,0 0 1,0 1 31,49-25 0,0 0-32,-25-49 17,1 25-32,-1-1 15,-24 1-15,0-1 16,49-24-16,-49 25 16,24-25-16,-24 25 15,25-1-15,-25-24 16,24 49-16,-24-48 15,25 48 17,-1 0-17,0 24 1,-24 0-16,0 50 16,0-50-1,0 1-15,0 23 16,0 1-16,0 0 0,0-24 15,0 48 1,0-49-16,-24 25 16,0-24-1,-1-25 48,25-25-32,0 1-15,73 24-16,50-74 15,-1 50-15,0 0 16,-24-1-16,48-24 16,-97 25-16,24-25 15,-24 25-15,-49-1 16,0 1-16,0-25 15,-24 0-15,-25 49 16,0-24-16</inkml:trace>
        </inkml:traceGroup>
        <inkml:traceGroup>
          <inkml:annotationXML>
            <emma:emma xmlns:emma="http://www.w3.org/2003/04/emma" version="1.0">
              <emma:interpretation id="{9DAD5EA4-FFEC-4B10-A3F6-8C8AA0301783}" emma:medium="tactile" emma:mode="ink">
                <msink:context xmlns:msink="http://schemas.microsoft.com/ink/2010/main" type="inkWord" rotatedBoundingBox="22520,5706 24163,5743 24147,6487 22504,6450"/>
              </emma:interpretation>
              <emma:one-of disjunction-type="recognition" id="oneOf21">
                <emma:interpretation id="interp25" emma:lang="" emma:confidence="1">
                  <emma:literal/>
                </emma:interpretation>
              </emma:one-of>
            </emma:emma>
          </inkml:annotationXML>
          <inkml:trace contextRef="#ctx0" brushRef="#br2" timeOffset="185856.1252">21843 5427 0,'24'24'32,"0"-24"-17,1 0 1,-1 0 0,1 0-16,-1 0 31,1 0 0,-1 0-15,0-24 31,-24-1-47,0 1 15,0-1 1,0 1-16,0-25 15,0 25-15,0-25 16,0 0-16,0 0 16,0 0-16,0 0 15,0 25 1,0 0-16,0-1 31,0 50 94,25 48-109,-25-49-1,24 25-15,-24 24 16,0-48-16,25 24 16,24 0-16,-49-1 15,24-23 1,0-1 0,1 25-16,-1-24 31,1-25-16,-1 0-15,1 0 16,-1 0-16,25 0 16,-25-25-16,1 25 15,-1-24-15,-24-1 16,49 1 0,-25-1-1,-24 1-15,49 0 16,-73 24 124,-1 0-140,1 0 0,-1 24 16,1 25 0,24 0-1,0-25-15,0 25 16,0-25 0,0 1-1,0 24-15,49-1 16,-25-23-1,1-25-15,24 24 16,-25-24-16,25 0 16,-25 0-16,1 0 15,-1 0-15,1 0 16,-1 0-16,25-24 16,-25 24-1,-24-25 1,0 1-1,0-25 1,0 25-16,0-25 16,0 0-1,0 25 1,0-25-16,0 0 16,-24 25-1,-1-1-15,1 25 31,-25 0-15,25 0 0,-1 0-1,1 0 17,24 25-32,0-1 15,0 0-15,49-24 16,-25 25-16,25-25 15,0 0-15,0 0 16,24 0-16,0 24 16,0-24-16,1 0 15,-25 0-15,-25 0 16,25 0-16,-25 0 16</inkml:trace>
          <inkml:trace contextRef="#ctx0" brushRef="#br2" timeOffset="186463.286">21745 5060 0,'49'0'16,"-25"0"-1,49 0-15,-24 0 16,25 0-16,23 0 15,-23 0-15,-1 0 16,-24 0-16,0 0 16,-25 0-16,0 0 15</inkml:trace>
        </inkml:traceGroup>
        <inkml:traceGroup>
          <inkml:annotationXML>
            <emma:emma xmlns:emma="http://www.w3.org/2003/04/emma" version="1.0">
              <emma:interpretation id="{0B6B0CFE-A105-496A-8A5B-898EAA0CBD17}" emma:medium="tactile" emma:mode="ink">
                <msink:context xmlns:msink="http://schemas.microsoft.com/ink/2010/main" type="inkWord" rotatedBoundingBox="24725,5936 28826,6028 28812,6655 24711,6563"/>
              </emma:interpretation>
              <emma:one-of disjunction-type="recognition" id="oneOf22">
                <emma:interpretation id="interp26" emma:lang="" emma:confidence="0">
                  <emma:literal>remove</emma:literal>
                </emma:interpretation>
                <emma:interpretation id="interp27" emma:lang="" emma:confidence="0">
                  <emma:literal>renove</emma:literal>
                </emma:interpretation>
                <emma:interpretation id="interp28" emma:lang="" emma:confidence="0">
                  <emma:literal>remover</emma:literal>
                </emma:interpretation>
                <emma:interpretation id="interp29" emma:lang="" emma:confidence="0">
                  <emma:literal>removeu</emma:literal>
                </emma:interpretation>
                <emma:interpretation id="interp30" emma:lang="" emma:confidence="0">
                  <emma:literal>removem</emma:literal>
                </emma:interpretation>
              </emma:one-of>
            </emma:emma>
          </inkml:annotationXML>
          <inkml:trace contextRef="#ctx0" brushRef="#br2" timeOffset="193999.3572">23967 5573 0,'-24'0'31,"48"0"-16,-24 25 1,25-25-16,-1 0 16,1 0-1,-1 0 1,1 0 0,-1 0-1,0 0-15,25 0 16,-24 0-1,-1 0 17,25 0-32,-49-25 15,24 25 1,1-24 0,-25-1-1,0 1-15,0 0 16,0-1-1,0 1 1,0-1 0,0-24-1,-25 25 1,-24 24 0,49-24-16,-24-1 15,0 25-15,-1-24 16,50 24 140,48 0-156,-24 0 16,-25 0-1,1 0 1,-1 0-16,0 0 16,1 0 30,-1 0-30,1 0 62,-25 24-47,0 1 1,0-1-32,0 0 15,0 1-15,0-1 16,0 1-16,0-1 16,0 1-1,24-1 1,1-24-1,23 0 1,-23 0-16,-1 0 16,1 0-1,-1 0-15,1 0 16,-1 0-16,0 0 16,1-24-16,-1-1 15,25 1 1,-49-1-1,25 1-15,-25-1 16,24 1-16,-24 0 16,24-1-16,-24 1 31,0-25 0,-48 24 0,23 25 1,-24 0-1,25 0 0,24 25-31,0-1 16,0 1-1,0-1 1,0 1-16,0-1 16,0 0-16,0 1 15,0 24 1,24-25 0,25 1 15,-24-25 0,-1 0-15,0 0-1,1 0 17,-1 0-1,1 0-16,-1 0 1,0 0 0,1-49-1,-1 0 17,1 49-17,-25-25 1,24 25 15,1 0 32,23 0-48,-48 25 1,0-1-16,0 25 15,25-24-15,-25-1 16,0 0-16,0 25 16,0-24-1,24-25 110,1 0-109,-1 0 0,1-25-1,-1 1-15,-24-1 16,24 25-16,1-24 15,-1 24 1,1 0 0,-1 0 15,0 0-31,25 0 31,-24 24-31,-25 1 31,0-1-31,0 1 16,0 23 0,0-23-1,0-1 1,0-48 62,0-1-78,0-23 16,0-1-16,0 24 15,0-23-15,0 23 16,49 1-16,-25-25 16,0 49 15,25 0 16,-24 24-32,-25 1 1,0-1 46,0 1 142,24-25-204,1 0 15,-25 24-15,24-24 16,25 0-1,-25 0 17,1 0-17,24 0 1,-1 0 0,-23 0-1,24-24 16,-25 24-15,1-25-16,-1-24 16,0 49-1,1-24 1,-1 24-16,1 0 62,-50 0 48,1 24-110,24 1 15,0-1 1,0 1 0,0-1-16,0 0 15,0 25 1,0-24 0,0 48-16,49-24 15,-49-25-15,24 25 16,0-25-16,1 1 15,-1-25 1,1 0 0,24 0-16,-25 0 15,25 0 1,-25-25-16,25 1 16,-24 0-1,-1-1 1,-24 1-16,0-1 15,24 1 1,-24-1 0,0 1-1,0 0 1,0-1 0,0 1-16,0-1 15,-48-23 1,23-1 15,1 49-31,-1 0 31,1 0-15,-1 0 15,25 24-15,0 25-1,0-25 1,0 25-16,0-24 16,0 23-1,25-48 1,-25 25-16,49-25 16,-25 0-1,25 0-15,-25 0 16,25 0-1,-24 0 1,23 0 0,-23-25-1,-1 1 1,1 0 0,-1-1-1,25 25 16,-25 0-15,25 0 15,-24 0 16,-25 25-16,0-1-31,24 25 16,-24 0 0,25-49 77,-1 0-77,25 0 0,-25 0-1,-24-25-15,25 25 16,-1-24-16,1-1 31,-1 1-15,0 0-1,1-25 1,-25 24 0,0 1-1,0 0-15,0-1 16,0 1 15,0-1-31,0 1 16,-25 24 78,-23 0-94,48 49 31,0-25 0,0 1-15,0-1-1,24-24-15,-24 24 16,24-24-16,1 25 16,-1-25-1,1 0-15,-1 0 16,1 0-1,-1 0-15,0 0 16,1 0-16,24 0 16,-1 0-16,-23 0 15,24 0-15,0-25 16,24 1-16,25-25 16,-50 49-1,-23-49 1,-1 49-1,-24-24 1,0-1-16,0 1 31,-24 0 1,-1 24-17,1 0 1,0 0-16,-1 0 47,1 0-47,-1 48 15,25 26-15,0-50 16,0 49-16,0-24 16,0-24-16,0-1 15,0 0-15,0 1 16,25-25-16,48 0 15,-49 0 1,1-25-16,-1 25 16,-24-24-16,49 0 15,-49-1 17,0 1-17</inkml:trace>
        </inkml:traceGroup>
      </inkml:traceGroup>
      <inkml:traceGroup>
        <inkml:annotationXML>
          <emma:emma xmlns:emma="http://www.w3.org/2003/04/emma" version="1.0">
            <emma:interpretation id="{0286E9CD-C814-4455-846D-82E3484D7150}" emma:medium="tactile" emma:mode="ink">
              <msink:context xmlns:msink="http://schemas.microsoft.com/ink/2010/main" type="line" rotatedBoundingBox="1573,6665 18602,7024 18573,8411 1544,8052"/>
            </emma:interpretation>
          </emma:emma>
        </inkml:annotationXML>
        <inkml:traceGroup>
          <inkml:annotationXML>
            <emma:emma xmlns:emma="http://www.w3.org/2003/04/emma" version="1.0">
              <emma:interpretation id="{1C9B734D-EF14-4FD7-891C-C16ADC7C6CBF}" emma:medium="tactile" emma:mode="ink">
                <msink:context xmlns:msink="http://schemas.microsoft.com/ink/2010/main" type="inkWord" rotatedBoundingBox="1573,6665 6827,6776 6808,7665 1555,7554"/>
              </emma:interpretation>
              <emma:one-of disjunction-type="recognition" id="oneOf23">
                <emma:interpretation id="interp31" emma:lang="" emma:confidence="1">
                  <emma:literal/>
                </emma:interpretation>
              </emma:one-of>
            </emma:emma>
          </inkml:annotationXML>
          <inkml:trace contextRef="#ctx0" brushRef="#br2" timeOffset="199776.2975">790 6404 0,'0'48'15,"49"-48"64,-25 0-64,-24-24 1,25 24-16,-25-24 15,24-1 1,0 25-16,-24-24 16,0-1-16,25 25 15,-25-24-15,24 24 16,1-49 0,24 49-1,-25-24 1,0 24-1,1-25-15,-1 25 16,1 0 62,-50 0-62,1 0 15,24 25-31,-25-25 16,1 0-16,0 0 15,-1 24 1,1-24 0,-1 24-16,1-24 15,24 25 1,-25-25-16,25 24 15,0 1 17,0-1-32,0 1 31,0-1-15,0 0-1,0 1-15,0-1 16,0 1-16,0-1 15,25-24 1,-1 0 0,25 0-1,0 0 1,-25 0 0,25 0 15,-24 0-16,-25-24 17,0-25-17,0 24 1,0-23 0,0 23-1,0 1 16,24 48 79,-24 1-95,0 23-15,0 1 16,0 0-16,49 24 16,-25-48-1,25-25 17,-24 0-32,23 0 15,-23 0 1,-1 0-1,1-49 1,-1 25 0,1-25 15,-1 24-15,0 1-1,1 24 1,-25-49-16,24 49 15,1 0-15,-1 0 16,1 0 0,-1 0 15,0 0-31,-24 24 16,0 1-1,0-1-15,0 25 16,0-24-16,0 23 15,0-23 1,-24-1 0,24-48 93,0-1-109,24-23 16,1 23-16,48-24 15,0 25-15,-48 24 32,-1 0-17,1 0 48,-1 0-63,-24 24 15,0 1 1,0-1-16,0 1 16,0-1-16,0 0 31,0 1-16,-24-25 17,48 0 93,1 0-110,-1 0 1,0 0 0,1 0-16,-1 0 15,1 0-15,23 0 16,1 0-1,-24 0-15,-1 0 16,49-25 0,-48 1 15,-1 24-31,1-24 16,24-25-16,-25 49 15,0-25 1,1 1-16,-1 24 15,-24-25-15,49 1 16,-73 24 140,-1 0-140,1 0-16,-1 0 16,-23 0-1,48 24-15,0 1 31,0-1-31,0 1 16,0-1-16,0 1 16,0-1-1,0 0-15,0 1 16,24-1-16,0 25 16,-24-24-1,25-1-15,-1-24 16,1 24-16,-1-24 15,25 25-15,0-25 16,-25 0-16,49 0 16,-24 0-16,-24 0 15,-1 0 1,1 0-16,23 0 16,-23 0-16,-1-25 15,1 25-15,-25-48 16,24 48-1,-24-25-15,0 1 16,0-1 0,0 1-1,0-1 1,0-23 0,0 23-1,0 1 1,0-1-1,0 1-15,-24 24 32,-1 0 15,-24 24-32,49 1 1,0-1 15,0 25-15,0-25-1,0 1 1,0-1 0,25-24-1,-1 0 1,-24 25-16,49-25 15,-24 0 1,-1 0 0,0 0-16,1 0 15,24 0 1,-25 0 0,-24-25-16,25 25 15,-1-24-15,-24-1 16,24-23-16,-24 23 15,0 1 1,25-25 0,-1 0-16,-24 25 15,25-1 1,-1 25 31,0 0-32,1 0-15,-1 0 16,1 0 0,24 25-1,-49 23 1,0-23 0,0 24-16,0 0 15,-25 24-15,1 0 16,24-24-1,-25-49 1,25-24 78,0-1-79,0-24 1,0 0-16,0 25 16,0 0-16,25-25 15,24 0 1,-25 24 0,0 25-16,1 0 15,-1 0 1,1 0-1,-1 0 17,1 0-17,-25 25 1,0-1-16,0 25 16,0-24-16,0-1 15,0 0-15,0 1 31,0-1-15,0-48 93,0-25-93,48 25-16,-48-1 16,25 25-1,-25-24-15,49-1 16,-49 1-16,24 24 16,0 0-1,1 0 1,-1 0 15,25 0-31,-24 49 16,-1-49-1,-24 24 1,0 1 15,0-1-31,0 0 16,0 1-1,0-1 1,-24-24 218</inkml:trace>
          <inkml:trace contextRef="#ctx0" brushRef="#br2" timeOffset="200750.9968">3110 6672 0,'0'-49'47,"0"25"-16,-24 24-16,-1-24 32,1-1-15,24 1-1,-49 24 0,25 0-15,-25 0-1,24-49 1,1 49 0,-1 0-1,1-25 1,0 25-16,-25-24 15,0 24 1,49-24 0,-25 24-16,1 0 31,0 0 31,-1 0-46,25 48 0,0-23 46</inkml:trace>
          <inkml:trace contextRef="#ctx0" brushRef="#br2" timeOffset="204446.7277">4087 6697 0,'24'0'63,"1"-25"-48,-1-24 1,1 49 0,-1-48-1,25 23-15,-25 1 16,1 24-1,-1 0-15,25 0 16,0-49 0,-25 49-1,1-25-15,-1 25 110,-48 0-63,-25 0-32,25 0 1,24 25-16,-25-1 15,25 1-15,0-1 32,0 1-32,0-1 0,0 0 47,25-24-16,-1 0-31,0 0 15,1 0-15,-1 0 16,1 0-16,-1 0 47,25 0-31,-49-24-1,24 0 1,-24-1-1,0 1 1,25-25 0,-25 98 124,0 0-124,0-25 0,0 0-16,24-24 15,1 25-15,23-1 16,26 1-16,-50-25 15,1 0-15,23 0 16,-23 0 0,24 0-1,-25 0 1,1-25-16,-25 1 16,0-1-16,0-23 15,0 23 1,0-24-16,0 25 15,0-25-15,0 25 16,0-1-16,0-24 16,0 25-1,0-1-15,0 1 16,0 0 0,0-25-16,-25 24 31,1-24-31,24 25 15,-25 0-15,1 24 16,-1 0 0,25-25-16,-24 25 15,0 0 17,-1 0-17,25 49 1,0 24-1,0-48-15,0-1 16,0 25-16,0-25 16,0 1-1,0 24 1,25-25-16,-1 1 16,0-1-16,1 49 15,-1-24-15,1 24 16,-25-24-16,49 0 15,-25-24-15,0-1 16,1-24 0,48 0-1,-49 0 1,25 0 0,0 0-1,-49-24-15,49-1 16,-49 1-1,0-1-15,0-24 16,0 25 0,0 0-16,24-1 15,-24 1 1,0 48 62,0 25-78,0-25 16,25 25-16,-25-24 15,49-1 1,-25-24 31,1 0-32,23 0 17,-23 0-32,24 0 15,-25-49 1,1 49-16,23-24 16,-23-1-1,-1 1-15,-24 0 16,0-1-1,0 1-15,0-1 32,0 1-17,0-1 1,0 1 15,-24 24-15,-1 0 15,1 0-31,0 24 16,24 1-1,0 24 17,0-25-1,0 25 0,0-25-15,24-24 15,0 0 0,1 25 0,-1-25-31,1 0 16,-1 0 15,1 0-15,-1 0 0,0-25-1,1 1 16,-1 24-31,1-24 16,-25-1 0,0 1-1,0-1 1,24 1-16,-24-1 16,24 1-1,-24 0-15,25 24 94,-25 24-94,0 0 16,0 25-16,0-24 15,0-1-15,0 1 16,0 23-1,-25-23 1,25 24-16,-24-49 16,24 24-16,-49-24 15,49 25-15,-24-25 32,-1 0 14,25-25-14,49 25-1,-24 0-15,-1-24 46,-24-1-46,0 1-1</inkml:trace>
          <inkml:trace contextRef="#ctx0" brushRef="#br2" timeOffset="204743.9822">5455 5988 0</inkml:trace>
        </inkml:traceGroup>
        <inkml:traceGroup>
          <inkml:annotationXML>
            <emma:emma xmlns:emma="http://www.w3.org/2003/04/emma" version="1.0">
              <emma:interpretation id="{2EF977D0-BF1B-405E-8282-551CDA0F4414}" emma:medium="tactile" emma:mode="ink">
                <msink:context xmlns:msink="http://schemas.microsoft.com/ink/2010/main" type="inkWord" rotatedBoundingBox="7287,6996 9382,7040 9369,7664 7273,7620"/>
              </emma:interpretation>
              <emma:one-of disjunction-type="recognition" id="oneOf24">
                <emma:interpretation id="interp32" emma:lang="" emma:confidence="1">
                  <emma:literal/>
                </emma:interpretation>
              </emma:one-of>
            </emma:emma>
          </inkml:annotationXML>
          <inkml:trace contextRef="#ctx0" brushRef="#br2" timeOffset="208160.839">6505 6648 0,'24'0'109,"1"0"-93,-1-25-16,25 1 15,0-25 1,-25 25-1,1 24-15,24-49 16,-1 24 0,-23 25-16,-1 0 15,1 0-15,-1-24 16,1 24-16,-1 0 16,-48 0 109,-1 0-125,-24 0 15,25 0 1,-25 24-1,25 1 1,-1-25-16,1 49 16,-1-49-16,1 24 15,24 1 1,0-1 0,0 0-1,0 1 16,0-1-31,0 1 32,0-1-17,24 1 1,1-25 15,-1 0-15,1 0-16,-1 24 15,0 0 1,1-24 15,24 0 1,-25-24-32,1 24 15,-25-24 1,0-1-1,24 1-15,-24-1 16,0 1-16,24-1 16,-24 1-1,0 0 1,0-1 0,0 1-1,25 24 141,-25 24-140,0 1 0,0-1-16,24 25 15,1-25 1,-1 1-16,-24-1 31,25 1-15,-1-25-16,0 0 47,1 0 0,-1 0-47,1 0 15,-1-25 1,-24-24-1,24 25 1,1 24 0,-25-25-1,24 1 17,1 0-32,-1 24 15,25-25 1,-25 25-1,1 0 1,-1 0 0,1 0 15,-1 25-15,-24-1-1,49 0-15,-49 1 16,0-1-16,0 25 15,0-24-15,0 23 16,0-23 0,0-1-1,0 1 1,0-50 62,0 1-62,0-1-16,0 1 0,0 0 15,24-1-15,-24 1 16,25-1-16,-1 25 16,1 0 46,23 0-46,-48 25 15,25-1-31,-25 1 16,24-1 62,1-24-78,24 0 47,-25 0-47,49 0 31,-48-24-31,-1-1 0,-24 1 15,49-1-15,-25 1 32,-24-1-32,25 25 15,-74 0 142,25 25-142,24-1 1,0 1-16,0-1 15,0 1 17,0-1-32,24 0 15,0-24 63,1 0-62,-1 0 15,1 0-31,-25-48 32,49-1-32,-49 24 15,0 1-15,0-1 16,0-23-16,0-26 15,0 50-15,0-49 16,0 24-16,0 24 16,24-24-16,-24 25 15,24 24-15,-24 49 78,0-25-78,0 50 16,0-26-16,0 1 16,0 0-16,0 0 31,25-49-15,-1 0-1,25 0-15,-24 24 16,23-24-16,-23 0 15,-1 0 1,25 0 0,-25 0 15,-24-24-31,25 0 16,-25-1-16,0 1 15,24-1 1,-24 1-1,0-1 1</inkml:trace>
        </inkml:traceGroup>
        <inkml:traceGroup>
          <inkml:annotationXML>
            <emma:emma xmlns:emma="http://www.w3.org/2003/04/emma" version="1.0">
              <emma:interpretation id="{34138D3E-0D4A-4B51-B6AF-FFB92AEA22A9}" emma:medium="tactile" emma:mode="ink">
                <msink:context xmlns:msink="http://schemas.microsoft.com/ink/2010/main" type="inkWord" rotatedBoundingBox="9707,6877 11584,6917 11570,7582 9693,7543"/>
              </emma:interpretation>
              <emma:one-of disjunction-type="recognition" id="oneOf25">
                <emma:interpretation id="interp33" emma:lang="" emma:confidence="1">
                  <emma:literal/>
                </emma:interpretation>
              </emma:one-of>
            </emma:emma>
          </inkml:annotationXML>
          <inkml:trace contextRef="#ctx0" brushRef="#br2" timeOffset="211776.4916">8923 6647 0,'0'25'93,"0"-1"-93,49 1 16,-25-25 15,0 0-31,1 0 16,-1 0-1,1 0 1,24 0 0,-1-25-1,-23 1-15,-1-25 16,1 0-16,-1 24 16,-24 1-16,0-25 15,25 24-15,-25-24 16,0 25-1,0-25 1,0 24-16,0-24 16,0 25 15,0-25-31,0 25 31,0-1 0,-25 1-15,1 24 31,-1 0-47,1 0 31,24 24-31,-25 1 16,25 23-1,0 1-15,0 0 16,0-24 0,0 24-16,0-25 15,0 25 1,0-24 0,0 24-16,0-25 31,0 1-31,0-1 0,0 1 47,25-50 109,-1 1-156,-24-25 16,25 24-16,-25 1 15,24-1-15,1 25 16,-25-24-16,24 24 15,0 0 1,25 0 0,-24 0 31,-25 24-32,0 1-15,0 24 16,0 0-16,24-25 15,-24 1-15,0 24 16,0-25-16,25-24 16,-1 0 15,25 0 47,73-49-78,-98 0 16,98-171 46,-97 195-62,-1 25 125,-24 25-78,-24-25-31,-1 24-16,1 1 15,24-1-15,-49 1 16,49 24-16,-24-25 16,24 1-16,0-1 15,0 25 1,0-24-16,0-1 15,0 1 17,0 24-32,49-49 31,-25 0-15,0 0 15,-24-25 31,0 1-46,0-1 0,0 1-16,0-1 15,0-24-15,0 0 16,0 25-1,49-1-15,-49 50 188,0-1-188,0 1 0,0-1 31,0 1-15,0-1 15,25-24-15,-1 0-1,1 0 1,-1 0 0,0 0 15,1-49-31,-1 25 15,-24-1 1,0 1-16,49-1 16,-49 1-16,25-1 15,-1 1 1,-24 48 31,24 25-47,-24-24 15,0 24-15,0-25 16,0 1-16,0-1 16,0 25-16,25 0 15,-25-24 1,0-1 0,24-24-16,1 0 31,-1 0-16,0 0 1,1 0-16,-1 0 16,25 0-1,-24 0-15,-1-24 16,0-1 0,-24 1-1,0-1 1,0 1-1,0 48 110,0 25-109,25-49 31,-1 0-47,1 0 16,-1 0-16,25 0 15,-25-24 1,25-1-16,-49 1 15,49-1-15,-24-24 16,-1 49 0,-24-49-16,24 25 15,-24-25 17,0 24 14,-24 1-14,0 48-1,24 50-15,0-25-16,0 0 15,0-25 1,0 25-16,0-24 47,0-1-32,24-24 63</inkml:trace>
        </inkml:traceGroup>
        <inkml:traceGroup>
          <inkml:annotationXML>
            <emma:emma xmlns:emma="http://www.w3.org/2003/04/emma" version="1.0">
              <emma:interpretation id="{F0555DA2-82F8-42BF-BA39-A12B450B7A92}" emma:medium="tactile" emma:mode="ink">
                <msink:context xmlns:msink="http://schemas.microsoft.com/ink/2010/main" type="inkWord" rotatedBoundingBox="12101,6932 14321,6979 14304,7793 12084,7746"/>
              </emma:interpretation>
              <emma:one-of disjunction-type="recognition" id="oneOf26">
                <emma:interpretation id="interp34" emma:lang="" emma:confidence="1">
                  <emma:literal/>
                </emma:interpretation>
              </emma:one-of>
            </emma:emma>
          </inkml:annotationXML>
          <inkml:trace contextRef="#ctx0" brushRef="#br2" timeOffset="215960.2122">12318 6306 0,'24'0'16,"74"0"-16,-25 0 15,49 0-15,25 0 16,-25 0-16,-25 0 15,-23 0-15,-1 0 16,-24 0-16</inkml:trace>
          <inkml:trace contextRef="#ctx0" brushRef="#br2" timeOffset="215471.2087">11316 6770 0,'25'0'78,"24"0"-62,-25-24 0,0 24-16,1-25 15,-1 1 1,-24-1-16,49 1 15,0-25-15,-25 49 16,1-24-16,-1 24 16,1-25-16,-1 1 15,0-1-15,1 25 16,-74 25 156,25-25-157,-25 0-15,24 0 16,-24 24 0,1 25-1,23 0 1,25 0 0,0-25-16,0 25 15,0-25-15,0 25 16,0-24-1,0 23 1,0-23 0,25-25-16,-1 0 15,25 24 1,0-24 0,0 0-1,-25 0 1,25 0-1,-25-24 1,1-25-16,-25 25 16,24-25-16,-24 0 15,0-24 1,0 24 0,0 24-1,0-48-15,0 49 16,0-25-16,0 24 15,0-23-15,0-1 16,0 24 0,0 1-16,0 48 156,0 74-156,0-49 16,0 24-16,0-24 15,25-25-15,-25 25 16,0-24-16,48-1 15,-23 25 17,-1-25-17,1 1 1,-1-25 0,1 0 30,-1 0-30,25 0 31,-49-25-31,49 1-16,-25-25 15,1 25-15,-1-1 16,0 1-16,-24-1 15,0 1-15,25-25 16,-74 49 125,25 0-126,-1 0-15,25 25 16,-24-25-16,24 48 16,0-23-1,0 48-15,0-24 16,0-25-1,0 1 1,0-1-16,0 1 16,0-1-16,24-24 15,1 49-15,-1-25 16,0 1-16,1-25 31,-1 0-15,1 0-1,-1 0 1,0 0 0,1 0-1,-1-25-15,-24-24 0,0 25 16,0 0 0,0-25-16,0 0 15,0 0-15,0 25 16,0-25-1,0 24 1,0 74 78,0 0-94,0 0 15,25-25 1,-1 1 15,25-25 1,-25 0-1,-24-49-16,0 0 1,0 25-16,25-50 16,-25 50-16,49-74 15,-49 49-15,0 25 16,0-25-16,24 0 16,-24-24-16,0 49 15,0-1-15,0 1 16,0 48 62,0 49-78,0 1 16,25-50-16,-25 49 15,0-24-15,24 25 16,0-1-16,-24 0 15,25 0-15,-25-24 16,49 24-16,-25-48 16,0 24-1,1-49 17,-1 0-32,25-25 0,-24 1 15,-1-1-15,0-48 16,25 24-1,-24 1-15,24-1 16,-25 0-16,0 49 16,-24-49-16,0 25 15,25-1-15,-1 25 16,1 0 15,-50 0 125,1 0-156,-1 25 32,25 23-32,0 1 15,0-24 1,0-1-16,0 1 16,0-1-1,0 25 32,25-49-31,-1 0-1,1 0 1,24 0 0,-49-25-1,24 25-15,0-24 16,1 0-16,-25-1 15,0 1-15,0-1 16,0 1-16,0-1 16,0 1-16,0 0 15,0-1 1,0 1-16,0-1 31,0 50 32,0 24-48,24-25-15,1 0 16,-25 25-16,24-49 16,1 0-1,-1 0 32,0 0-47,1 0 16,-25-24-1,0-1 1,-25-23-16</inkml:trace>
        </inkml:traceGroup>
        <inkml:traceGroup>
          <inkml:annotationXML>
            <emma:emma xmlns:emma="http://www.w3.org/2003/04/emma" version="1.0">
              <emma:interpretation id="{39CA9ED9-C291-4D75-A748-F3705D3C3111}" emma:medium="tactile" emma:mode="ink">
                <msink:context xmlns:msink="http://schemas.microsoft.com/ink/2010/main" type="inkWord" rotatedBoundingBox="14814,6946 18602,7025 18573,8411 14785,8331"/>
              </emma:interpretation>
              <emma:one-of disjunction-type="recognition" id="oneOf27">
                <emma:interpretation id="interp35" emma:lang="" emma:confidence="0">
                  <emma:literal>:</emma:literal>
                </emma:interpretation>
                <emma:interpretation id="interp36" emma:lang="" emma:confidence="0">
                  <emma:literal>. -</emma:literal>
                </emma:interpretation>
                <emma:interpretation id="interp37" emma:lang="" emma:confidence="0">
                  <emma:literal>. _</emma:literal>
                </emma:interpretation>
                <emma:interpretation id="interp38" emma:lang="" emma:confidence="0">
                  <emma:literal>x</emma:literal>
                </emma:interpretation>
                <emma:interpretation id="interp39" emma:lang="" emma:confidence="0">
                  <emma:literal>+</emma:literal>
                </emma:interpretation>
              </emma:one-of>
            </emma:emma>
          </inkml:annotationXML>
          <inkml:trace contextRef="#ctx0" brushRef="#br2" timeOffset="226132.7649">14760 6452 0,'24'0'31,"1"0"-16,-1 0-15,25 0 16,0 0-16,-25 0 16,25 0-16,0 0 15,0 0-15,-25 0 16,1 0-16,24 0 16,-25 0-1</inkml:trace>
          <inkml:trace contextRef="#ctx0" brushRef="#br2" timeOffset="226751.4749">14247 6452 0</inkml:trace>
          <inkml:trace contextRef="#ctx0" brushRef="#br2" timeOffset="224680.3309">14027 6868 0,'25'0'94,"-1"0"-79,0 0-15,1 0 16,-1 0 0,1 0-16,-1 0 15,1-25 1,-25 1 0,0-1-16,0 1 31,24-25-16,0 25-15,-24-1 16,0 1-16,0-1 16,0 1-16,0 0 15,0 48 142,0 0-157,0 1 15,0-1-15,0 1 16,0-1-16,0 1 15,25-1-15,-1 0 47,1-24-31,-1 0 0,1 0 15,-1 0-16,0 0 1,1 0 0,-1 0 15,1 0-15,-1-24-1,1 0 1,-25-1-1,0 1-15,24 24 16,-24-49 0,49 0-16,-49 25 15,0-1 1,24 1 0,1 24 30,-1 0-14,1 0-17,-1 49 17,-24-25-32,0 0 15,0 1-15,0-1 16,0 1 15,0-1-15,0 1-16,0-1 47,0-48 46,0-1-77,0 1-16,0-1 16,0 1-1,0-1 1,49 1 15,-25 0 0,1 24-15,-1 0 15,0 0-15,1 24 15,-25 0-31,24 25 31,-24-24 1,0-1-17,0 1-15,25 23 16,-1-23-16,-24-1 15,25-24 110,-1-24-109,0 24 0,-24-25-16,0 1 15,0 0-15,0-25 16,0 0 0,0 24-16,0 1 15,0-25-15,0 25 16,0-25-16,0 24 15,0-23-15,0 23 16,0-24 0,0 25-1,0-1-15,0 1 16,0 48 78,0 25-79,0 0-15,25-24 16,-25 23-16,0 1 16,24 0-16,-24 0 15,0 0 1,0-25-16,0 1 15,25 24-15,-25-1 16,24-23-16,-24 24 16,0-25-1,0 0 1,25-24-16,-1 49 16,0-49 15,25 0-16,-24 0-15,23 0 16,-23 0-16,-1-24 16,1 24-16,24-25 15,-49 1 1,24 0-16,0-1 16,-24 1-1,25-1 1,-25 1-16,24-25 15,-24 25-15,0-1 16,0-24-16,0 1 16,0 23-1,0 1-15,0-1 32,-24 25 30,-1 0-46,1 25-1,0-1 1,24 25 0,0-25-1,0 1-15,-25-1 16,25 25-16,0-24 15,0 23 1,0-23-16,0 24 16,0-25 15,0 0-15,25 1-16,-1-25 15,0 0 1,1 0-1,-1 0 1,1 0 0,-1 0-1,1 0-15,-1-25 16,0 1 0,1 0-1,-25-25 1,24 49-1,-24-25 1,25 25 0,48-73-16,-73 49 15,24-1 1,1 1 0,-74 48 171,25-24-171,24 25-16,0 24 15,0-1 1,0-23-16,0 24 16,0-25-1,0 25-15,0-25 16,0 1 15,24-25-15,0 0-1,1 0 1,-1 0-16,1-25 16,-25 1-1,0-25 1,24 25-16,-24-25 31,0 24-15,0 50 124,0-1-124,0 1-16,0-1 16,0 0-16,0 1 15,-24-1-15,24 1 16,0-1-1,0 1-15,0-1 16,0 0-16,0 1 16,-25-1-16,25 1 31,-24-1-31,-1-24 16,1 49-1,0-49 16,-25 0-31,24 0 16,1 0 0,-1 0-1,1 0 17,24-49-17,0 25 1,0-50-16,0 50 15,0-25-15,0 25 32,0-1-1,24 25-15,-24 25-1,49-25 1,-24 0 15,24 0-31,-25 0 16,0 0-16,1 0 15,24 0 1,-25 0 0,1 0-16,-1-25 15,0 1 1,1-1-16,-1 1 31,1 0-15,-1-1-16,0 1 15,-24-1 1,0 1 15,0 0-31,0-1 16,0 1-16,0-1 15,0 1 1,0-1 0,0 1-1,0 0 1,0-1-16,-24 25 16,0 0-1,-1 0 16,1 0 48,48 0-33,1 0-30,-1 25-16,0-25 31,1 0-31,-1 0 16,1 0 15,-1 0-15,1 0 203,-1 0-219,0 0 15,1 0 16,-1 0-31,1 0 16,-1 0 0,1 0 124,-25 48-108,0-23-32,24-1 15,-24 1-15,24-1 16,-24 1-1,25-1 1,-25 25 15,0-25-15,24 1-16,1-25 47,-1 0-32,0 0 1,1 0 47,-1 0-32,1 0-31,-1-25 15,-24 1 17,25 24-32,-25-49 15,24 25 1,-24-1 0,24 74 109,-24-25-125,0 1 15,0-1-15,25 1 16,-25-1-16,0 25 15,24-49 17,1 0-1,24 0-15,-25 0-1,0-49 1,-24 25-16,25-25 15,-25 24 1,0 1 0,0 0-16,0-1 15,0 1-15,0-1 16,0 1-16,0-1 16,0-23-16,0-1 15,0 24-15,0-48 16,0 49-16,0-25 15,0 0-15,0 0 16,24 25 0,-24 48 93,0 25-93,0 0-16,0 0 15,0 24-15,0-49 16,0 25-16,0 0 16,0 0-16,0-25 15,0 25 1,25-24-1,-25-1 1,0 0 0,49 25-16,-49 0 15,24-25 1,0 25-16,1 0 16,-1-24-1,1-1 16,-1-24-15,1 0 0,-1 0-16,0-24 15,1-25-15,-25-25 16,24 50 0,-24-25-16,0 0 15,0 1-15,0 23 16,0-24-1,0 25 1,0-1-16,25 25 31,-1 25 32,-24 24-48,0 0-15,0-1 16,24 1 0,-24-24-16,25-1 31,-1-24-15,25 0 30,-24 0-14,-1 0-1,0-24-15,-24-1-1,0 1-15,0-1 16,0-23-16,25 48 15,-25-25 1,0 1-16,0-1 16,24 25 93,-24 25-109,0-1 16,0 1-16,0-1 15,0 25-15,0-25 16,0 25-16,0-25 16,0 25-16,0 25 15,0-26-15,0 1 16,0 0-16,0-24 15,-24 23-15,24 26 16,-25-50 0,1 49-16,24-24 15,-24 0-15,-1-25 16,25 1-16,-24-1 16,-1-24-16,1 25 15,-1-25 1,-23 0-16,23 0 31,-24 0-31,25 0 16,0-49-16,24 0 15,0 25 1,0-25 0,24 24 15,49 25-31,-24 0 15,73-73-15,-73 24 16,49-24-16,-49 24 16,-25 0-16,0 0 15,1 1-15,-25 23 16,0 1-16,0-1 16,-25 25 46,1 0-46,0 0-16</inkml:trace>
          <inkml:trace contextRef="#ctx0" brushRef="#br2" timeOffset="225208.2827">16836 6623 0,'0'-24'31,"49"0"1,0 24-32,-1 0 15,26-25 1,-1 25-16,-49 0 15,1-24-15,-1 24 16,1-25 31</inkml:trace>
          <inkml:trace contextRef="#ctx0" brushRef="#br2" timeOffset="225472.3023">16860 6404 0</inkml:trace>
        </inkml:traceGroup>
      </inkml:traceGroup>
    </inkml:traceGroup>
    <inkml:traceGroup>
      <inkml:annotationXML>
        <emma:emma xmlns:emma="http://www.w3.org/2003/04/emma" version="1.0">
          <emma:interpretation id="{B96FED64-3836-4B67-902E-E1F38281DBA8}" emma:medium="tactile" emma:mode="ink">
            <msink:context xmlns:msink="http://schemas.microsoft.com/ink/2010/main" type="paragraph" rotatedBoundingBox="1926,12664 30380,12584 30384,13949 1930,140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751D82-1807-4BAB-B56F-24783A62C3A7}" emma:medium="tactile" emma:mode="ink">
              <msink:context xmlns:msink="http://schemas.microsoft.com/ink/2010/main" type="line" rotatedBoundingBox="1926,12664 30380,12584 30384,13949 1930,14028"/>
            </emma:interpretation>
          </emma:emma>
        </inkml:annotationXML>
        <inkml:traceGroup>
          <inkml:annotationXML>
            <emma:emma xmlns:emma="http://www.w3.org/2003/04/emma" version="1.0">
              <emma:interpretation id="{18D29B21-6627-4301-8E92-140FFA240B7E}" emma:medium="tactile" emma:mode="ink">
                <msink:context xmlns:msink="http://schemas.microsoft.com/ink/2010/main" type="inkWord" rotatedBoundingBox="1927,12925 6275,12913 6278,14016 1930,14028"/>
              </emma:interpretation>
              <emma:one-of disjunction-type="recognition" id="oneOf28">
                <emma:interpretation id="interp40" emma:lang="" emma:confidence="1">
                  <emma:literal/>
                </emma:interpretation>
              </emma:one-of>
            </emma:emma>
          </inkml:annotationXML>
          <inkml:trace contextRef="#ctx0" brushRef="#br1" timeOffset="439303.3798">3623 12143 0</inkml:trace>
          <inkml:trace contextRef="#ctx0" brushRef="#br1" timeOffset="438944.4395">1181 12607 0,'-25'0'157,"25"-24"-142,0-1-15,0 1 31,0-1-15,0 1 0,0-1 15,0 1-31,0 0 47,0-1-47,0 1 15,0-1 32,0-23 0,0 23-16,0-24 32,49 25 15,-24 24 0,-1 0-47,0 0-15,1 0 0,-1-25-1,1 25 63,-1 0-46,0 0-17,1 0 1,-25 25 0,24-25-1,-24 49 1,25-49-1,-25 24 1,24 1 15,-24-1-15,0 0-16,0 1 16,0-1-1,0 1 1,0-1 15,0 0-31,0 1 31,25-1-15,-25 1-16,0-1 16,0 1-1,0-1 1,0 0-1,0 1-15,0-1 16,0 1 0,0-1-16,0 1 15,0-1 1,0 25 31,0-25-16,0 25 0,0-24 63,0-50 47,0-24-126,0 25-15,0-1 16,0 1-16,0 0 16,0-25-16,0 24 15,0 1 1,0-1-16,0 1 31,0 0-31,0-1 16,0 1-1,0-25 17,0 24-1,0-23 0,0 23 16,0 1-16,0-1-15,24 1-16,0 24 94,1 0-16,-1 0-63,1 0 17,-1 24 14,1-24-30,-1 25 0,-24-1 31,49-24-32,-49 25 16,0-1-15,24 25 0,-24-25 62,0 1-78,0-1 15,0 1 1,0-1 0,0 0 15,0 1-31,0-1 16,0 1-1,0-1 1,0 1-1,0-1 1,0 0-16,0 1 16,0-1-1,0 1 1,0-1 328,25-24-266,-1-24-78,1-1 47,-1 1-16,0-1 0,1 1 0,-1 0-15,1 24 0,-1-25-1,1 25-15,-1-24 16,0 24 31,-48 0 78,0 0-110,-1 0 1,1 24 15,-1-24-15,25 49 15,0-25 0,0 1-15,25-1 78,-1-24-63,25 0-15,-25 0 15,1 0-31,-1 0 47,1 0-32,-25-49 32,0 25-31,24 0 265,0 24-265,1 0-1,-1 24 1,1-24 0,24 49-16,-25-49 15,0 0-15,1 0 16,24 0 0,-25 0-1,1 0-15,-1 0 16,0 0 31,1 0-32,-25-49 1,0 25 15,24-1-15,1 1-1,-1-1 1,0 1 0,25 24-1,0-25 1,-24 25 0,-1 0-1,0 0 1,1 0-1,-1 0 1,1 0 15,-25 49-15,0-24 0,0-1-16,0 1 15,0-1 1,0 0-1,24-24 157,-24-24-156,25 0 0,-25-1-1,24 1 1,0-1-1,25 1 1,-24 24 0,-1-25-16,1 25 15,-1 0-15,0 0 16,1 0 0,-1 0-1,1 0 1,-1 0-1,-24 25 1,0-1 0,0 25-1,0-24-15,0-1 32,-24-24 93,48-49-110,-24 25-15,0-1 16,25 1-1,-1-25-15,0 49 16,1 0-16,-1-24 16,1-1-16,-1 25 15,0 0-15,1 0 32,-1 0-17,1 0 1,-25 25 15,0-1-15,0 0-1,0 25 1,0-24 171,0-1-171,24 1 0,25-1 31,-25-24-1,1 0-30,-1 0 31,1 0-31,-1-24-1,1-1 1,-1 25-1,-24-24 32,0-1-15,0 1-17,0-1 16,0 1-15,49 97 140,-49-48-156,0-1 16,24 1 0,-24-1-16,0 25 15,25-49 1,-1 24-1,-24 1-15,24-25 16,1 0 31,-1 0-31,1 0 46,-25-25-62,24 25 16,1-49-16,-1 25 15,-24 0-15,0-1 16,24 1-16,-24-1 16,25-24-16,24 25 15,-49 0 1,24-25-1,1 49 32,23 0-15,-23 0-17,-25 24 1,24 1-16,1 48 15,-25-49 17,0 1-32,0-1 15,0-48 126,24-1-141,-24 1 16,25-1-16,-25-23 15,48 23-15,1-24 16,0 0-16,-49 25 15,49 0-15,-25 24 16,1 0 47,-25 24-32,0 0-31,0 1 15,0-1 1,0 1-16,0-1 47,0 1 109,0-1-156,0 0 16,0 1-1,49-25-15,-49 24 16,24-24 0,25 0-1,-25 0 48,25 0-48,-24 0 1,-1-24 0,0-1-1,1 1-15,-1 24 16,1-24 0,-1-1-1,1 25 16,-1 0-31,0-24 47,-48 24 78,0 0-125,-25 24 16,24 1 15,25-1 0,0 0 16,0 1-31,0-1 15,0 1-15,49-25 15,-24 0-15,-1 0-1,0 0 1,1 0 0,24 0-1,-49-25 1,24 25-16,-24-24 15,24-1-15,1-23 32,-25 23-17,0 50 142,0 23-142,0 1-15,0-24 16,0-1-1,0 1 1,0-1-16,0 25 16,0-25-16,0 1 15,0 24-15,0-1 16,0 1-16,0 0 16,-49 0-16,49-25 15,-24 1-15,-1-1 16,1-24-1,-25 49-15,25-49 32,-25 0 15,24 0-32,25-49 16,0 25-15,0-49-16,49 48 16,49-48-1,-49 48-15,24-48 16,-24 49-16,48-50 16,-72 50-16,24-49 15,-25 73-15,1-49 16,-25 24 46,-25 25-62</inkml:trace>
        </inkml:traceGroup>
        <inkml:traceGroup>
          <inkml:annotationXML>
            <emma:emma xmlns:emma="http://www.w3.org/2003/04/emma" version="1.0">
              <emma:interpretation id="{5A49AA7D-C3CB-4C15-B5F6-5296C52B545A}" emma:medium="tactile" emma:mode="ink">
                <msink:context xmlns:msink="http://schemas.microsoft.com/ink/2010/main" type="inkWord" rotatedBoundingBox="6617,12734 12185,12718 12187,13492 6619,13508"/>
              </emma:interpretation>
              <emma:one-of disjunction-type="recognition" id="oneOf29">
                <emma:interpretation id="interp41" emma:lang="" emma:confidence="1">
                  <emma:literal/>
                </emma:interpretation>
              </emma:one-of>
            </emma:emma>
          </inkml:annotationXML>
          <inkml:trace contextRef="#ctx0" brushRef="#br1" timeOffset="450167.2342">9314 12119 0,'24'0'31,"0"0"-15,25 0-16,-24 0 15,-1 0-15,25 0 16,0 0-16,0 0 16,-25 0-1,1-25 1,-1 25-16,0 0 78,50 0 0,-26-24-78</inkml:trace>
          <inkml:trace contextRef="#ctx0" brushRef="#br1" timeOffset="448304.7375">5846 12656 0,'0'-25'78,"0"1"-78,0 0 32,24 24-32,0-25 15,-24 1 1,25-1-16,-1 1 15,1-1-15,-1 1 16,0 24 0,1-24-1,-1 24 1,1-49-16,-1 49 16,25 0-1,0-25 1,-25 25-1,-48 0 157,-1 0-156,1 0 0,0 25-1,-1-25-15,25 24 16,0 25-1,0-25 17,0 1-32,0-1 15,0 1 1,0-1 0,25 1-1,-1-25 1,0 24-16,1-24 15,-1 0-15,1 0 32,24 24-17,-25 1 17,0-25-32,1 0 0,-1 0 31,25 0 0,-25 0-15,1 0-1,-1 0-15,1 0 16,24-25 0,-1 1-1,1-25 1,-24 49-1,24-49 1,-25 49 0,0 0-16,1-24 15,-1 24 17,1 0-17,-50 0 95,1 0-79,-1 0-31,1 24 15,24 1 1,-24-25-16,24 24 16,-25-24-1,25 25 1,0 23 15,0-23-15,0-1-1,25-24 17,23 25-17,-48-1 1,25-24-16,-1 0 16,25 0-1,-24 0 1,-1 0-16,0 0 15,1 0-15,-1-24 32,1 24-32,-1 0 15,-24-25-15,25 25 16,-25-24-16,24 24 16,-24-25-16,24 1 15,-24 0 16,0-1-15,0 1 0,0-1-1,0 1 17,-24 24-1,-25 0 16,25 0 15,24 24 1,0 1-16,24-25-32,1 0 1,-1 0-1,0 0 1,1 0 15,-1 0-15,25 0 15,-25-25-15,1 25-1,-1-24 1,25-1 0,-24 1 15,-1 24 31,0 0-30,1 0-17,24 0 1,-49 24 0,24 25-16,1 0 15,-25-24 1,0 23-1,0-23 1,24-25 109,-24-49-109,24 0-1,-24 0-15,25 25 16,-1-25 0,1 25-16,-25-25 15,48 24-15,-48 1 16,25 24 46,-25 24-46,0 1 15,0-1 16,0 1 156,0-1-187,24 25-1,1-49-15,-25 24 16,24-24 62,1 0-62,-1 0 31,0-24 31,-24-1-16,25 25-46,-1-24-16,-24-25 16,25 49-1,-25-24 1,0-1-1,24 1 1,1 48 62,-1 1-62,-24-1-1,0 1 1,0-1 0,0 0-1,0 1 1,0-1 0,0 1 15,0-1-16,24 1 1,1-1 31,-1-24-16,1 0 16,-1 0-16,1 0 1,-1 0-17,25 0-15,-25-49 16,1 0-1,-25 25 1,24 24-16,-24-25 16,0 1-1,0 0 1,0-1 0,0 1-1,0-1 32,-24 25-31,-1 0 31,1 0-16,24 25 16,0-1-16,0 1-15,24-1 15,1-24-31,-1 24 15,1-24 1,-1 0 0,0 0 15,1 0 0,-1 0-15,1 0-1,-1 0-15,25 0 16,-25 0 78,50-97-79,-74 72-15,0 1 79,-49-98 14,24 122-30,25 24-32,0 1-31,0-1 16,0 25-1,0-25 1,0 1 0,0-1-1,0 1 1,0 23-1,0-23 1,0 24 0,0-25-1,25 1 1,-1 23 0,25-48 77,-25-24-93,1 24 16,-25-24 0,24-1-16,-24 1 15,0-1-15,25 25 16,-1-24-16,1-1 15,-25 1 1,48 0-16,-23 24 63,-1 0-48,1 0 32,-25 24-31,0 25-16,0 0 15,0-25 1,24-24 109,-24-24-125,24-1 16,1 1-16,-1 24 15,1-49-15,-1 49 16,1 0 15,23 24 16,-48 1-47,25-1 16,-25 1-1,24-1-15,1 1 219,48 23-188,-24-48-15,-25 0-1,1 0 1,-1 0-16,1 0 16,-1 0-1,25 0 17,-25 0-1,-24-48-31,0 23 15,25-24-15,-25 25 16,0-1-16,0 1 16,0 0-16,0-1 15,0 1-15,0-1 16,0 1-16,0-49 16,0 24-16,0 0 15,0 0-15,0 25 16,0-25-16,0 24 15,0-23 1,24 72 93,-24 25-93,0 24-16,25-48 16,-25 23-16,0-23 15,24 48-15,-24-48 16,0 48-16,0-24 16,0-25-16,49 25 15,-49-25-15,24 25 16,1-49 15,-1 0 0,0 0 16,1-24-31,-25-1-1,0 1 1,0-1 0,24 1-16,-24-25 31,25 49 47,-25 73-78,24-48 16,1 24-16,-1-25 15,-24 1 1,24-25 0,1 0-1,-1 0-15,1 0 16,24 0-16,-1-49 15,1 0-15,-24 0 16,-1 25 0,-24-1-16,24 1 15,-48 24 126,24 24-125,-24-24-16,-1 25 15,25-1-15,0 25 16,0-25-16,0 1 15,0-1-15,0 1 16,0-1 0,25 0-1,-25 1 1,24-25-16,-24 24 16,24-24-16,25 0 15,-24 0 1,-1 0-1,1 0 1,-1 0 31,0 0-16,1-49-15,-25 25-1,24 0-15,-24-1 16,0 1-16,0-1 16,0-24-16,0 25 15,0 0-15,0-1 16,0 1 0,0-1-1,0 1 1,-24 0-1,24-1 1,-25 25-16,1 0 31,0 0 16,24 25 0,0-1-31,0 0-1,0 1 1,0 24 0,24-25-16,0-24 62,1 0-31,-1 0-15,1 0 31,-1-24-32,1 24 1,-1-25 0,0 1-16,1 24 15,-1-25-15,1 25 16,-1 0-16,1 0 62,23 25-46,-48 24 15,0-25-15,0 25-16,0-25 16,0 25-1,0-24 1,0-50 124,0 1-140,25-25 16,-1-24 0,1 48-1,-1 1 1,-24-1-16,25 25 16,-1 0 30,0 0-30,-24 25-16,25-1 31,-25 1-15,24-1-16,-24 0 47,25 1-32,-25-1 32,-25-24 63</inkml:trace>
          <inkml:trace contextRef="#ctx0" brushRef="#br1" timeOffset="450463.7616">9997 12094 0</inkml:trace>
          <inkml:trace contextRef="#ctx0" brushRef="#br1" timeOffset="453328.0387">10950 12558 0,'49'0'46,"0"0"-30,-1-24 0,-23-1-16,-1 25 15,1 0 1,-25-24-16,24-1 16,1 1-1,-1 0 16,-24-1 16,24 1 31,1 24-62,-1 0 15,25 24-15,-49 1-16,0 23 16,25-23-16,-1 24 15,-24-25-15,0 1 16,-24-25 78</inkml:trace>
          <inkml:trace contextRef="#ctx0" brushRef="#br1" timeOffset="452376.4245">11145 12485 0,'25'0'94,"-1"0"-79,1 0 1,-1-25 0,-24 1 15,0 0-31,0-1 31,0 1-31,0-1 16,0 1 31,0-25-16,24 49 78,1 25-93,-25-1 0,24-24-16,-24 24 15,0 1-15,0-1 16,0 1 15,0-1 32,0 0-17,-24 1-14,48-25 186,1 0-202,-1 0 15,25 0 1</inkml:trace>
        </inkml:traceGroup>
        <inkml:traceGroup>
          <inkml:annotationXML>
            <emma:emma xmlns:emma="http://www.w3.org/2003/04/emma" version="1.0">
              <emma:interpretation id="{7648AFB6-4D74-4407-94CC-F18F44B99E7C}" emma:medium="tactile" emma:mode="ink">
                <msink:context xmlns:msink="http://schemas.microsoft.com/ink/2010/main" type="inkWord" rotatedBoundingBox="12650,13017 12687,13016 12690,13788 12653,13789"/>
              </emma:interpretation>
              <emma:one-of disjunction-type="recognition" id="oneOf30">
                <emma:interpretation id="interp42" emma:lang="" emma:confidence="1">
                  <emma:literal/>
                </emma:interpretation>
              </emma:one-of>
            </emma:emma>
          </inkml:annotationXML>
          <inkml:trace contextRef="#ctx0" brushRef="#br1" timeOffset="455248.4841">11878 12241 0</inkml:trace>
          <inkml:trace contextRef="#ctx0" brushRef="#br1" timeOffset="455488.1517">11902 12998 0</inkml:trace>
        </inkml:traceGroup>
        <inkml:traceGroup>
          <inkml:annotationXML>
            <emma:emma xmlns:emma="http://www.w3.org/2003/04/emma" version="1.0">
              <emma:interpretation id="{1FBF683B-BBA3-44CE-AA30-4683E7810778}" emma:medium="tactile" emma:mode="ink">
                <msink:context xmlns:msink="http://schemas.microsoft.com/ink/2010/main" type="inkWord" rotatedBoundingBox="13307,12632 17094,12621 17097,13626 13310,13637"/>
              </emma:interpretation>
              <emma:one-of disjunction-type="recognition" id="oneOf31">
                <emma:interpretation id="interp43" emma:lang="" emma:confidence="1">
                  <emma:literal/>
                </emma:interpretation>
              </emma:one-of>
            </emma:emma>
          </inkml:annotationXML>
          <inkml:trace contextRef="#ctx0" brushRef="#br2" timeOffset="464615.5249">12537 12729 0,'0'25'78,"25"-25"-15,-1 0-32,1 0 0,-25-25 1,24 1-1,-24-1 0,0 1-31,0-25 16,0 25 15,0-1-15,0 1-1,25-1 1,-1 1 31,0 24-16,1-25-15,-1 25 15,1 0 0,-1 0 32,25 0 249,-25 0-249,1 25-48,-1-1 1,1 1 15,-1 24 0,-24-25 1,0 0-17,0 1 1,0-1-16,0 1 31,0-50 125,0 1-140,0-1 0,0 1-1,24 0-15,1-1 16,-1 1-1,-24-1 17,25 25-32,-1 0 31,25 0-15,-25-24-1,25 48 79,-24-24-78,-25 25-16,0-1 31,24-24-16,1 25 17,-25-1-32,24-24 15,0 0 32,1 0-31,-1 0-1,1-24 1,24 24-16,-1-25 16,-23 1-16,-1 24 15,1 0-15,-1 0 16,0 0-16,1 0 16,-1 0-16,1 0 15,-50 0 173,1 0-157,24 24 31,0 1 1,0-1-47,24 0 30,1-24 1,-1 0-15,1 0-1,-1 0 0,0 0 0,1 0-31,-1 0 32,-24-24-1,0 0-16,0-1 1,0 1 0,0-1 77,-24 25-46,-25 0 16,73 0 140,1 0-203,-1 0 31,-24 25 16,0-1-31,49 1-1,-49-1 1,25 0 31,-1-24-16,0 0-15,1 0 31,-1-24-47,1 24 15,-1-24 1,-24-1-1,0 1-15,49-25 16,-49 24 0,24-23-1,1 23 1,-25 1 15,24 24-31,1 0 47,-1 0-31,0 0-16,1 0 31,-1 0 0,1 0-15,-25 24-16,24 1 15,-24-1-15,0 0 16,25 1-16,-25 24 16,0-25-1,0 1-15,0-1 16,0 0 31,0-48 47,0-25-79,0 25 1,24-50-1,-24 50 1,24 24 0,-24-24-16,25-1 15,-1 25 1,1-24 0,-1 24 15,1 0-16,-1 0 1,0 0 15,1 24-15,-25 1 0,0-1-1,0 0 1,0 1-16,0-1 15,0 1 1,0-50 125,0 1-126,0-1-15,0 1 16,0 0 0,24-1-16,1 1 15,-1 24 16,25-49-15,-25 49 0,1 0 15,-1 0-15,1 24-16,-25 1 15,0-1-15,0 1 16,0-1-1,0 0 32,24-24 141,0 0-157,25 25-31,-24-25 47,-1 0-31,1 0 15,-1 0 0,-24-25-31,24 25 16,-24-24-16,25 0 15,-1 24 1,-24-25-16,0-24 16,0 25-1,25 24-15,-25-24 16,24 48 93,1 0-93,-25 25-1,24-24 1,0-25 0,-24 24-1,25-24-15,24 24 0,-1-24 94,-23 0-63,-1-24-31,1 0 16,-1-1 0,-24 1-16,25 24 15,-1-25-15,0 25 31,1-24-15,24 48 31,-49 1-31,0 24-1,0-1-15,0-23 16,0-1-16,0 1 15,0-1 1,0 1-16,24-50 94,-24 1-79,25-1 1,-1 25-16,-24-24 16,24 24 46,1 0-62,-25 24 16,24 1-16,-24-1 31,25 1 63,-1-25-79,1 0 1,23-25 0,-23 1-16,24-1 15,0-48-15,-25 49 16,49-25-16,-73 24 16,0 1-16,25 0 15,-1 24 63,-48 0 16,-1 24-78,1 0-1,24 1-15,0 24 32,0-25-32,0 0 15,0 1 1,0-1-16,0 1 15,24-25 48,1 0-32,-1 0-31,0 0 16,-24-25-16,0 1 15,0-25-15,0 0 16,0 0-16,25 1 16,-25 23-16,0-24 15,0 0-15,0 74 94,0 24-78,0-25-16,0 1 15,0 23 1,0 1-16,24 0 16,-24-25-16,0 25 15,0 25-15,0-50 16,0 25-16,-24 0 15,24 0-15,-25-25 16,-23 25-16,48-25 16,-25-24-1,1 0 32,24-73-31,24 24-1,1 49-15,48-49 16,-24 25-16,-49-1 16,49 1-16,-25-25 15,-24 25 1,0-1 15,0 1-31</inkml:trace>
          <inkml:trace contextRef="#ctx0" brushRef="#br2" timeOffset="464967.7398">14858 11850 0</inkml:trace>
        </inkml:traceGroup>
        <inkml:traceGroup>
          <inkml:annotationXML>
            <emma:emma xmlns:emma="http://www.w3.org/2003/04/emma" version="1.0">
              <emma:interpretation id="{65A462EB-48DC-4B90-B16C-AB6C1FD88DC0}" emma:medium="tactile" emma:mode="ink">
                <msink:context xmlns:msink="http://schemas.microsoft.com/ink/2010/main" type="inkWord" rotatedBoundingBox="17363,12677 20855,12667 20858,13764 17366,13774"/>
              </emma:interpretation>
              <emma:one-of disjunction-type="recognition" id="oneOf32">
                <emma:interpretation id="interp44" emma:lang="" emma:confidence="1">
                  <emma:literal/>
                </emma:interpretation>
              </emma:one-of>
            </emma:emma>
          </inkml:annotationXML>
          <inkml:trace contextRef="#ctx0" brushRef="#br2" timeOffset="471999.1653">17398 12119 0,'48'0'63,"26"0"-63,-25 0 15,48 0-15,-72 0 16,48 0-16,0 0 15,-48 0-15,48 0 16,-49 0 0,25 0-1,-24 0 1,23 0 0,-23 0-1,-1 0-15,1 0 16,-1 0 15,1 0 16,-1 0-31</inkml:trace>
          <inkml:trace contextRef="#ctx0" brushRef="#br2" timeOffset="471111.0938">16592 12485 0,'24'0'78,"0"0"-63,1 0 1,24-25 15,-25 1-15,1-25 0,-25 25-1,0-1 1,0-23-1,0 23-15,0 1 32,0 48 77,0 49-93,0-48-16,0 24 15,0-25-15,48 98 16,-48-97-16,25-1 16,-25 49-16,0-48 15,0 24-15,0 24 16,0-24-16,0 24 15,0-49 1,0 1 0,0-50 62,0 1-63,0-49-15,0-1 16,0-23-16,0 48 16,0-49-16,0 25 15,0 48-15,0-23 16,0 23-16,0-24 16,0 25-1,24 24 1,1-24-1,-1-1-15,1 1 32,-1 24-32,25 0 15,-25 0 1,1 0 15,-1 0-15,-24 24 31,0 1-47,0-1 15,0 0 1,0 1-16,0-1 16,0 1-1,0 23-15,-24-23 16,24-1 15,-25-24 157,1 0-157,24 25-16,-25-25 1,1 24 15,-25-24 1,25 25-32,-1-1 31,50-24 94,-1-24-110,49 24-15,-48-49 16,48 24-16,-48 1 16,23 24-1,-48-25-15,25 1 16,-1 0 0,-24-1-1,0 1-15,25 24 16,-1-25-1,1 25 17,23-24-32,-23 24 31,-1 0-31,1 0 47,-50 0 0,1 0-32,-1 0 1,-23 24-16,48 1 16,-49-25-16,49 24 15,-25-24-15,25 25 16,-24-1-16,24 0 15,0 1 1,0-1-16,0 1 47,24-25-31,1 0 15,-1 0 0,1 0-15,-1 0-1,0 0 1,1-25 0,-25-24 15,24 49 94,-24 25-110,25-1-15,-1-24 16,-24 49-16,49-49 16,-49 25-16,24-25 47,1 0-47,-25-25 15,24-24 1,-24 0-1,0 25-15,0-25 16,0 0 0,0 25-16,0 0 15,0-25-15,0 0 16,0 0-16,0 25 16,0-1-16,0-24 15,0 25-15,0-1 16,0 1-16,0 0 15,0-1 1,0 1 0,0 73 62,0 24-63,0-49 1,0 50-16,25-1 16,-25 0-16,0-24 15,24 24-15,0-48 16,-24 23-16,25 1 16,24 25-1,0-26 1,-25-48-1,0 0 1,1 0 0,-1 0-1,1 0-15,-1-24 16,-24 0-16,24-1 16,-24-24-16,25 0 15,-25 25-15,0-25 16,0 25-1,0-1-15,0-23 16,0-1 0,0 0-16,0 0 15,0 25 1,0-1-16,0 1 16,0-1-16,0 1 31,0 73 47,0 24-62,0 0-16,0-24 15,0 0-15,0-25 16,24 25-16,-24 0 15,25-25 1,-1 1 0,1-1-16,-1 1 15,0-25 1,1 0 15,24 0-15,-25 0-1,1 0 17,-1 0-17,0 0-15,-24-25 16,0 1 0,0-1-16,0 1 15,0 0-15,0-1 16,0-24-16,0 25 31,0 0-15,0-1-1,-24 25 32,0 0 0,-1 0-47,25 25 16,0 23-1,0-23 1,0-1-16,0 1 0,0 23 16,0-23-1,0-1 1,25-24-16,-25 25 15,24-1 1,0-24 0,25 0-16,-24 0 15,24 0 1,-25 0-16,0 0 31,1-24-31,24-1 16,-49 1-16,0-1 15,0 1 1,0 0 0,0-1-1,0 1-15,0-1 16,0 1 0,24 24 77,1 0-77,-1 0 15,0 0-15,1 0-1,-1 0 1,1 0 0,23 0-1,-23 0-15,24 0 16,-25-24-16,1-1 16,-1 25 62,-24 49-63,0-25-15,0 25 16,0-24-16,24 23 16,-24-23-1,0-1 1,0 1-16,0-1 15,25 1-15,-1-1 16,1-24 0,-1 0-1,1 0-15,-1 0 32,0 0-17,1-24 1,-1-1-1,-24 1 1,25-25-16,-1 24 16,0 1-1,25-25 1,-24 49 31,-25 49 15,0 24-62,0 1 16,0-26-16,0 1 16,24-24 46,1-50-62,-25 1 16,0-25-16,24 25 15,0-50-15,-24 50 16,25-1-16,-1 1 16,-24 0-16,25-1 31,-25 50 47,0-1-47,24-24 157,1 24-141,-1-24-32,-24 25 1,24-25-1,1 0-15,-25 24 16,24-24 15,1 0-15,-1 0 31,-24-24-32,25 24 1,-25-25 0,24-48-16,0 24 15,1 1 1,-25-26-16,0 25 16,0 25-16,49-25 15,-49 25-15,24 24 63,25 24-48,-25 49 1,-24 1 0,0-50-16,0 49 15,0 1-15,0-50 16,0 49-16,-24-48 15,0-25 95,48-25-95,49 25-15,-24 0 16,24 0-16,-48-24 16,-1 24-1,-24-49-15,0 25 16,0-50-16,-49 74 16,25-24-16,-25 24 15</inkml:trace>
        </inkml:traceGroup>
        <inkml:traceGroup>
          <inkml:annotationXML>
            <emma:emma xmlns:emma="http://www.w3.org/2003/04/emma" version="1.0">
              <emma:interpretation id="{73453D4A-307D-4C99-8E80-88BD596F0125}" emma:medium="tactile" emma:mode="ink">
                <msink:context xmlns:msink="http://schemas.microsoft.com/ink/2010/main" type="inkWord" rotatedBoundingBox="21270,12779 25228,12768 25231,13668 21273,13679"/>
              </emma:interpretation>
              <emma:one-of disjunction-type="recognition" id="oneOf33">
                <emma:interpretation id="interp45" emma:lang="" emma:confidence="1">
                  <emma:literal/>
                </emma:interpretation>
              </emma:one-of>
            </emma:emma>
          </inkml:annotationXML>
          <inkml:trace contextRef="#ctx0" brushRef="#br2" timeOffset="479278.8759">23113 12290 0,'73'0'31,"-49"-25"-15,1 25-16,24-24 15,-25-1-15,0 25 16,25 0-16</inkml:trace>
          <inkml:trace contextRef="#ctx0" brushRef="#br2" timeOffset="478863.0861">20499 12460 0,'25'0'31,"-1"0"-15,1 0-16,-1 0 16,0 0-16,1 0 15,-1 0-15,25 0 31,-49-24-15,0 0 0,25-50-16,-25 50 15,0-25 1,0 0 0,-25 49-1,1-49-15,-1 49 16,25-24-1,-49 24 17,123 0 140,-50 0-172,25 0 15,0 0-15,-25 0 16,1 0-16,24 0 15,-25 0 1,0 0-16,-24 49 109,0-25-109,0 25 16,0-24-16,0 23 0,0-23 16,0-1-1,0 1-15,25 23 16,-1-48-16,1 0 16,24 0-1,-1 0-15,1 0 16,0 0-16,0 0 15,0 0-15,24 0 16,-49 0-16,1 0 16,-1 0-1,1 0 1,-25-24 15,0 0-15,0-1-16,0-24 15,-25 25 1,25 0-16,-49 24 16,25-25-1,-25 25 1,25 0 62,24 49-47,0-25-15,0 1-16,0-1 16,0 1-1,0-1 1,24-24 15,1 0-31,-1 24 16,0-24-16,1 25 15,-1-25-15,1 0 16,-1 0 0,1 0-16,-1 0 31,0 0-31,1 0 15,-1-25 17,-24 1-32,25-25 0,-25 25 15,24-25-15,-24 25 16,0-1 0,24-48-16,-24 48 15,0 1-15,0-25 16,0 25-16,0-1 15,0 1-15,0 48 110,0 25-95,0 24-15,0-48 16,0 24-16,0 0 16,0-1-16,0 1 15,0 0-15,0-25 16,0 25-16,0 0 16,0 0-16,0-25 15,0 50-15,0-25 16,0-1-16,0 1 15,0-24 17,0-1-1,0-48 78,0-25-93,0-24-16,0 24 16,0-25-16,0 50 15,0-25-15,0 0 16,0 0-16,0 1 15,0-1-15,0 24 16,0 1-16,0 0 16,0-1 15,0-24 0,49 49 16,-24 0-31,-25-24-1,49 24-15,-25 0 16,25 0 31,-25 24-32,1 1 1,-1-25-16,-24 24 16,0 1-16,25-1 15,-25 0 1,0 25 0,0-24-16,0-1 15,0 0 1,0 1-16,0-1 78,-25-24-47,50 0 125,-1 0-140,0 0-16,1 0 16,24 0-1,-25 0-15,49 0 16,1 0-16,-25 0 16,24 0-16,-24 0 15,-25-24 1,25-1-16,-49 1 31,24 0-15,-24-1-1,0 1-15,0-1 16,0 1 0,0 0-1,-24-1 1,-1 25 15,1 0 32,0 0-48,24 25 16,0-1-15,0 0-16,0 1 16,0-1-1,0 1 1,0-1 140,24-24-109,0 0 0,-24 24-31,25 1-16,24-25 31,-25 0 0,1 24 0,-1-24-15,0 0 0,1 0-1,-1 0 32,1 0-31,-1 0-1,1-24 1,-1-1 0,0 25-1,-24-24-15,25 0 31,-1 24-31,-48 0 204,-25 0-189,49 24 1,-24-24-1,24 24-15,0 25 16,0-24 15,0-1-15,0 1 0,0-1 15,24-24 47,0 0-62,1-24-1,-25-1 1,24 1-1,-24-1 1,0 1-16,0-1 16,25 1 109,-1 73-78,-24-25-47,24 1 15,1-1-15,-25 1 31,24-25-15,1 0 62,-25-25-47,0 1-15,0-1-16,0-48 16,0 49-16,0-50 15,0 26 1,0 23-16,0 1 16,0-50-16,0 26 15,0 23-15,0-24 16,0 0-16,0 74 125,24 24-110,-24 0-15,0-25 0,0 0 16,25-24 0,-25 49-16,0-24 15,24-1-15,0 1 32,-24-1-32,0 0 15,0 1-15,0-1 16,25-24-16,-25 25 15,24-1-15,1 0 16,-25 1-16,24 24 16,1-25-1,-1-24 1,0 25-16,-24-1 16,25 0-1,-1-24 32,1 0-31,-1 0-1,1 0 32,23 0-31,-23-24-1,-25 0 1,24-1-16,-24 1 16,25-25-1,-25 24-15,0-23 32,0 23-17,0 1 16,-25-1-31,1 25 32,-1 0 15,25 25-32,0 24-15,0-1 16,0-23-16,0 24 15,0-25-15,0 25 16,0-25-16,0 1 16,0-1 15,0 1-15,0-1-16,25-24 15,-1 0-15,1 0 16,-1 0-16,25 0 15,-25 0 1,1 0-16,-1 0 16,1 0-16,-1 0 15,25-49-15,-25 25 16,1-1-16,-1 1 16,1 0-1,-1-1-15,0 25 16,1-24-1,-50 24 95,1 0-79,-25 24-15,49 1-16,0 48 15,-24 0-15,24-24 16,0-25-16,0 1 16,24-25 77,1 0-77,-25-25-16,0-23 16,0-1-16,24-25 15,0 26-15,-24-26 16,0 25-16,0-24 15,0 24-15,0 25 16,0-49-16,0 48 94,25 50-79,-25 24-15,49 24 16,-49-24-16,24-1 16,-24-23-16,25-1 15,-1 1 17,0-25-17,1 0-15,-1 0 16,1 0-16,23 0 15,-23 0-15,24-25 16,0-24-16,-25 25 16,-24-25-16,49 0 15,-49 25-15,0-49 16,0 48-16,0-24 16,0 25-1</inkml:trace>
        </inkml:traceGroup>
        <inkml:traceGroup>
          <inkml:annotationXML>
            <emma:emma xmlns:emma="http://www.w3.org/2003/04/emma" version="1.0">
              <emma:interpretation id="{A4812CA0-7485-4A31-A112-C601F6201E7D}" emma:medium="tactile" emma:mode="ink">
                <msink:context xmlns:msink="http://schemas.microsoft.com/ink/2010/main" type="inkWord" rotatedBoundingBox="25814,12821 27059,12818 27062,13724 25816,13727"/>
              </emma:interpretation>
              <emma:one-of disjunction-type="recognition" id="oneOf34">
                <emma:interpretation id="interp46" emma:lang="" emma:confidence="1">
                  <emma:literal/>
                </emma:interpretation>
              </emma:one-of>
            </emma:emma>
          </inkml:annotationXML>
          <inkml:trace contextRef="#ctx0" brushRef="#br2" timeOffset="481911.6111">25042 12290 0,'24'0'16,"50"0"-16,23 0 16,1 0-16,-25 0 15,-48 0-15,72-25 16,-48 25-1,-24-24-15</inkml:trace>
          <inkml:trace contextRef="#ctx0" brushRef="#br2" timeOffset="481543.4507">25115 12631 0,'0'25'47,"25"-25"-32,-1 0 1,25 0-1,-25 0-15,1 0 32,-1 0-1,1 0-15,-1 0-1,1 0-15,-25-25 16,0 1-1,0-25-15,0 25 16,0-25-16,0 24 16,0-23-16,0 23 15,0-48-15,0 49 16,0-1-16,0 1 16,0-1-16,0-24 15,0 25 1,0 0-16,0-1 15,0 1 1,0-1 0,0 50 46,0 24-46,0 24-16,0 0 15,24 25-15,0-74 16,-24 49-16,25-48 16,-1 24-16,-24-25 15,49 1-15,-49-1 16,49 0-16,0 1 16,-25-25-1,1 0 1,-1 0-16,0 0 15,1 0-15,24-25 16,-25 1 0,1 24-16,-1-49 15,0 49-15,1-24 16,-1-1-16,-24 1 16,25-1-1,-99 25 79,50 25-94,0-1 16,24 1-16,-25-25 15,1 49-15,-25 24 16,49-49-1,0 1-15,0 24 16,0-25-16,0 0 16,0 1-16,0-1 15,0 1-15,24-1 16,1-24 0,-1 0-16,1 0 15,23 25-15,-48-1 16,49-24-16,-24 0 15,-1 0 1,1 0 0,-1 0-1,0 0-15,1-24 16,-1-25-16,-24-25 16,25 50-1,-25-25-15,0 0 16,0 0-16,0 1 31,0-1-31,0 24 16,0 1-1,-25-1-15,25 1 16,-49 0 0,25 24-16,-49 0 15,48 0-15,1 0 31,24 24-15,0 0 0,0 1-16,24-25 15,1 24-15,48-24 16,-24 0-16,49 0 16,-74 0-16,25 0 15,-25 0-15,1 0 16</inkml:trace>
        </inkml:traceGroup>
        <inkml:traceGroup>
          <inkml:annotationXML>
            <emma:emma xmlns:emma="http://www.w3.org/2003/04/emma" version="1.0">
              <emma:interpretation id="{E2EF1F84-E8D2-4D0D-BD8A-3F2D85FE6DC1}" emma:medium="tactile" emma:mode="ink">
                <msink:context xmlns:msink="http://schemas.microsoft.com/ink/2010/main" type="inkWord" rotatedBoundingBox="27546,12803 30380,12795 30383,13669 27549,13677"/>
              </emma:interpretation>
              <emma:one-of disjunction-type="recognition" id="oneOf35">
                <emma:interpretation id="interp47" emma:lang="" emma:confidence="0">
                  <emma:literal>.</emma:literal>
                </emma:interpretation>
                <emma:interpretation id="interp48" emma:lang="" emma:confidence="0">
                  <emma:literal>-</emma:literal>
                </emma:interpretation>
                <emma:interpretation id="interp49" emma:lang="" emma:confidence="0">
                  <emma:literal>i</emma:literal>
                </emma:interpretation>
                <emma:interpretation id="interp50" emma:lang="" emma:confidence="0">
                  <emma:literal>u</emma:literal>
                </emma:interpretation>
                <emma:interpretation id="interp51" emma:lang="" emma:confidence="0">
                  <emma:literal>j</emma:literal>
                </emma:interpretation>
              </emma:one-of>
            </emma:emma>
          </inkml:annotationXML>
          <inkml:trace contextRef="#ctx0" brushRef="#br2" timeOffset="486407.7461">28510 12314 0,'73'-24'16,"1"-1"-16,-25 1 16,24-25-16,49 0 15,-49 25-15,-48-1 16,23 1-16,-48-1 15,25 1-15</inkml:trace>
          <inkml:trace contextRef="#ctx0" brushRef="#br2" timeOffset="486047.103">26776 12754 0,'24'-49'31,"25"24"-15,-49 1-16,49-25 15,-24 25 1,-25-50-16,0 50 16,0-1-1,24 25 16,0 0-15,1 0 0,-1 0-16,1 0 15,-1 0 1,1 0 15,-74 25 94,24-1-109,1 1-1,-1-25 1,-23 0 0,-1 49-16,49-1 31,0-23-15,0-1-1,0 1 1,0-1-16,0 25 31,0-25-31,0 1 16,49-1 15,-1-24-31,-23 25 16,-1-25-1,1 0-15,24 0 16,-25 0-16,0 24 15,25-24 1,-24 0 0,-1 0-1,1 0-15,-1 0 16,0 0 0,1-24-16,-1 24 15,1-25-15,-1 1 16,-24-1-16,0 1 15,0 0-15,25-1 16,-25 1 0,0-25-16,0 24 31,0 1-15,0 0-16,0-1 31,-25 25-16,1 0 1,-1 0 78,25 25-79,25-25-15,24 24 16,-25-24-16,25 0 16,-25 0-1,1 0 1,-1 0 0,0 0-16,1 24 62,-25 1-31,24-1-15,-24 1 0,25-1-1,-1 1 1,1-25-16,-25 24 15,48 25 17,-23-25-17,-25 1 1,49-25 0,-25 0-1,25 0 1,-25 0-16,25 0 15,-24-25-15,23-24 16,-23 25 0,-25 0-16,0-1 15,24 1-15,-24-1 16,0 1-16,0-1 16,0 1-1,0 0 16,0-1 32,-24 25-32,-1 0-15,1 25-1,24-1 17,-24 0-32,24 1 31,0-1-31,0 1 16,0-1-1,0 1 32,48-1-16,-23-24-15,48 0-16,-48 0 31,-1 0-15,0 0 15,1 0-15,-1 0-16,25-49 15,0 25 1,-25-1 15,-24 1-15,25 24-16,-1-25 15,1 25-15,-25-24 16,0 0 0,24-1-1,-48 25 173,-1 0-188,1 0 15,24 25 1,0-1 0,0 0-16,0 1 15,0-1-15,0 1 16,0-1 0,0 1-1,0-1 1,0 0 15,24-24-15,25 0 15,-24 0 0,-1 0-15,0 0 15,-24-24-15,0 0-1,0-1 1,25 1 0,-25-1-1,0 1-15,0-1 16,0 1-1,0 0-15,0-1 16,0 1 0,-25-1 62,25 99-63,0-26 1,0-23 0,25 24-16,-1-25 31,1-24-15,-1 0-16,1 0 31,-1 0-31,0 0 15,1 0 1,-1-49 0,-24-24-1,25 24-15,-25 25 16,0-25-16,0 0 16,0 25-16,0-25 15,0 0-15,0 0 16,0 25-16,0-50 15,0 50-15,0 0 16,0-1-16,24 25 94,-24 49-79,0 0-15,0 0 16,0 24-16,0 25 16,24-25-16,-24-24 15,25 0-15,-25-25 16,24 49-16,1-24 16,-1 0 15,1-49-31,-1 0 15,0 0-15,1 0 16,-1 0-16,25 0 16,-24-49-1,-1 25-15,25-50 16,-49 50-16,0-25 16,24 25-16,-24-25 15,0 24 1,0-23-1,0 23-15,0 1 16,-24-1-16,-1 25 16,1 0-1,0 0 1,-1 0 0,25 74-1,0 23 1,0-23-1,0-26-15,0 1 16,25-49-16,-1 25 16,25-25-16,0 0 15,-1 0-15,26 0 16,-25 0-16,-1-49 16,-23 24-1,-1-23-15,25-1 16,-49 24-16,0 1 15,0-49-15,0 48 16,-24 25 0</inkml:trace>
        </inkml:traceGroup>
      </inkml:traceGroup>
    </inkml:traceGroup>
    <inkml:traceGroup>
      <inkml:annotationXML>
        <emma:emma xmlns:emma="http://www.w3.org/2003/04/emma" version="1.0">
          <emma:interpretation id="{5D25316B-282D-413C-B4DA-322A402FBCCA}" emma:medium="tactile" emma:mode="ink">
            <msink:context xmlns:msink="http://schemas.microsoft.com/ink/2010/main" type="paragraph" rotatedBoundingBox="2243,13829 7807,13991 7771,15235 2206,150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844A458-230D-42E7-BBAB-ABE71533A847}" emma:medium="tactile" emma:mode="ink">
              <msink:context xmlns:msink="http://schemas.microsoft.com/ink/2010/main" type="line" rotatedBoundingBox="2243,13829 7807,13991 7771,15235 2206,15072"/>
            </emma:interpretation>
          </emma:emma>
        </inkml:annotationXML>
        <inkml:traceGroup>
          <inkml:annotationXML>
            <emma:emma xmlns:emma="http://www.w3.org/2003/04/emma" version="1.0">
              <emma:interpretation id="{B53E941E-0E39-4873-B997-BADF5623D559}" emma:medium="tactile" emma:mode="ink">
                <msink:context xmlns:msink="http://schemas.microsoft.com/ink/2010/main" type="inkWord" rotatedBoundingBox="2243,13829 7807,13991 7771,15235 2206,15072"/>
              </emma:interpretation>
              <emma:one-of disjunction-type="recognition" id="oneOf36">
                <emma:interpretation id="interp52" emma:lang="" emma:confidence="1">
                  <emma:literal/>
                </emma:interpretation>
              </emma:one-of>
            </emma:emma>
          </inkml:annotationXML>
          <inkml:trace contextRef="#ctx0" brushRef="#br2" timeOffset="498911.4371">4160 13266 0</inkml:trace>
          <inkml:trace contextRef="#ctx0" brushRef="#br2" timeOffset="497015.0194">1449 13779 0,'25'0'94,"-25"25"-63,24-25 0,25 0 32,-25 0-32,1 0-15,24 0 15,-49-25-15,49 25 15,-49-24-15,24-1-1,0 1 1,1 24-16,-25-24 15,24 24 1,-24-25 0,25-24-1,-1 1 1,1 23-16,-1 25 16,-24-24-16,24-1 15,1 25-15,-1 0 16,1 0-16,-1 0 125,-48 25-78,-1-25-47,1 0 15,-1 0-15,-23 24 16,48 1-16,-25-1 16,1 0 15,-1 1-16,25-1 1,0 1-16,0-1 16,0 0-1,0 1 1,0-1 15,25 1 32,-1-25-48,1 0 1,-1 0 0,0 0-16,1 0 15,-1 0 16,1 0-15,-1 0 15,1 0 1,23 0-32,-48-25 15,25 25 1,-1-24-1,1 24 1,-1-25 0,-24 1-1,24 24 1,1-24-16,-25-1 16,24 1-1,1-1-15,-1-23 16,49 48-1,-73-25 1,25 25-16,-1 0 16,-73 0 156,25 0-157,24 49 1,0 0-1,-49-25-15,49 1 16,0 23 0,0-23-1,0-1 1,25-24-16,-1 25 16,0-25-16,25 0 31,-24 24 0,24-24 0,-25 0-15,0 0 0,1 0-1,-1 0-15,1 0 31,-1 0-31,0-24 16,-24-1 0,0 1-1,0-1-15,25 25 16,-25-24 0,0 0-16,0-1 15,0 1 16,0-1-31,0 1 16,-25-25 0,1 25-1,0-1 1,-1 25 15,1 0 0,-1 0 1,1 0-1,0 0-15,24 25 46,24 24-31,-24-25-15,24-24 15,-24 24-31,25 1 16,-1-1 62,1-24-62,-1 0 15,0 0-16,1 0 32,-1 0-15,25 0-1,-24-24-16,23 24 1,-23-25 0,-1-23-16,25 48 15,-24 0-15,-1-25 16,25 1-16,-49-1 16,49 25-16,-25 0 31,25 0 16,-49 25-16,24 24-31,-24-25 16,0 0-1,0 1 1,0-1-1,0 1 1,0-1 0,0 0-1,0 1 1,0-1-16,0-48 125,0-1-109,25 25-16,-1-24 15,1 24 1,24 0 15,-25-24-31,25-1 16,-25 25-1,1-24-15,-1 24 0,0 0 32,1 0 14,-25 24-46,0 1 16,0-1-16,0 0 16,0 1-1,0-1 1,24-24 265,1 0-265,-1 0-1,1 0-15,-1 0 32,25 0-1,-25 0 0,1 0-15,-1 0 15,1 0-15,-25-24-1,24-1 1,-24 1 0,0 0 15,0-25-31,24 49 15,-24-49 1,0 25-16,25-25 16,-25 0-1,0 24 1,0 1-16,0 0 62,24 24 1,25 24-32,-25 0-15,1-24-1,-25 25 1,0-1-16,0 1 16,24-25-1,-24 24 1,0 25 0,0 0-16,0 0 15,0-25 1,0 0-1,0 1 1,0-1 47,0 1 124,25-25-156,-1 0-31,1 0 16,-1 0 0,0 0-1,1 0 1,-1-49-1,-24 24 17,0 1-32,25 0 15,-25-1 1,0 1-16,0-1 31,0 1-15,24 0 109,-24 48-94,0 0-15,0 1-1,0-1 1,25-24 0,-1 25 30,0-25 33,1 0-48,-25-25-31,24 1 15,-24-1 1,25 25-16,-25-24 16,24 0-1,1 24 1,-25-25 0,0 1-16,24-1 31,-24 50 156,0-1-171,0 1-16,0-1 16,-24 0 15,24 1-31,-74 48 15,74-49 1,-24-24 47,48 0 46,1 0-93,-1 0-1,25 0 1,-25-24-1,1 24 1,-25-24 0,24 24-1,25-49-15,-49 0 32,25 25-1,-25-25-31,0 24 15,0-24 1,0 25 0,0 0-16,0-1 15,0 1-15,0-25 32,0 24-32,0 1 15,0 0 1,0-1-1,0-24 1,48 74 62,-48-1-62,0 1-16,0 23 15,0 1-15,0 0 16,0-24-16,0 23 16,0-23-16,0 48 15,0-24 1,0-25-16,25 1 16,-1 48-1,1-73 1,-1 0-1,-24 24-15,24-24 16,1 0 0,-1 0-16,1 0 15,-1 0 1,1 0 0,-1-24-16,-24 0 15,24-1 1,-24 1-16,25-1 15,-25 1 1,0 0 0,0-1-1,0 1 17,0-1-1,-25 25 47,25 25-31,0-1-47,0 1 31,0-1-15,0 0-1,0 1 17,0-1-1,25 1-16,-1-25 1,1 0 0,-1 0-1,1 0 1,-1 0-16,25 0 16,-25 0-1,25 0 1,0-25-1,-25 1 1,25-1 0,-49 1-1,25 0-15,-1-1 16,0 25 15,25 0 0,-49 25 1,0 23-17,0-23-15,0-1 16,0 1 31,0-1-32,25-48 79,-1-25-94,-24 0 16,49 25-16,-49-1 15,24 25-15,1 0 16,-1 0 0,1 0 15,24 0-15,-49 25-1,0-1 1,0 0-16,0 25 15,0-24-15,0-1 16,24-24 109,25 0-125,0 0 16,-25 0-1,25 0 1,-25 0-16,1 0 16,24 0-1,-1 0 1,-23 0-16,-1-24 15,1 24-15,-25-25 16,24-24 0,1 25-16,-25 0 15,24 24-15,-24-25 16,49 1 0,-74 24 202,1 0-218,0 24 16,24 1 31,-25-1-32,25 0-15,0 1 32,0-1-17,0 1 1,0-1 0,0 0-16,25 25 15,-1-49 1,-24 25-1,24-25 1,1 0 0,-1 24-16,1-24 47,-1 0-32,25 0 32,-25-49-31,1 49-1,-25-24 1,0-1 0,0 1 15,0 48 94,0 1-110,24 24-15,-24-25 0,25 1 16,-1-1 0,0 0 15,1-24-31,-1 0 31,25 0 0,-24-24-31,-25 0 16,0-1-16,0 1 16,0-1-16,0 1 15,24-1-15,-24 1 16,0 0 0,0-1-1,24 25 63,-24 25-62,0-1-16,25 25 16,-25-25-1,0 1 1,0 24-1,0-1-15,0 1 16,0 0-16,0 24 16,0-24-16,-25-24 15,25-1-15,-24 25 16,0-25-16,-25 50 16,0-25-16,24-25 15,-48 25-15,24-49 31,25 0-15,-25 0 0,49-73-1,0 48 1,49-48-16,49 24 16,-50-24-16,26 24 15,-1-24-15,49 48 16,-24-48-16,-49 24 15,0 25-15,-25-25 16,0 49-16,1-25 16,-25 1 46,-49 24-46,25 0-16,-50 0 15</inkml:trace>
          <inkml:trace contextRef="#ctx0" brushRef="#br2" timeOffset="499488.4584">4331 13462 0,'49'-25'46,"0"1"-46,-25 24 16,50 0-16,-50 0 16,25 0-16,-25-24 15,-24-1 32</inkml:trace>
          <inkml:trace contextRef="#ctx0" brushRef="#br2" timeOffset="500272.1562">4551 13413 0,'0'-24'32,"25"24"-32,23 0 15,26 0-15,-26 0 16,26 0-16,-50 0 16,1 0-1,-1-25-15,-24-24 31</inkml:trace>
        </inkml:traceGroup>
      </inkml:traceGroup>
    </inkml:traceGroup>
    <inkml:traceGroup>
      <inkml:annotationXML>
        <emma:emma xmlns:emma="http://www.w3.org/2003/04/emma" version="1.0">
          <emma:interpretation id="{8C1DA386-5CC7-4D06-8D25-09E6C286156A}" emma:medium="tactile" emma:mode="ink">
            <msink:context xmlns:msink="http://schemas.microsoft.com/ink/2010/main" type="paragraph" rotatedBoundingBox="2341,15250 30355,15188 30358,16657 2344,167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99478D-C169-487C-B9B8-F96FFD805E6D}" emma:medium="tactile" emma:mode="ink">
              <msink:context xmlns:msink="http://schemas.microsoft.com/ink/2010/main" type="line" rotatedBoundingBox="2341,15250 30355,15188 30358,16657 2344,16719"/>
            </emma:interpretation>
          </emma:emma>
        </inkml:annotationXML>
        <inkml:traceGroup>
          <inkml:annotationXML>
            <emma:emma xmlns:emma="http://www.w3.org/2003/04/emma" version="1.0">
              <emma:interpretation id="{57D12AE2-4518-4872-9FAC-1DD1DC96F403}" emma:medium="tactile" emma:mode="ink">
                <msink:context xmlns:msink="http://schemas.microsoft.com/ink/2010/main" type="inkWord" rotatedBoundingBox="2341,15410 4850,15404 4852,16604 2344,16610"/>
              </emma:interpretation>
              <emma:one-of disjunction-type="recognition" id="oneOf37">
                <emma:interpretation id="interp53" emma:lang="" emma:confidence="1">
                  <emma:literal/>
                </emma:interpretation>
              </emma:one-of>
            </emma:emma>
          </inkml:annotationXML>
          <inkml:trace contextRef="#ctx0" brushRef="#br1" timeOffset="512752.5368">4063 15074 0,'0'-25'31</inkml:trace>
          <inkml:trace contextRef="#ctx0" brushRef="#br1" timeOffset="513232.1566">4038 15538 0,'-24'0'16</inkml:trace>
          <inkml:trace contextRef="#ctx0" brushRef="#br1" timeOffset="509209.8945">1571 15587 0,'0'-25'109,"0"-24"-93,25 25-16,-25 0 15,24-25-15,-24 24 32,0-24-32,0 25 15,0 0-15,25-25 16,-25 24-1,0 1-15,0-1 16,0 1 0,0 0-1,0-1 1,0 1-16,0-1 16,0 1-1,0-1-15,0 1 16,0 0-16,0-25 15,0 0 1,0 0-16,0 25 31,0-1-31,0 1 0,0-25 16,0 25 0,0-1-1</inkml:trace>
          <inkml:trace contextRef="#ctx0" brushRef="#br1" timeOffset="512334.7383">1962 14903 0,'25'0'78,"-1"0"-47,25 24-15,-25 1 0,-24 23-1,25-23 1,-25-1-16,0 1 31,0-1-15,0 1-1,0-1 17,0 25-32,-25 0 31,1-25-15,24 1-1,-24-1 1,24 0-16,-25-24 15,25 25-15,-49-25 32,25 24-32,-1-24 15,1 0 1,0 25-16,-1-25 16,1 0 15,-25 0 31,73 0 79,25 0-141,-24 0 16,23 0-1,-23 0 1,24 0-16,-25 0 62,1 24-62,-1 1 0,-24-1 16,24 0 0,-24 1-1,0-1-15,25 1 47,-1-25-31,1 0-1,23 0 1,-23 0 0,24 0-1,-25 0-15,25 0 16,-25 0-1,25 0 1,-24 0 0,-1-25-1,-24 1 1,0-1 0,0-48-16,0 49 15,0-50 1,0 50-1,0 0-15,0-1 16,-24 1 0,-1 24 31,1 0-47,-1 0 15,25 24 1,-24-24-16,24 25 0,-24 23 15,24-23 1,0 24-16,0-25 16,0 25-16,0-25 15,0 1 1,0-1-16,24 1 16,0-25-1,25 0 1,-24 0-1,24 0 1,-25 0-16,25 0 16,-25 0-1,25 0 1,-25 0-16,1-25 16,24 25-1,-49-24-15,24-1 16,-24 1-16,49 0 15,-49-25 1,0 24 0,0 1-16,0-1 15,0-23 1,0 23 0,0 1 46,0 48-46,0 1-1,-24 48-15,24 0 16,0-48-16,0 23 16,0-23-16,0-1 15,0 1 1,24-1-16,0-24 15,1 0 1,-1 0 0,1 0-1,24-24-15,-49-1 16,0 1-16,24-1 16,-24 1-16,0 0 15,0-1 1,0 1-16,0-1 15,0 1 1,0-1 0,0 1 31,24 24-32,1 0-15,-1 0 16,-24 49-1,0 0-15,0 0 16,49-1-16,-24 1 16,-25 25-1,0-50 1,0 25 0,0-25-1,0 1 1,0 23-16,-25-48 15,-24 25 1,25-25-16,-1 0 16,1 0-16,0 0 31,-1 0-31,1-25 16,24-23 15,0 23-31,0-24 15,24 25-15,49-25 16,-48 49-16,-1 0 16,50-49-16,-50 49 15,74-24-15,-74 24 16,1 0-16,-1 0 16,0 0-16,1 0 15,-1-25 1,1 1-16,-25 0 31,24-1-15,-24 1-1,24-1 1,-24 1-16,0-1 16,0 1-1,0 0-15,0-1 16,0 1 31,49 24 15,-24 0-46,-1 49-16,1-49 15,-25 24-15,24-24 16,-24 49-16,0-25 16,0 1-1,0-1 1,0 1 0,0-1 30,0-48 142</inkml:trace>
          <inkml:trace contextRef="#ctx0" brushRef="#br1" timeOffset="514055.2092">3623 15440 0,'0'25'31,"24"-1"16,-24 0-16,0 1 0,-24-25-15,24 24 15,-24-24-15,-1 0 93</inkml:trace>
        </inkml:traceGroup>
        <inkml:traceGroup>
          <inkml:annotationXML>
            <emma:emma xmlns:emma="http://www.w3.org/2003/04/emma" version="1.0">
              <emma:interpretation id="{98CAEF0A-962A-4C42-B2AE-0D6C3CA1B3EE}" emma:medium="tactile" emma:mode="ink">
                <msink:context xmlns:msink="http://schemas.microsoft.com/ink/2010/main" type="inkWord" rotatedBoundingBox="5224,15491 10280,15480 10283,16581 5226,16592"/>
              </emma:interpretation>
              <emma:one-of disjunction-type="recognition" id="oneOf38">
                <emma:interpretation id="interp54" emma:lang="" emma:confidence="1">
                  <emma:literal/>
                </emma:interpretation>
              </emma:one-of>
            </emma:emma>
          </inkml:annotationXML>
          <inkml:trace contextRef="#ctx0" brushRef="#br2" timeOffset="533806.228">7384 14976 0,'25'0'31,"23"0"-15,26 0-16,-25 0 15,48 0-15,-48-24 16,0 24-16,-25-25 15</inkml:trace>
          <inkml:trace contextRef="#ctx0" brushRef="#br2" timeOffset="532823.2664">4453 15513 0,'0'49'16,"0"-24"30,25-1-14,-1-24 15,1 0-1,-1 0-30,1 0 0,-1-24-1,-24-1-15,24 25 16,1-24 0,-1-25-1,1 25 1,-25-1-16,24 25 15,-24-24 1,0-25 0,24 49-1,-24-25 1,0-23 0,0 23-1,25 1-15,-25-1 16,0 1-1,0-25 17,0 25-1,0-1 16,-25 25-47,1 0 15,24-24 1,-24 24-16,24 24 78,0 1-62,0-1-16,0 0 15,24-24-15,0 25 16,1-1 0,-1 1-16,1-25 15,-1 49 1,1-49-16,-1 24 16,0 0-1,1 1-15,-1-25 16,1 24-16,24 1 15,-1-1 1,-23 1 0,-25-1 15,24-24-15,-24 24-1,0 25 16,-24-49-15,-1 0 0,-23 0 15,-1 0-15,24 0-1,74 0 95,-24 0-95,23-24 1,26-1-16,-26-23 15,1 48 1,-24-25 0,-1 25-16,-24-24 15,25-1 1,-25 1 0,24-1-16,0 1 31,-24-25-16,49 25 1,-24-1 0,-1 25-1,1 0-15,-1-24 16,-24 48 78,-24-24-79,-25 25-15,24-1 16,1-24-16,-1 25 16,1-1-1,24 25 16,0-25-31,0 1 16,0-1 0,24-24-1,1 25 1,-1-25-16,1 0 16,-1 0-16,1 0 15,-1 0 1,0 0-16,1 0 31,-1 0-15,1 0-1,-1 0 1,1-25 0,-25 1-1,24 24-15,-24-25 16,24-24-1,-24 25 1,0-25 0,-24 0-16,0 49 31,-1-24-15,-24 24 15,25 0-16,-25 0 1,25 0 15,24 24 1,0 1-17,0-1 16,24 25-15,25-49 0,-25 0-1,25 0 1,-24 0 0,23 0-16,-23 0 15,24 0 1,-25 0-1,25 0 17,-25-24-17,-24-1 1,25 25 0,-25-24-1,24 24 1,1 0-1,-1 0 17,0 0-32,25 0 31,0 0-31,-24 0 16,23 49-16,-48-1 15,25-23-15,-25-1 16,0 1-16,0-1 15,0-48 95,0-25-95,0 24-15,0 1 16,0 0-16,24-1 16,-24 1-1,25 24 1,-1 0 0,1 0-1,-1 0 1,-24 24-1,0 1 1,0-1 0,0 0 15,24-24 31,1 0-46,-1 0-16,-24-24 16,25 24-16,48 0 15,-49 0 1,1 0 15,-1 0-15,-24 24-1,25 1-15,-25-1 16,0 1 0,24-1-16,0-24 31,1 0 0,-1 0-31,1 0 16,-1 0-16,25 0 15,0 0-15,-25 0 16,1 0-16,48-24 16,-24-1-1,-25-24-15,1 49 16,-25-48 0,0 23-1,0 1 1,0-1-16,0 1 15,0-1 32,-25 25-15,-24 0-17,25 0 1,0 25 15,24 24-15,0-25-1,24 25 1,0-25 0,1 1-16,-1-25 15,25 49 1,-24-49-1,-1 0-15,25 0 16,-25 0 0,25 0-16,-25 0 15,1 0 1,-1 0 0,1 0-1,-1 0 1,1-25-16,-1-24 15,-24 25-15,0-49 16,0 24-16,24 0 16,25 0-16,-49-24 15,0 24-15,0-24 16,0 0-16,0 48 16,0 50 77,0 23-93,0 26 16,0-26-16,0 1 16,0 0-16,0 24 15,0-48-15,0-1 16,25 1-16,-1-1 15,1 1-15,-1-1 16,25-24 0,0 0-1,-25 0 1,0 0-16,1 0 16,-1 0-16,1 0 15,-1 0 1,1 0-1,-25-24-15,24 24 16,-24-25-16,24 25 16,1-49-16,-25 25 15,0-1 1,0-23-16,0 23 16,0-24-1,0 0-15,-25 1 16,1 23-1,24 1 1,-24-1 0,-1 1-1,1 24 1,24-24-16,-25 24 16,-24 0 30,25 0-30,24 24 0,0 0-16,0 50 15,0-26 1,0-23-16,0 24 16,0-25-16,0 25 15,0-25-15,0 1 16,0-1-1,24 1-15,1-1 141,24-48-125,-25-1-1,-24 1 1,49-49-16,-49 48 16,24 25-1,1-24-15,-1-1 16,1 25 15,-1 0 0,25 0-15,-49 25-16,0-1 16,0 1-16,24 23 15,1 26 1,-1-74 46,25 0-46,-24 0 0,-1-25-1,-24 1 1,24-1-16,1-23 15,-1 48-15,-24-25 16,0 1-16,0-1 16,49 74 77,-49-24-93,0 48 16,25-49 0,-1 25-1,0-24 1,1-25 31,-1 0-32,1 0 1,-1 0 0,-24-25-16,24 1 15,1-1 1,-25-24 0,24 49-1,-24-24 1,25 24-1,-1 0 1,1 0 15,-1 0-15,0 0 0,1 0-1,-25 24-15,49 25 16,-49-24-16,0-1 31,0 1-15,0-1-1,0-48 79,0-25-94,0 24 16,24 1-1,1-1-15,-1 25 32,0 0 14,1 0-30,-1 0 0,1 25-1,-25-1 1,48 25 0,-48-24 15,0-1-16,25-24-15,-1 0 94,25 0-94,-24 0 16,-1-24-1,25-1-15,-25 1 16,1-1 0,-1 1-16,1-1 15,-1 25-15,0-24 32,-48 24 93,-25 24-110,25 1-15,-1 73 16,25-50-1,0-23 1,0 24 0,0-25-16,0 1 15,0 23 1,25-48 15,-1 0-15,1 0-1,-1 0-15,0-24 16,-24-25 0,0 25-16,25-25 15,-25 24 1,0-23 0,0 23-16,0-24 31,0 98 63,0 24-79,24-48 1,-24 24-16,0-25 15,0 25-15,0-25 16,0 1-16,0 24 16,0-25-16,0 1 15,0-1 1,0 0-16,0 1 16,-24-1-16,24 1 15,-49-1 1,0-24-1,49 24-15,-24-24 16,-1 0 15,-24 0-15,49-48 0,0-1-1,0 24-15,0-23 16,0 23-1,0 1-15,0-1 16,25 25 0,-1 0-16,1 0 15,24 0-15,-1 0 16,-23-49 0,-1 49-16,1-24 15,-1 0-15,1-1 16,-1 1-1,-24-1-15,0 1 16,0-1 15</inkml:trace>
          <inkml:trace contextRef="#ctx0" brushRef="#br2" timeOffset="533231.1518">8215 14732 0,'-25'0'94,"1"-25"-94</inkml:trace>
        </inkml:traceGroup>
        <inkml:traceGroup>
          <inkml:annotationXML>
            <emma:emma xmlns:emma="http://www.w3.org/2003/04/emma" version="1.0">
              <emma:interpretation id="{CBFEE046-93B1-4110-9F05-14489E63B377}" emma:medium="tactile" emma:mode="ink">
                <msink:context xmlns:msink="http://schemas.microsoft.com/ink/2010/main" type="inkWord" rotatedBoundingBox="10695,15679 12137,15676 12138,16264 10697,16267"/>
              </emma:interpretation>
              <emma:one-of disjunction-type="recognition" id="oneOf39">
                <emma:interpretation id="interp55" emma:lang="" emma:confidence="1">
                  <emma:literal/>
                </emma:interpretation>
              </emma:one-of>
            </emma:emma>
          </inkml:annotationXML>
          <inkml:trace contextRef="#ctx0" brushRef="#br2" timeOffset="536366.9035">10168 15220 0,'25'-49'16,"-1"49"-16,49 0 0,1 0 16,23 0-1,-23-24-15,-1 24 16,-24-24-16,-25 24 16,25-25-16</inkml:trace>
          <inkml:trace contextRef="#ctx0" brushRef="#br2" timeOffset="535903.2278">9924 15391 0,'25'25'31,"-1"-25"-15,0 0-1,1 0 1,-1 0 0,1 0-16,-1 0 15,1 0 1,-1 0 0,0-25-16,1 1 15,-25-1-15,24-23 16,1 23-16,-25 1 15,24-50-15,-24 26 16,24-26-16,-24 25 16,0 25-16,0-25 15,0 25-15,0 48 172,0 25-172,0 0 16,0-25-1,0 1-15,25 24 16,-1-1-16,1-23 16,-1 24-16,49 24 15,-48-73 1,48 24-16,-48-24 16,23 0-16,1 0 15,0 0-15,-24 0 16,48 0-16,-24-24 15,-25 24-15,25-49 16,-25 49-16,1-49 16,-1 25 46,-48 48 16,-1 1-62,1-25 0,0 49-1,24-25 1,0 25-16,0-25 15,0 25 1,0-24 15,24-1-15,0-24 0,25 0-16,0 0 15,0 0 1,-25 0-16,1 0 15,-1 0 1,25 0-16,-49-24 16,24 24-16,-24-25 15,0-24 1,0 25 0,0-1-1,0 1 1,0-25-1,0 25 1,-24-1-16,24 1 16,-24 24-16,-1-25 15,1 25-15,-1 0 16,1 0 0,-1 0-1,1 0-15,0 0 16,24 49 15,0-24-31,24-25 16,0 0-16,1 24 15,24-24-15,-25 0 16,25 0-16,0 0 16,0 0-16,-25 0 46</inkml:trace>
        </inkml:traceGroup>
        <inkml:traceGroup>
          <inkml:annotationXML>
            <emma:emma xmlns:emma="http://www.w3.org/2003/04/emma" version="1.0">
              <emma:interpretation id="{7FADB57A-DAF7-4E0E-8FFD-4FF33CDE35B2}" emma:medium="tactile" emma:mode="ink">
                <msink:context xmlns:msink="http://schemas.microsoft.com/ink/2010/main" type="inkWord" rotatedBoundingBox="12673,15610 15165,15604 15166,16363 12675,16368"/>
              </emma:interpretation>
              <emma:one-of disjunction-type="recognition" id="oneOf40">
                <emma:interpretation id="interp56" emma:lang="" emma:confidence="1">
                  <emma:literal/>
                </emma:interpretation>
              </emma:one-of>
            </emma:emma>
          </inkml:annotationXML>
          <inkml:trace contextRef="#ctx0" brushRef="#br2" timeOffset="539598.607">11927 15562 0,'0'-24'62,"0"-1"-31,0 1-15,0 0 0,-25 24-1,25-25-15,0 1 16,0-1-16,0 1 16,0-1-1,0 1-15,0 0 16,0-1-1,0-24-15,0 25 47,0-1-31,0 1 15,25 0-15,24 24 15,-25 0-15,1-25-16,-1 25 15,0 0-15,25 0 32,-24 0-17,-1 0 16,1 0-31,-25 25 16,0 23 0,0-23-16,0-1 15,0 25-15,0-24 16,0-1-16,0 0 16,0 1-16,0-1 15,0 1 1,0-74 124,0 24-140,0-23 16,0 23-16,0-24 16,0 25-16,0-1 15,0 1-15,0 0 16,0-1 0,0 1-16,24-1 15,25 25 48,-25 0-48,1 0 1,-1 0-16,0 0 16,1 0-1,24 0 1,0 49-1,-49-24 1,0-1-16,24 25 16,-24 0 15,0-25-15,0 1-1,0-1-15,0-48 125,0-1-125,0-24 16,0 25-16,0-1 15,0 1-15,0 0 16,0-1 0,24 1-1,1 24-15,-1-25 16,25 25 0,-24-24-16,-1 24 15,0 0-15,1 0 16,-1 0-16,1 0 15,-1 0-15,25 24 32,0 1-32,-49 24 15,24-1 1,-24-23-16,0-1 16,0 50-16,0-26 15,25-23 32,-1-25-16,25 0-15,0-25 0,0 1-16,-25-25 15,25 25-15,0-1 16,-25 1-16,25-1 15,-25 1 1,1 0 0,-74 24 93,25 0-109,-1 0 16,1 0-16,-1 24 15,-24 0-15,25 1 16,0-1-16,-1 1 16,1-1-16,-1 25 15,25-25 1,0 1-1,0-1 1,25-24-16,24 0 16,-25 25-16,25-25 15,-25 24-15,25-24 16,-24 0 0,-1 0-16,0 0 15,1 0 1,24-49-16,-25 0 15,1 49-15,-1-48 16,-24-1-16,24 49 16,1-49-16,-25 24 15,0 50 79,0-1-94,0 1 16,0 48-16,0-49 15,0 25 1,24-24-16,1-1 16,-1-24-16,0 0 15,1 0 1,-1 0-1,1 0-15,24 0 16,-49-24 0,0-1-16,0 1 15,0-1-15,0-48 16,0 49 0,0-50-16,0 26 15,0-26-15,0 25 16,0 25-16,0-25 15,0 25-15,0-49 16,0 97 109,0 74-109,0-25-16,0-24 15,0 48-15,0-48 16,0 0-16,24 0 16,-24 0-16,0 0 15,0-25-15,24 25 16,-24 0-16,25-98 78,-25 25-78</inkml:trace>
          <inkml:trace contextRef="#ctx0" brushRef="#br2" timeOffset="540887.4512">14003 15000 0,'49'0'78,"-25"0"-47,-24 49-15,0-24-16,0 24 16,0-25-16,0 0 15,0 25-15,-24 122 47,24-97-47,-25-50 16,1-24-1,-1 0 1,1 0 0,0 0-1,-1 0-15,1 0 16,-1 0 0,74 0 109,-24 0-110,-1 0 1,25 0-16,0 24 15,-1-24 17,-23 0-32,-1 0 15,1 0-15,-1 0 16,1 0 0,-1 0-1,0 0-15,1 0 31,-1 0-31,1 0 16,-25-24 0,0-74 15,0 49-15,0 25-16,0 0 0,0-1 15,0-24 1,-25 49 15,1 0-15,-25 0-1,25 0 1,24 25-16,0 48 16,0-24-16,0 49 15,0-50-15,48-23 16,1 24-16,0-49 15,-24 0 32</inkml:trace>
        </inkml:traceGroup>
        <inkml:traceGroup>
          <inkml:annotationXML>
            <emma:emma xmlns:emma="http://www.w3.org/2003/04/emma" version="1.0">
              <emma:interpretation id="{F5A1D937-61EA-4F1D-AC28-9FDBF62E8B04}" emma:medium="tactile" emma:mode="ink">
                <msink:context xmlns:msink="http://schemas.microsoft.com/ink/2010/main" type="inkWord" rotatedBoundingBox="15555,15489 20464,15478 20467,16679 15557,16690"/>
              </emma:interpretation>
              <emma:one-of disjunction-type="recognition" id="oneOf41">
                <emma:interpretation id="interp57" emma:lang="" emma:confidence="1">
                  <emma:literal/>
                </emma:interpretation>
              </emma:one-of>
            </emma:emma>
          </inkml:annotationXML>
          <inkml:trace contextRef="#ctx0" brushRef="#br2" timeOffset="549247.8374">18765 14854 0</inkml:trace>
          <inkml:trace contextRef="#ctx0" brushRef="#br2" timeOffset="548807.8337">14784 15465 0,'0'24'63,"25"-24"-63,-1 0 16,1 0-16,-1 0 15,25 0-15,-25 0 16,1 0-1,-1 0-15,1 0 32,-1 0-32,0 0 15,25-24 1,-49-1-16,25 25 16,-25-24-16,24-25 15,-24 24 1,0-23-1,0-1 1,0 24 0,0 1 31,0-1-47,-24 25 31,-1 0-16,1 0-15,-1 0 32,1 0-17,0 0-15,-1 0 16,1 49 0,24-24-1,0 48-15,0-49 16,0 1-1,0-1-15,0 1 16,0-1-16,49 1 16,-25-1-16,25-24 31,-25 24-31,25-24 16,0 0-1,-49 25-15,24-25 16,1 0-16,24 0 15,-25 0 1,0 0 0,1 0-16,-25-25 15,24 25-15,-24-24 16,25 0-16,-1-1 16,1 25-16,-25-49 15,24 49 16,0 0-15,1 0 0,-1 0 15,-24 25-15,25 24-16,-25-25 15,0 25 1,24-25-1,-24 1 64,49-25-64,-25 0 1,25 0 15,-24 0-15,-25-25-16,24 1 15,1-1 17,-25 1-32,0 0 15,0-1-15,0 1 16,0-1-16,0 1 15,0-1 1,0 1 0,0 48 124,0 25-108,24 0-17,0-49 1,1 0-1,-1 0 1,1 0 0,-1 0-1,1 0 1,-1 0 0,25 0-16,-25-24 31,1-1-16,-1-48 1,-24 49 0,24-1-16,-24 1 15,0-1 17,0 1-32,0-1 31,0-23-16,-24 48 32,0 0-31,-1 0-16,1 0 16,-1 24-1,25 0-15,0 1 16,0-1-1,0 1-15,0-1 16,0 1 0,0-1-1,49 25 1,-24-25 0,-1-24-16,0 25 15,1-25 1,-1 0-1,-24 24 1,25-24 0,24 0-16,-25 0 15,25 0 1,-25 0 0,25 0-1,0-24-15,-49-1 16,24 25-16,-24-24 15,25 24-15,-25-49 16,0 25 0,0-1-16,0 1 15,0-25 1,24 24 93,1 25 126,-1 0-220,0 0 1,1 0-16,-1 0 16,25 0-1,-24 0 1,-1 0-1,0 0 1,1 0 0,-1 0-1,1 0 1,-1 0 78,-24 25-63,0-1-31,0 25 16,0-24-1,0-1-15,0 0 16,0 1-1,0-1 1,25-24 31,23 0-47,-48-24 16,49-1-1,-49 1-15,0-25 16,25 0-16,-1 25 15,-24-1 1,0 1-16,0 0 16,0-1-1,0 98 95,0-24-95,0-24-15,0-1 16,0 1 0,25-1-1,-25 0 1,24-24-1,0 0 1,25 0 15,-24 0-15,24 0 0,-49-24-16,24 0 15,-24-1 1,24-24-1,-24 25-15,0-1 16,25 1 0,-25 0-16,0-1 15,24 1 1,-24 48 78,0 1-79,0 23-15,0 26 16,0-25 0,0-1-16,0-23 15,0 24-15,0-25 16,0 1-16,0-1 15,0 0-15,0 1 16,0 24-16,0 0 16,-24-1-1,24 1-15,-25 0 32,1-25-32,0 1 15,-1-25 1,1 0-1,-1 0-15,1 0 16,-1 0-16,1 0 16,0 0-1,-1 0-15,1-25 16,24-23-16,0-1 16,0-24-16,0 24 15,0 24-15,0 1 16,0-25-1,24 25 1,1 24-16,-1 0 16,0 0-1,25 0-15,-24 0 16,24 0-16,-25-25 16,25 25-16,-25 0 15,25-24 1,-25-1-16,1 25 15,24 0-15,-49-24 16,24-1 0,1 1-1,-25 0-15,48-1 16,-48-24-16,49 0 16,-24 25-1,-25-25-15,0 25 16,0-25-1,0 24-15,0-23 16,0 23 0,0 1-16,0-1 15,0 1 1,0-25 0,0 0-1,-25 0 1,1 98 46,24 25-62,0-26 16,0 26-16,0-1 16,0-24-16,0 24 15,0 0-15,0 1 16,0-26-1,0 1-15,0 0 16,24-24-16,1-1 16,-1 0-1,25 25-15,0-49 32,-25 0-32,25 0 15,-25 0 1,25 0-1,-49-24-15,25 24 16,-25-25-16,24 25 16,1-48-16,-1 23 15,-24 1-15,0-1 16,0-24-16,0 1 16,24-1-1,-24 0 1,0 24-16,0-23 15,0-1-15,0 0 16,0 24-16,0-23 16,0 23-16,0-24 31,0 25 0,-24 24 0,0 0 1,-1 0-32,25 24 15,0 1 1,0 24-16,0-1 16,0-23-16,0-1 15,0 25-15,0 0 16,0 0-16,0 0 15,0-25-15,0 25 16,0-25-16,0 1 16,0-1-1,0 1-15,25-25 94,-1 0-78,0-25 15,1-24-15,-1 25-16,1 0 15,-25-1-15,24 25 16,1-24-16,-1 24 15,0 0-15,1 0 47,-1 0-47,-24 49 16,0 24-16,49-49 16,-49 1-1,0-1 48,25 1 77,23-25-124,-23 24-16,-1-24 16,1 24-1,-1-24 1,1 0-1,-1 0 1,-24-24-16,24 24 16,1-24-1,-1-25 1,1 0 0,-25 24-1,0-23 16,0 23-15,0 1 15,-25-25 1,25 73 61,0 25-77,0-24-16,0 23 16,0-23-16,0-1 15,0 1 1,0-1-1,0 1 1,25-25 31,-1 0-31,0-25-1,-24 1 1,25 24-16,-25-49 15,24 24 1,1-23-16,-1 23 16,-24 1-1,25 24 1,23 0 78,-48 24-94,25 25 15,-25-25 1,0 1-16,24 24 16,-24-25-1,25 1 110,-25-50-94,24 1-31,-24-1 16,49-48-16,-49 49 16,0-1-1,24 1-15,1-25 32,-1 49 14,1 49-14,-1-25-17,-24 25-15,24-25 16,-24 1 0,0-1-1,25-24 1,-1 0 46,1 0-46,24-24 0,-25-25-16,0 49 15,-24-49-15,49 0 16,-24 0-1,-1 49-15,1 0 16,-50 0 125,1 0-141,-25 0 31,49 49-15,0-24-16,0-1 15,0 25-15,0 0 16,0-25 15,24-24 16,1 0-31,24 0 15,-25 0-16,-24-49-15,0 25 16,0-25-16,24 0 16,-24 25-1,0-1-15,0 74 94,0 0-94,49 49 16,-49-25-16,0 0 15,0 25-15,0-49 16,0 24-16,-24-24 16,-1-25-16,1 74 15,0-98 1,-1 0-1,1 0-15,-1 0 16,1-24 31,24-50-47,49-23 16,0-25-16,48-25 15,-97 98-15,74 0 16,-74 25-16,24-25 15,0 49 17</inkml:trace>
          <inkml:trace contextRef="#ctx0" brushRef="#br2" timeOffset="549847.0828">17349 14903 0,'24'0'15,"49"-49"1,1 49-16,-1-24 15,0 24-15,-24 0 16,24 0-16,-48-25 16,-1 25-1,1 0-15,-1-24 16,0 24-16,25-25 16</inkml:trace>
        </inkml:traceGroup>
        <inkml:traceGroup>
          <inkml:annotationXML>
            <emma:emma xmlns:emma="http://www.w3.org/2003/04/emma" version="1.0">
              <emma:interpretation id="{D8293AD9-E0A4-418E-8825-A564A2FFAC3A}" emma:medium="tactile" emma:mode="ink">
                <msink:context xmlns:msink="http://schemas.microsoft.com/ink/2010/main" type="inkWord" rotatedBoundingBox="20709,15535 23346,15529 23349,16629 20712,16635"/>
              </emma:interpretation>
              <emma:one-of disjunction-type="recognition" id="oneOf42">
                <emma:interpretation id="interp58" emma:lang="" emma:confidence="1">
                  <emma:literal/>
                </emma:interpretation>
              </emma:one-of>
            </emma:emma>
          </inkml:annotationXML>
          <inkml:trace contextRef="#ctx0" brushRef="#br2" timeOffset="554520.0358">19938 15342 0,'24'0'141,"0"0"-141,1 0 16,24 0 15,-25 0-31,1 0 15,-1 0 1,0 0 0,1 0-1,24-24 1,-49 0 0,0-1-1,0 1 1,0-1-16,0 1 31,0-1 125,0 50-124,0-1-1,0 25-31,24-24 47,1-1-32,-25 0-15,24-24 16,-24 25 0,24-25-1,1 24-15,-1-24 16,1 0-1,-1 0 1,0 0 0,1 0-1,-1 0 1,1 0 0,-1-24-1,-24-1-15,0-23 31,0 23-31,0-24 16,0 25 0,0-25 15,0 73 94,0 1-125,25-1 16,-1 1-16,-24-1 15,0 1 1,24-25-1,-24 24 1,25-24 0,-1 0-1,1 0 1,-1 0-16,1 0 47,-1 0-32,0 0 1,1-24 15,-25-1-15,24 1 0,1-1-1,-1 25 1,1 0 31,-1 0-32,0 0-15,1 25 16,-25-1 0,0 25-1,0-25 1,0 1-16,24-50 187,1 1-171,24 0-16,-49-1 16,24 25-16,25 0 15,-25 0 32,25 0-16,-49 25 1,0-1-17,0 0 16,0 1-15,24-25 203,1 49-204,-1-49 1,1 0 15,-1 0 1,1 0-1,-1 0 0,0-25-15,1 1-1,-25-1 1,0 1 0,24-25-1,-24 25 1,0-1-1,0-24 1,0 25 0,0 0-1,0 72 126,0-23-141,0-1 16,0 1-16,0-1 15,0 25 1,0-25-1,25-24-15,-1 0 47,1 0-31,-1 0 0,0 0-1,1 0-15,-1 0 16,1-24-16,-1 24 15,25-24-15,-49-1 16,24 25-16,-24-24 109,-24 24-46,-1 0-47,1 0-16,0 24 15,24 1 1,0 23-16,-25-48 15,25 25-15,0-1 16,0 1 0,25-25 62,-1 0-63,25 0 1,-25 0 0,-24-25-1,0-24-15,0 25 16,0 0-16,25-1 16,-25 1-1,24 24 79,-24 24-94,0 49 16,25-24-1,-1 0-15,-24 24 16,24-24-16,-24 0 15,0 24-15,0-48 16,0 48-16,0-49 16,0 1-16,0-1 15,0-48 48,0-25-63,25 25 15</inkml:trace>
          <inkml:trace contextRef="#ctx0" brushRef="#br2" timeOffset="556440.2328">21476 14756 0</inkml:trace>
          <inkml:trace contextRef="#ctx0" brushRef="#br2" timeOffset="555847.4002">21867 15416 0,'24'0'16,"1"24"-1,-1-24-15,1 0 31,-1 0 1,1-24-17,-25-1-15,0 1 16,0-1 0,0 1-16,0 48 93,0 25-93,0 25 32,24-74 30,0 0-62,1 0 16,24-25-16,-25 1 15,1-1-15,-25-24 16,24 25-16,0 0 16,-24-1-1,0 50 63,0-1-62,0 0-16,0 25 16,0 0-16,0-24 15,0-1-15,25 25 16,-25-25-1,24-24 1,1 0 0,-1 0-1,1 0 1,-1 0-16,0 0 16,-24-24-16,49-1 15,-24-23 1,-1-1-16,-24 24 15,0 1 1,0-1-16,0 1 16,0 0-16,0-1 15,0 1 17,-24 24 14,-1 0-30,25 24-16,0 25 16,0-25-16,0 25 15,0-24-15,0-1 16,0 1-16,25-25 16,-1 24-1,0-24 16,-24-24 16,25-25-31,-25 0-16,24 24 16</inkml:trace>
        </inkml:traceGroup>
        <inkml:traceGroup>
          <inkml:annotationXML>
            <emma:emma xmlns:emma="http://www.w3.org/2003/04/emma" version="1.0">
              <emma:interpretation id="{8E1EB53C-30D8-4364-AF0A-8AA6B00A91E3}" emma:medium="tactile" emma:mode="ink">
                <msink:context xmlns:msink="http://schemas.microsoft.com/ink/2010/main" type="inkWord" rotatedBoundingBox="23738,16045 25106,16042 25107,16409 23739,16412"/>
              </emma:interpretation>
              <emma:one-of disjunction-type="recognition" id="oneOf43">
                <emma:interpretation id="interp59" emma:lang="" emma:confidence="1">
                  <emma:literal/>
                </emma:interpretation>
              </emma:one-of>
            </emma:emma>
          </inkml:annotationXML>
          <inkml:trace contextRef="#ctx0" brushRef="#br2" timeOffset="559775.1986">22966 15465 0,'0'-25'94,"24"25"-79,-24-24-15,25-1 16,-1 1-1,-24-25-15,25 49 16,-1-24 0,1 24 15,-1 0-31,0 0 16,1 0-1,-1 0 1,-73 0 374,25 0-374,24 24 0,-24-24-1,-1 49-15,1-49 16,24 24-16,0 25 16,0-24-1,0 23 1,0-23-1,0 24 1,0-25 0,24-24-1,25 0-15,0 25 16,-25-25-16,1 0 16,-1 0-16,1 0 15,-1 0-15,0 0 16,1 0-1,-1 0-15,1 0 16,-1-25-16,25 1 16,-49-1-16,24 1 15,1 24-15,-1-25 16,-24 1 0,0 0-1,0-1 1,0 1-1,0-1 1,0 1-16,0-1 16,0-23-1,-24 48 1,-25-25 0,25 25-16,-1 0 15,1 0 1,-1 0-16,1 0 47,-25 0-16,49 25-15,24 23-1,-24 1 1,49-49-1,-49 25-15,25-1 16,48-24 0,-24 0-1,-25 0-15,1 0 32,-1 0-17,1 0-15,-1-24 31,0 24-15,1 0-16,-1-25 16,25 1-16,-25-1 15,1 1-15,-1 0 16,1 24-16,-25-25 16,49 25 62,-25 0-63,0 49 1,-24 24 0,0-48-16,0-1 15,0 1-15,0 23 16,0-72 78,25 0-79,-25-1-15,24 1 16,1-1-16,-1 1 15,1-1 1,-1 1-16,25 0 16,-25 24-1,1 0 1,-1 0 15,0 0-31,1 0 16,-1 24-1,1-24 1,-25 24-16,0 1 16,0-1-1</inkml:trace>
        </inkml:traceGroup>
        <inkml:traceGroup>
          <inkml:annotationXML>
            <emma:emma xmlns:emma="http://www.w3.org/2003/04/emma" version="1.0">
              <emma:interpretation id="{3D75806C-930E-406C-84E9-FA56F5177697}" emma:medium="tactile" emma:mode="ink">
                <msink:context xmlns:msink="http://schemas.microsoft.com/ink/2010/main" type="inkWord" rotatedBoundingBox="25594,15902 27231,15898 27232,16409 25595,16412"/>
              </emma:interpretation>
              <emma:one-of disjunction-type="recognition" id="oneOf44">
                <emma:interpretation id="interp60" emma:lang="" emma:confidence="1">
                  <emma:literal/>
                </emma:interpretation>
              </emma:one-of>
            </emma:emma>
          </inkml:annotationXML>
          <inkml:trace contextRef="#ctx0" brushRef="#br2" timeOffset="562903.5584">24822 15391 0,'25'0'156,"-25"-24"-140,49 24-1,-49-25-15,48 25 16,-23-48-16,-1 48 16,1 0-1,-25-25-15,24 25 16,0-24-16,1 24 109,-25 24-78,-49-24-31,25 25 16,-1-25-16,-24 24 16,25-24-1,-25 24-15,49 1 16,-24-1 0,-1 1-16,25-1 15,0 1-15,0 23 31,0-23-31,49 24 32,-24-25-17,23-24 1,-23 0-16,24 25 16,-25-25-16,25 0 15,-25 0 1,1 0-1,24 0-15,-25 0 16,0-25 0,1 1-1,-25-1 1,0 1 0,24 24-16,-24-49 15,0 25 1,0-1-16,0-24 15,0 25 1,0-1-16,0 1 16,0 0-1,0-1 1,0 1-16,-24 24 16,-1-25-1,1 25 1,0 0-1,-1 0 1,1 0 15,-1 0-31,25 25 47,0 24-16,0-25 1,25 0-1,24 1-15,-1-1 15,-23-24-16,-1 0 1,1 0-16,-1 0 16,1 0-1,-1 0 1,0 0-16,25 0 16,0 0-1,-49-24-15,49 24 16,-25-49-1,-24 25 1,25 24 0,-25-49-16,0 24 15,0 50 110,0-1-109,0 1-16,0 48 16,24-24-1,-24-25-15,25 1 16,-1-1 15,0-24-31,1 0 16,24 0-1,-25 0-15,1 0 16,-1 0-16,0 0 16,1-24-16,-25-1 15,0-24-15,49 0 16,-49 1-1,0-1 1,0 24-16,0 1 16,0 48 93,0 1-93,0 24-1,24-1 1,-24-23 0,25-25-1,-25 24 16,24-24-15,0 0 0,1 0-1,-1 0 1,1 0 0,-1 0 15,1 0-31,-1 0 31,-24-24-15,24-25 15,1 49-31,-25-24 16,0-1-1,0 1-15,0-1 16,0 1-1,0-1-15,0 1 16,0 0-16,-25 24 16,50 0 124,-1 0-124,25 0-16,-25 0 16,1 0-1,-1 0 1,-24 24 31,0 0-32,0 1-15,0 24 16,0 0-16,25-25 16,-25 0-1,24 25-15,1-24 16</inkml:trace>
        </inkml:traceGroup>
        <inkml:traceGroup>
          <inkml:annotationXML>
            <emma:emma xmlns:emma="http://www.w3.org/2003/04/emma" version="1.0">
              <emma:interpretation id="{67E9D84B-9FD9-4888-A585-699BE035F6FD}" emma:medium="tactile" emma:mode="ink">
                <msink:context xmlns:msink="http://schemas.microsoft.com/ink/2010/main" type="inkWord" rotatedBoundingBox="27668,15194 30013,15189 30016,16409 27671,16414"/>
              </emma:interpretation>
              <emma:one-of disjunction-type="recognition" id="oneOf45">
                <emma:interpretation id="interp61" emma:lang="" emma:confidence="1">
                  <emma:literal/>
                </emma:interpretation>
              </emma:one-of>
            </emma:emma>
          </inkml:annotationXML>
          <inkml:trace contextRef="#ctx0" brushRef="#br2" timeOffset="566391.9119">26898 15440 0,'0'25'15,"0"-1"1,25 0 0,-1-24-16,0 0 15,25 0-15,-24 0 16,-1 0-16,1 0 31,23-48-15,-23 23-16,-1-24 15,-24 0-15,0 25 16,0-25-16,0 25 16,0-1-16,0-24 15,0 25-15,0 0 16,0-25-16,0 24 31,0 1-31,0-1 31,0 1-15,0 0-16,0-1 16,0 50 93,0-1-93,49 0-16,-49 1 15,0 24-15,25-25 16,-25 25-16,24 24 16,0-48-16,1 24 15,-1-1-15,25 1 16,-24 0-1,-1-49 1,-24 25 0,24-25-16,1 0 47,-1 0-32,1 0 1,48 0-1,-49-49 1,25 24-16,-49 1 16,49-1-16,-49 1 15,73-25-15,-73 25 16,25-1-16,24 25 16,-49-24-1,0-1 79,-49 50-63,-25-1-15,50 1-16,0 24 15,-1-25 1,25 0 0,0 25-1,0-24-15,0 24 16,0-25 0,0 0-16,0 1 15,0-1-15,0 25 16,25-24-1,23-25 1,-23 0 0,-1 0-1,25 0 1,24 0 0,-73-25-16,25-24 15,-25 25-15,49-49 16,-49 48-16,0-24 15,0 25-15,0-25 16,0 25-16,0-25 16,0 73 124,24 1-140,0 23 16,-24 1 0,25-49-1,-25 25 1,24-25-1,1 0 1,-1 0-16,1 0 31,-1 0-31,0 0 16,1 0-16,-1-25 16,1 1-16,-25-1 15,0 1-15,24 0 16,-24-25-16,25 0 15,-25 24-15,0-23 16,0-26-16,0 50 16,0-25-16,0 25 15,0-50-15,0 50 16,0-25-16,0 25 31,0-25-15,-25 24-1,1 1-15,-1 0 32,1 24 15,-1 0-16,1 73-16,24 0 1,0-48-16,0-1 16,0 49-16,0-48 15,0-1-15,0 0 16,0 1-16,24 24 16,-24-25-16,0 1 15,25-1-15,-1 25 16,25 0-1,-49 0-15,25-25 16,-1 0 0,-24 1-16,24-1 15,1 25-15,-1-24 32,1-25-1,24 0-31,-1 0 15,1-25 1,-24-24 0,-25 25-16,0-1 15,24-23-15,-24 23 16,0 1 15,0-1-15,0 1-1,0-1-15,0 1 16,-49 0 15,49 48 47,0 0-62,0 1-16,0-1 16,0 1-1,25-25 1,-25 24 0,24-24-16,-24 25 15,25-25-15,-1 0 31,0 0-15,1 0-16,-1 0 31,1 0-15,23 0 0,-23-25-1,24-48-15,0 24 16,-25 0-1,0 0 1,-24 25-16,0-1 16,25-23-16,-25 23 15,49-48-15,-49 49 16,0-25 0,0 24-16,0-24 15,0 1-15,0 23 16,0 1-16,0-25 15,0 24-15,0 1 16,0 0-16,0-1 16,0 1-1,-25-1 1,1 25 15,-1 0-31,-23 25 16,23 24-1,25 24-15,-24-24 16,24 0-16,0-1 16,0 1-16,0 25 15,0-1-15,0-49 16,0 49-16,0 1 16,24 23-16,25-23 15,-49-25-15,73 48 16,-48-72-16,24 24 15,-25-49 17,0 0-17,1 0 1,-25-74 31,-25 1-47,-72 0 15</inkml:trace>
          <inkml:trace contextRef="#ctx0" brushRef="#br2" timeOffset="567455.8619">26898 15123 0,'49'-25'47,"0"25"-47,0 0 16,-25 0-16,1 0 16,23 0-16,1 0 15,-49-24-15,25 24 16,-1 0-16,1 0 15,-1-25 1</inkml:trace>
        </inkml:traceGroup>
        <inkml:traceGroup>
          <inkml:annotationXML>
            <emma:emma xmlns:emma="http://www.w3.org/2003/04/emma" version="1.0">
              <emma:interpretation id="{B26D6D06-A9AA-4BF5-B521-D1F79F3C53A0}" emma:medium="tactile" emma:mode="ink">
                <msink:context xmlns:msink="http://schemas.microsoft.com/ink/2010/main" type="inkWord" rotatedBoundingBox="29942,15899 30357,15898 30358,16337 29943,16338"/>
              </emma:interpretation>
              <emma:one-of disjunction-type="recognition" id="oneOf46">
                <emma:interpretation id="interp62" emma:lang="" emma:confidence="0">
                  <emma:literal>o</emma:literal>
                </emma:interpretation>
                <emma:interpretation id="interp63" emma:lang="" emma:confidence="0">
                  <emma:literal>°</emma:literal>
                </emma:interpretation>
                <emma:interpretation id="interp64" emma:lang="" emma:confidence="0">
                  <emma:literal>O</emma:literal>
                </emma:interpretation>
                <emma:interpretation id="interp65" emma:lang="" emma:confidence="0">
                  <emma:literal>º</emma:literal>
                </emma:interpretation>
                <emma:interpretation id="interp66" emma:lang="" emma:confidence="0">
                  <emma:literal>e</emma:literal>
                </emma:interpretation>
              </emma:one-of>
            </emma:emma>
          </inkml:annotationXML>
          <inkml:trace contextRef="#ctx0" brushRef="#br2" timeOffset="569152.1041">29194 15416 0,'-24'0'31,"48"0"47,0 0-62,25 0 0,-24 0-1,-1 0 1,0 0-16,1 0 16,-1 0 15,1 0-31,-1-25 15,25 1 17,-25-1-17,1 1 1,-1 0 0,-24-1-1,0-24 1,0 25-1,0-1 17,0 1-17,-24 0 1,-1 24 15,1 0-31,0 0 31,-1 0-15,1 0 0,-50 0-1,50 24 1,-49 25 0,48-49-1,25 24-15,0 25 16,0 0-1,0 0-15,0-25 16,0 1-16,0 24 16,25-49-16,24 24 15,-25-24-15,25 49 16,0-49-16,0 0 16,-25 0-16,25 0 15,-25 24-15,1-73 31</inkml:trace>
        </inkml:traceGroup>
      </inkml:traceGroup>
    </inkml:traceGroup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17:12:14.793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F5876BA-2259-41B6-908D-13A9319022FF}" emma:medium="tactile" emma:mode="ink">
          <msink:context xmlns:msink="http://schemas.microsoft.com/ink/2010/main" type="writingRegion" rotatedBoundingBox="1243,952 33114,798 33201,18826 1330,18980"/>
        </emma:interpretation>
      </emma:emma>
    </inkml:annotationXML>
    <inkml:traceGroup>
      <inkml:annotationXML>
        <emma:emma xmlns:emma="http://www.w3.org/2003/04/emma" version="1.0">
          <emma:interpretation id="{CEA4C35D-522E-4BCB-B817-8BFF802A747E}" emma:medium="tactile" emma:mode="ink">
            <msink:context xmlns:msink="http://schemas.microsoft.com/ink/2010/main" type="paragraph" rotatedBoundingBox="1248,907 14751,1388 14705,2684 1202,22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DE669EE-B3E0-4371-82CE-9FC42570F985}" emma:medium="tactile" emma:mode="ink">
              <msink:context xmlns:msink="http://schemas.microsoft.com/ink/2010/main" type="line" rotatedBoundingBox="1248,907 14751,1388 14705,2684 1202,2203"/>
            </emma:interpretation>
          </emma:emma>
        </inkml:annotationXML>
        <inkml:traceGroup>
          <inkml:annotationXML>
            <emma:emma xmlns:emma="http://www.w3.org/2003/04/emma" version="1.0">
              <emma:interpretation id="{BF486F7E-05FD-44A8-8F8F-8C57211834CA}" emma:medium="tactile" emma:mode="ink">
                <msink:context xmlns:msink="http://schemas.microsoft.com/ink/2010/main" type="inkWord" rotatedBoundingBox="1247,941 4941,1073 4896,2334 1202,220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35 395 0,'-25'0'125,"25"-24"-109,0 0-1,0-1 1,0-24 15,0 25 16,0-25-16,0 25 0,0-25 16,0 24 0,0 1-31,0 0-1,25-1 17,-1 25-32,1 0 31,-1-24-15,1 24 15,-1 0-16,0 0 17,1 0-17,-1 0 17,1 0-17,24 0 16,-25 24 1,0 1-1,-24-1-31,25-24 16,-25 24-1,0 1-15,24-1 31,-24 1-15,0-1 0,25 0-1,-25 1-15,0-1 32,0 1-17,24-1 1,-24 1-16,0-1 15,0 0-15,0 1 16,0-1-16,0 1 16,0-1-16,0 1 15,0-1 17,24 0 30,-24 1-31,25 24-15,-1 0 15,-24-25-15,0 25-1,0-25 1,0 1 0,0-1-16,0 1 62,0 23 1,0-23-32,0 24 16,0-25-32,0 0 1,0 1 0,0-1-1,0 1 17,0-1-32,-24 1 31,24-1-16,0 0 1,0 1 0,0-1-1,0 1 1,0-74 156,0 24-157,0-23 17,0 23-1,0-24-15,0 25 15,0-1-16,0 1 1,0 0-16,0-1 31,0 1-15,0-1 0,0-23-1,0 23 1,0 1-1,0-1-15,0 1 32,0-1-17,24 1 1,1 24 0,-25-24-1,24-1 1,1 1-1,-1 24 1,0 0 15,-24-25-31,25 25 32,-1-24-17,1 24 1,-1 0-1,-24-25 1,49 25 15,-25 0 16,25 0-16,-24 0 1,-1 0-17,-24 25 1,0-1 0,24 1-1,-24 24 1,0-25-1,0 25 17,0-25-17,0 25 1,0-24 0,0 23 15,0-23-16,0 24 1,0-25 31,0-48 125,0-1-157,0 1 1,0-1 0,0 1-16,0 0 15,0-25 1,0 24-16,0 1 31,0-1-15,0 1 15,0 0 0,25-1 1,-25 1-17,49 24 1,-25 0-1,1-25 1,-1 25 0,0-24 15,1 24 63,-25 24-94,24 1 15,-24 24 1,25-25 0,-25 0-1,0 1 1,24-1-16,25 1 15,-49-1 1,24 1 0,-24-1-1,25-24-15,-1 24 16,1 1-16,-25-1 31,24-24-15,1 0-1,-1 0 17,0 0-1,1 0-15,-1 0-1,1-24 1,-25-1-16,24 25 15,1-24-15,-1 0 16,0-1-16,-24 1 16,49-25-1,-49 24 1,0 1-16,25 0 16,-1-1-1,-48 25 188,24 25-187,0-1-16,-25 0 16,25 25-1,-24-24-15,24-1 31,0 1-31,0-1 0,0 25 16,0-25 0,0 25-1,0-25-15,0 1 16,0-1 0,24 1-16,1-1 31,-1-24-16,0 0 1,1 0 0,24 0-1,-25-24 1,1 24 0,-1-25-16,0 25 15,1-24 1,-1-1-16,-24 1 15,49 0 1,-49-25 0,0 0-16,0 25 15,0-25 1,0 24-16,0 1 16,0-1-16,0 1 15,0 0 16,0-1-31,0 1 32,-24 24-1,-1 0 0,1 0-15,-1 24-16,25 25 31,0-25-15,0 1-1,0-1-15,0 1 16,0 24-16,0-25 16,25-24-1,-1 0 1,25 24-1,0-24 1,-25 0 0,25 0 15,-24 0-15,23-24-1,-23-25-15,-1 0 16,1 25-16,24-49 15,-49 24-15,0 24 16,0 1 0,0-1-16,0 1 62,0 48-15,0 1-31,73-1-16,-49-24 15,25 25-15,24-25 16,-24 0-16,25 0 16,-1 0-1,-24 0 1,-49 49 62,0-1-62,0 1-16,0-24 15,0 24-15,0-25 16,0 0-1,0 25-15,24-49 16,49 0 0,-48 0-1,-1 0 1,25 0-16,0-24 16,-25-1-16,50 1 15,-50 0-15,49-25 16,-24 0-16,-24 24 15,48-23-15,-24-1 16,-25 0-16,49 0 16,-73 0-16,0 25 15,0-25-15,0 24 47,-49 25-16,25 0-31,0 0 16,-1 49-16,-48 49 16,73-25-16,0 1 15,0 23-15,0-23 16,0-26-16,49 50 16,-25-98-16,1 24 15,23-24 1,1 0-16,0 0 15,-24 0-15,-1 0 16,0 0-16,1 0 16,-25-24-16,0-25 15,0 25 1</inkml:trace>
        </inkml:traceGroup>
        <inkml:traceGroup>
          <inkml:annotationXML>
            <emma:emma xmlns:emma="http://www.w3.org/2003/04/emma" version="1.0">
              <emma:interpretation id="{827C958A-683D-4CA2-9599-88E44B5D8EA3}" emma:medium="tactile" emma:mode="ink">
                <msink:context xmlns:msink="http://schemas.microsoft.com/ink/2010/main" type="inkWord" rotatedBoundingBox="6131,1323 11135,1502 11098,2526 6094,234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4000.2792">6043 713 0,'98'0'15,"-25"0"-15,73-24 16,-72-1-16,23 1 16,-48-25-16,25 49 15,-1-25-15,49 25 16,-98-24-16</inkml:trace>
          <inkml:trace contextRef="#ctx0" brushRef="#br0" timeOffset="23440.1565">4871 1079 0,'48'-24'140,"-23"-1"-124,-1 25-1,-24-24-15,25 24 16,-25-24-16,24-1 16,1 25-16,-25-24 15,24-1 1,-24 1 0,24 0-1,1-1 1,-1 25-1,1-24-15,-1-1 16,25 25 0,-25-24-1,1 24 1,-1 0 0,-48 0 109,-1 0-110,1 0-15,0 0 16,-1 24-16,-24 1 15,0-1 1,25 1-16,0 23 16,-1-23-16,25-1 15,0 1 1,0-1-16,0 0 16,0 1-16,0-1 15,0 1 16,49-25-15,-25 0-16,1 0 16,24-25-16,-25 25 31,25 0-31,0-49 31,-25 25-15,1 0 15,-25-25-31,0 0 16,0 25-1,24-1-15,-24 1 16,25-50-16,-1 26 16,-24-26-16,0 50 15,0-49-15,0 24 16,0 24-16,0 1 15,0-1-15,0 74 79,0 25-64,0-26-15,0 26 16,0-1-16,24-24 15,1 24-15,-1 25 16,1-98-16,-1 49 16,0-25-1,1-24 1,24 0 0,-25 0-1,1 0-15,-1 0 16,25-24-16,-25 24 0,1-25 15,-1 1 1,25-25-16,-25 49 16,-72 0 109,-1 0-125,0 24 15,24-24 1,1 49-16,24-24 16,-49 23-1,49-23-15,0-1 16,0 25-16,0 0 15,49 0-15,-25-25 16,1 1-16,24-1 16,-25-24 15,1 0-31,-1 0 16,0 0-1,1-73 1,-25 24-16,0 0 15,24-24-15,1 48 16,-25-23-16,0 23 16,24 50 62,0 48-63,25 25-15,-24-74 16,-1 25 0,1-49-16,-1 0 15,0 0 1,1 0-16,24 0 16,-49-73-16,49 48 15,-25-48-15,-24 0 16,0-25-16,49 0 15,-49 1-15,0 48 16,0-25 0,0 26-16,0 23 15,0 1 1,0 48 62,0 49-62,0 1-16,0 23 15,0-48-15,0 49 16,24 24-16,-24-49 16,25 1-16,-1-1 15,1-49-15,-1 1 16,0-25 15,1 0-15,-1 0-16,1 0 15,48-25 1,-73 1-16,73-74 16,0 74-16,-73-25 15,49 0 1,0 0-16,-24 0 15,-1 25 17,-48 24 30,-1 0-62,1 24 16,-1 1-1,1-1-15,24 1 16,-25 48-16,-23-24 16,48 0-1,-25 24-15,25-49 16,0 25-16,0-24 16,0 23-16,0-23 15,25 24 1,-25-25-16,24-24 15,0 0 1,25 0-16,0 0 16,-49-24-1,49-25-15,-25 0 32,-24 0-32,0-24 15,0 0-15,0 48 16,25-48-16,-25 48 15,0 1 1,24 24 31,1 49-47,-1 49 16,-24-74-16,0 25 15,49-25-15,-25 50 16,1-74-16,-1 0 15,25 0 1,0 0-16,0 0 16,0 0-1,-1 0-15,-23-49 16,-1 49-16,1-49 16,-1 24-16,-24-23 15,0-1-15,25 24 16,23-48-16,-48 24 15,0-24-15,0 24 16,0 25 0,0-25-16,0 24 15,0 1-15,0 0 16,0-25-16,-24 49 62,0 0-46,-1 0 0,25 24-16,-24 25 15,24 0 1,0 0-16,0 24 16,0 0-16,0-48 15,0 48-15,0-49 16,0 50-16,0-26 15,24 1-15,1 0 16,-1-24 0,-24-1-16,24-24 15,1 24-15,-1-24 16,25 0-16,-24 25 16,-1-25-16,25 24 15,0-24 1,-25 0-16,25 0 15,-25 0 1,1 0 0,-25-49-1,0 25 1,0-25-16,0 0 16,0 0-16,0 1 15,0 23-15,0-24 16,0 25-1,0 48 79,0 1-78,24-1-16,1-24 15,-1 0 1,0 0-16,1 0 16,24 0-1,-25 0 17,1 0-17,-1-24 1,0 24-16,-24-25 15,25 1-15,-1 24 16,1 0-16,24 0 16,-1 0-1,-23 0-15,-1 0 16,1-25 15,-50 25 63,1 0-78,-25 25-16,25-1 15,24 25-15,-25 0 16,25 0-16,0 24 15,0-24-15,0 24 32,25-48-17,-1-25 1,25 0-16,-25 0 16,25 0-16,0 0 15,0-98 1,-25 49-16,1-24 15,-25 0-15,0 48 16,0-48-16,0 48 16,24 74 62,0 0-63,1-24-15,-25-1 16,24 25 15,1-49 1,-1 0-32,25-25 15,-25-23-15,-24 23 16,74-73-1,-74 74-15,49-25 16,-49 25-16,24 24 16,0 0-16,1 0 31,-1 0-31,1 24 16,-1 25-16,-24 0 15,0 0-15,0 24 16,0-49-16,0 50 15,25-74 110,23 0-125,1 0 16,24 0-16,-48 0 16,24-74-16,0 50 15,-25 0 1,49-50-16,-48 25 16,-1 25-16,-24-25 15,0 0 1,0 1-16,0-1 15,0 0 1,0 24 0,-24 25-1,-1 0-15,1 0 32,-25 0-32,49 49 15,0 25-15,0-1 16,0 24-16,0-23 15,24 23-15,25-72 16,0-1-16,0-24 16,-25 0-16,1 0 15,24 0-15,-25 0 16,0 0-16,1 0 16,-1-49-16,-24-24 15,0 24-15,0 0 16,0 25-16,0-25 15,0 25 1</inkml:trace>
        </inkml:traceGroup>
        <inkml:traceGroup>
          <inkml:annotationXML>
            <emma:emma xmlns:emma="http://www.w3.org/2003/04/emma" version="1.0">
              <emma:interpretation id="{C5C46CDD-DAE0-49CB-9DBF-65ED0BF68398}" emma:medium="tactile" emma:mode="ink">
                <msink:context xmlns:msink="http://schemas.microsoft.com/ink/2010/main" type="inkWord" rotatedBoundingBox="11666,1278 14751,1388 14716,2374 11631,2264"/>
              </emma:interpretation>
              <emma:one-of disjunction-type="recognition" id="oneOf2">
                <emma:interpretation id="interp2" emma:lang="" emma:confidence="0">
                  <emma:literal>-</emma:literal>
                </emma:interpretation>
                <emma:interpretation id="interp3" emma:lang="" emma:confidence="0">
                  <emma:literal>_</emma:literal>
                </emma:interpretation>
                <emma:interpretation id="interp4" emma:lang="" emma:confidence="0">
                  <emma:literal>.</emma:literal>
                </emma:interpretation>
                <emma:interpretation id="interp5" emma:lang="" emma:confidence="0">
                  <emma:literal>~</emma:literal>
                </emma:interpretation>
                <emma:interpretation id="interp6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28655.7058">10415 786 0,'24'0'0,"98"0"16,98 0-16,-25 0 15,1 0-15,-1 0 16,-48 0-16,-50 0 16,-23 0-16,-50-49 15,25 49-15</inkml:trace>
          <inkml:trace contextRef="#ctx0" brushRef="#br0" timeOffset="28144.5914">10586 1299 0,'0'25'47,"48"-25"0,-23 0-16,-1 0-15,25-25-16,-49-24 15,0 25-15,25-25 16,-25 0-16,24-49 16,25 25-16,-49 49 15,24-49-15,-24 24 16,0 24-1,0 1-15,0-1 16,0 1-16,0 0 203,0-1-187,0 1-16,0-25 15,0 24 1,0-48-16,0 49 16,0-25-16,0 24 15,0 1 1,0 0 15,0 72 63,0 26-78,0-25-16,0-1 15,0 26-15,25-1 16,-1 0-16,1 1 15,-25-1-15,0 0 16,24-24-16,-24 0 16,49-25-16,-49 1 15,0-1 1,24 0 0,1 1-1,-1-25 1,0 0-1,1 0-15,-1 0 47,25 0-31,0 0 0,-49-25-1,24 25-15,1-24 16,-1 24 15,-24-24-31,0-1 16,0 1-1,0-1 1,25 1 0,-25-1-16,0 1 31,0 0-16,0-25 1,0 24 15,0-23 1,-49 72 108,49 0-140,0 1 31,0-1 1,0 1-17,24-1-15,1-24 16,-1 49 0,1-25-1,-1 25 1,0-49-1,1 25 1,-25-1-16,24-24 16,1 24-1,24-24 17,-49 25-17,24-25 1,25 0-1,-25 0 1,1 0 15,-1-25-31,1 1 16,-25 0 0,0-1-16,0 1 15,0-1-15,0 1 16,0-1-1,0 1 1,48 24 109,-23 0-125,24 0 16,-25 0-1,0 0-15,1 0 16,-1 0-16,1 0 16,-1 0-16,-24 24 78,0 1-63,25 24 1,-25-25 0,24 49-1,-24-48 1,24-1 15,1-24 0,-1 0 32,25-49-48,0 1 1,-49 23-16,24 1 16,1-25-1,24 49 1,-25 0 0,25 0 15,-25 0-16,-24 24 1,0 25-16,0 0 16,0-25-1,0 1 1,0-1 0,0-48 62,0-1-63,0-23-15,0-1 16,25 0-16,-1 24 16,1 1-16,-1 0 15,-24-1 1,24 25-16,1 0 31,-1 49-15,-24-25-1,25 74-15,-25-25 16,24-24-16,-24-24 16,0-1-16,25-48 93,-25-1-93,0 1 16,24-25-16,25 0 16,-25 25-16,1-1 15,-1 1-15,1 24 47,-1 0-31,0 0-1,1 0 1,-25 24 0,0 1-1,0-1 1,24 1-16,-24-1 15,25-24 1,-1 0 0,-24 24-16,25-24 31,-1 0-15,-24-24-16,0 0 15,24-1 1,-24-24-16,0 25 15,0-25-15,0 25 16,25-50 0,-1 74-16,1 0 62,-1 0-46,0 0-16,1 0 15,24 49 1,-49 0-16,0 0 16,0-25-16,0 1 15,0 24-15,0-25 16,0 0-16,0 1 16,0-1-1,-25-24 79,50 0-94,-1-24 16,74-1-16,-49 25 15,-49-24-15,49 0 16,-49-1-16,24 25 15,-24-24-15,-24 24 79,-50-25-79,1 25 15</inkml:trace>
        </inkml:traceGroup>
      </inkml:traceGroup>
    </inkml:traceGroup>
    <inkml:traceGroup>
      <inkml:annotationXML>
        <emma:emma xmlns:emma="http://www.w3.org/2003/04/emma" version="1.0">
          <emma:interpretation id="{321EFA02-9DDF-4A78-AE5C-A8F0603F655B}" emma:medium="tactile" emma:mode="ink">
            <msink:context xmlns:msink="http://schemas.microsoft.com/ink/2010/main" type="paragraph" rotatedBoundingBox="1638,2923 33165,3123 33135,7854 1608,76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36528E-1822-4183-A8F2-FE9DE7762539}" emma:medium="tactile" emma:mode="ink">
              <msink:context xmlns:msink="http://schemas.microsoft.com/ink/2010/main" type="line" rotatedBoundingBox="1638,2923 32559,3119 32551,4380 1630,4183"/>
            </emma:interpretation>
          </emma:emma>
        </inkml:annotationXML>
        <inkml:traceGroup>
          <inkml:annotationXML>
            <emma:emma xmlns:emma="http://www.w3.org/2003/04/emma" version="1.0">
              <emma:interpretation id="{A38ED127-721A-4F59-922F-293C4D522FCD}" emma:medium="tactile" emma:mode="ink">
                <msink:context xmlns:msink="http://schemas.microsoft.com/ink/2010/main" type="inkWord" rotatedBoundingBox="1637,3220 3558,3232 3554,3938 1632,3926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1" timeOffset="38632.5228">1647 2447 0,'0'24'47,"0"1"-31,0-1-16,0 1 15,0 24-15,0-25 32,0 0-32,0 1 15,0 24 1,0-25-1,0 0 173,24-24-172,1 0 30,-1 0-46,25 0 16,24-24 0,-48 24-1,-1 0-15,25 0 16,-25 0-16,25 0 16,-24 0-1</inkml:trace>
          <inkml:trace contextRef="#ctx0" brushRef="#br1" timeOffset="35720.5577">768 2276 0,'-25'0'125,"1"0"-109,-1 0 15,1 0-15,-1 0-16,1 0 31,0 0-15,-1 0-1,1 0 1,-1 0 15,1 0-15,24 24-1,-25 1 1,25-1 31,-24-24-31,24 25-1,0-1 1,-24 1-1,-1-1-15,25 0 47,0 1-31,0 24 62,25-25-47,-1-24-15,0 0 0,1 0 30,-1 0-30,1 0-16,-25 25 31,24-25 1,1 24-1,-1 0-16,0-24 32,-24 25 16,0-1-16,0 1 0,-24-1-47,0-24 31,-1 24 0,1-24 0,-1 0-31,1 0 47,-1 0 16,-23 0-32,23 0 47</inkml:trace>
          <inkml:trace contextRef="#ctx0" brushRef="#br1" timeOffset="36992.5726">1109 2716 0,'-24'0'32,"0"0"-1,24-25-15,-25 25-1,25-24 1,0-1 15,0 1-31,0 0 16,0-1-1,0 1 1,0-1-16,0 1 31,0-1 0,0 1 1,25 24-17,-1 0-15,0-24 16,1 24 0,-1 0-1,1 0 1,-25-25-1,24 25 1,1 0 0,-1 0-16,0 0 15,1 0 17,24 0-17,-25 49 1,1-25-1,-25 25 1,24-24 0,-24-1-1,0 1-15,0-1 16,0 0 0,-24-24-1,-1 25 16,1-25-15,-25 0-16,24 24 16,1-24-1,0 0-15,-25 0 16,0 0 0,24 0-1</inkml:trace>
          <inkml:trace contextRef="#ctx0" brushRef="#br1" timeOffset="37529.1528">1232 2520 0,'0'49'47,"0"0"-32,-25-25 1,25 25 0,-24-24-16,24-1 15,-25 0-15,25 1 16,-49 48-16,49-48 15,0-1-15,-24 25 16,24-25 0</inkml:trace>
          <inkml:trace contextRef="#ctx0" brushRef="#br1" timeOffset="39343.9766">2306 2447 0</inkml:trace>
          <inkml:trace contextRef="#ctx0" brushRef="#br1" timeOffset="39680.4739">2306 2716 0</inkml:trace>
        </inkml:traceGroup>
        <inkml:traceGroup>
          <inkml:annotationXML>
            <emma:emma xmlns:emma="http://www.w3.org/2003/04/emma" version="1.0">
              <emma:interpretation id="{364B9F20-1E06-4DAA-816E-FD2C89C1CC68}" emma:medium="tactile" emma:mode="ink">
                <msink:context xmlns:msink="http://schemas.microsoft.com/ink/2010/main" type="inkWord" rotatedBoundingBox="4008,3168 9087,3201 9084,3815 4004,3782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2" timeOffset="57097.3096">2770 2740 0,'25'0'125,"-1"0"-78,1 0-31,-1 0 62,25-24-47,-49-1-15,24 25 15,-24-24-31,49-1 31,-49 1-15,24 0 31,-24-1-16,0 1 0,0-1 1,0 1-17,0-1 1,0 1 15,0 0-15,-24-25-1,24 24 17,-24 25-17,24-49 1,-25 49 0,1 0 15,-1 0 0,1 0 16,24 25 62,0-1-93,0 1 15,24-1 0,1 1-15,-25-1 0,24 0-1,1 1 1,-1-25 15,0 24 16,1-24-31,-1 0-1,1 25 32,-1-25-16,1 0-15,-1 24 0,0-24-1,1 0 1,-1 0 0,-24 25-1,25-1 16,-1 0-15,1-24 0,-25 25-1,0-1 32,48 25-31,-48-25-1,0 1 1,0-1 15,-24-24-15,24 25 0,-24-25-1,-1 0 16,-24 0-15,25 0 187,-25 0-172,25 0-15,-25 0 0,73 0 171,1 0-187,-1 0 31,0 0-31,1 0 16,-1 0 15,1 0-31,-1 0 16,1 0 15,-1 0 16,0-25-31,1 25 15,-1-24-15,1-1-16,-1 25 15,-24-24 16,0 0-15,24-1 0,-24 1-1,0-1 1,25-23 0,-25-1-1,0 24 16,0 1-31,0-1 16,0 1 0,0-25-16,0 25 15,0-25 1,0 24-16,0 1 16,0 0-16,0-1 15,24 25 95,-24 25-95,0 23 1,0-23-16,25 48 15,-25-48 1,0-1-16,0 0 16,0 1 15,24-1-31,-24 1 16,0 24-1,25-25-15,-25 0 16,0 50-1,48-26 1,-23-23 0,-25-1-1,24-24 1,1 0 62,-1 0-47,1 0-15,-1 0-16,0-24 47,1-1-32,-25-23-15,24 23 16,-24 1 0,0-1 15,0 1 31,0 0-46,0-25 15,0 0 1,-24 49-17,24-25 1,-25 25-1,25 25 204,25-25-172,-1 0 0,1 0-16,-1 0 16,1 0-47,-1 0 31,0 0-31,1 0 47,-1 0-31,1 0 15,-1 0 344,25 0-297,-49-25-47,24 25 16,-24 25 235,0-1-189,0 1-93,0-1 32,0 1-1,25-1-31,-1 0 15,1-24 17,-25 25-17,48-25 1,-23 24-16,-25 1 16,49-25-1,-25 0 32,1-25-31,-1-24 46</inkml:trace>
          <inkml:trace contextRef="#ctx0" brushRef="#br2" timeOffset="58089.0399">3283 2300 0,'25'0'140,"-1"0"-108,0 0 30,1 0-31,-1 0 1,1 0-17,-1 0 1,0 0-1,1 0 1,24 0-16,0 0 16,-25 0-1,0 0-15,25 0 16,-24 0-16,-1 0 16,1 0 15</inkml:trace>
          <inkml:trace contextRef="#ctx0" brushRef="#br2" timeOffset="65551.8776">4431 2740 0,'49'0'31,"-25"0"-31,25 0 31,-24-24-15,-1-1 46,-24 1-46,0-1 15,0 1-15,0 0-16,0-1 31,0 1 94,0 48-78,-24-24-32,24 25 32,0-1-31,0 0 0,0 1-16,0-1 15,0 1-15,24-1 47,0-24-31,1 0-1,-1 0 17,1 0-32,-1 0 15,0 0 79,1 0-94,-1-24 31,-24-1 0,0 1-15,0-1 0,0 1 15,0 0-15,0 48 124,0 0-109,25 1-15,-1-25 31,-24 24-31,25-24-1,-1 0 48,0 0-48,1 0 48,-1 0-48,1 0 1,-1 0 0,-24-24-16,0-1 15,49 1 1,-49 0 0,0-1-16,24 25 15,-24-24 16,25 24-15,-1 0 0,25-49-1,-24 49-15,-1-25 32,0 25-32,-48 0 171,0 0-155,-1 0 0,-24 49-16,25 0 31,-1-24-31,25-1 16,-24 0-1,0 1 16,24-1-15,-49-24 0,49 25-1,0-1 17,24-24-32,1 0 31,23 49-16,-23-49-15,-1 0 16,25 24 0,-24-24-1,-1 0-15,0 0 32,1 0-17,24 0 1,-25-24-1,1 24 17,-25-49-32,24 49 15,-24-24-15,0-1 16,24 25 0,-24-24-16,25-1 15,-25-23-15,0 23 16,0-24-1,0 0 1,0 1-16,0 23 16,0 1-1,0-1-15,0-24 16,0 25 0,0 0-1,0 48 188,0 25-187,0 0-16,0-25 16,0 1-16,0-1 15,0 0-15,0 1 16,0-1-1,0 1-15,24-1 32,-24 1-1,49-1 0,-49 0-15,24 1-1,1-1 1,-1-24 0,1 0 15,-1 0 0,1 0-31,-1 0 31,0 0-15,1 0 0,-1-49 15,-24 25-15,0-25-16,0 25 15,0-1 1,0 50 124,0-1-108,0 25-1,25-25-31,-1-24 31,-24 49-31,25-24 47,-1-25-31,0 0 15,1 0 0,-1 0-15,1 0 15,-1 0-15,0 0-1,1 0 1,-1-25 15,-24 1-31,25-25 16,-1 49-16,-24-24 31,0-1-31,0 1 16,0-1 62,-24 25 0,24 25-78,0-1 16,0 25-1,0-25 1,0 1 15,0-1-15,24-24 15,1 0-15,-1 0-1,0 0 1,1 0 15,-1-24-15,-24-1-1,0 1 1,0 0-16,0-1 16,0 1-1,0-1-15,0 1 16,0-1-1,0 1 1,0 0 31,25 24 125,-1 0-157,1 0 17,-1 0 15,0 0 156,1 0-172,-1 0 0,1 0-31,-1-25 16,49 25-16,-48 0 31,-1 0-15,1-24-16,-1-1 31,-24 50 125,0-1-140,0 25-1,0-25-15,0 1 16,0-1 0,0 1-16,0-1 15,0 1 1,0-1-16,0 0 16,0 1-1,25-25 1,-1 24-1,0-24 1,1 0 0,-1 0-16,1 0 15,23 0-15,-23 0 16,-1 0 0,1 0-1,-1 0 1,1 0-1,-1 0-15,0-49 16,1 25 15,-1-25-15,1 25 0,-25-1-1,0 1-15,0-1 63,0 1-32,0 0-15,-49 24 62,49 24-47,-25-24-31,25 24 16,0 1-1,0 24 1,0-25-1,0 25 17,0-25-17,0 1 1,0-1 0,49 1-1,-24-25 1,24 0-1,-25 0 1,25 0 0,-25 0-1,25 0 1,-25 0-16,1-25 16,-25-24-1,49 25 1,-25-25-16,1 25 15,-25-1 1,24 25 0,0 0-16,-48 0 140,0 0-124,-1 25 0,1-25-16,24 24 15,-25-24-15,25 49 16,0-25-1,0 1-15,0-1 16,0 1 0,0-1-16,25 25 31,-1-49 0,1 0 0,-1 0-31,0 0 16,1-25-16,-1 1 16,1-25-1,-25 25-15,0-1 16,0-23 0,0 23-16,0-24 15,0 25-15,0-49 16,0 48-16,0 1 15,0-1-15,0 1 16,0-1-16,0 1 16,0 0-1,0 72 110,0 1-125,0 25 16,0-50-16,0 49 16,0-48-16,24 24 15,-24-25-15,49 0 16,-25 25-16,25-24 31,-24-25-15,-1 0-16,25 0 0,0 0 31,-25 0-31,-24-25 31,0 1-15,0-25-16,-24 25 15</inkml:trace>
          <inkml:trace contextRef="#ctx0" brushRef="#br2" timeOffset="67329.2659">5261 2447 0,'0'-24'16,"25"24"-1,24-25-15,-25 25 16,25 0-16,-25-24 16,50 24-16,-1 0 15,-49 0-15,1-25 16,24 25-16,-25-24 16,0-1-1</inkml:trace>
        </inkml:traceGroup>
        <inkml:traceGroup>
          <inkml:annotationXML>
            <emma:emma xmlns:emma="http://www.w3.org/2003/04/emma" version="1.0">
              <emma:interpretation id="{D377684E-4240-4E2A-945C-BF6303B935C3}" emma:medium="tactile" emma:mode="ink">
                <msink:context xmlns:msink="http://schemas.microsoft.com/ink/2010/main" type="inkWord" rotatedBoundingBox="9575,3391 12432,3410 12427,4252 9570,4234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2" timeOffset="72696.2754">8900 2716 0,'25'0'63,"-1"0"-32,25 0 0,-24 0-15,-1-49 0,-24 24-1,0 1-15,0 0 16,0-1 0,0 1-16,0 73 171,49-25-155,-49 0-16,0 1 16,0-1-16,24 25 15,1-25 1,-25 1-16,24-1 16,1-24 15,-1 0-31,0 0 15,1 0 1,-1 0 0,1 0-16,-1 0 15,0-49 1,1 49 0,-25-48-16,0 23 15,0-24 16,0 98 79,0-24-95,24-1 1,-24 0 0,25-24-1,-1 0 1,1 0-16,23 0 16,-23 0-1,24 0 1,0 0-1,-25 0 1,0-24-16,-24 0 16,25 24-16,-25-25 15,0-24-15,0 25 16,24 0-16,-24-1 16,0-24 30,-24 49 1,-1 0-15,1 0-17,0 0 1,24 25-1,0-1 17,0 1-32,0-1 15,0 0 1,0 1 31,24-1-47,25 1 15,-25-1-15,25 0 16,0 1 0,-25-25 15,1 0-15,-1 0-1,1-25 1,-1 1-1,0 0 1,1-1-16,-25 1 16,0-1-1,24 25-15,-24-24 16,0 0 0,25-1-1,-1 25 126,1 0-126,23 0-15,1 0 16,-24 0-16,24 0 16,-1 0-16,1 0 15,-24 25 32,-25 23-16,0-23-15,0-1-16,0 1 16,0-1-16,0 0 15,0 1 1,0-1 0,49-24 15,-25 0 0,0 0-15,25-24-1,-24-25 1,-25 25 0,0-25 15,0 24-16,0 1 1,24 24 62,0 49-47,1 0-15,-25-25 0,24 0-1,1 1 1,-25-1 0,24-24-16,1 0 15,-1 0 48,0 0-63,1-24 15,-25-1 1,24 25 0,-24-24-16,0 0 15,0-1 1,0 1-16,0 97 109,25 0-109,-25-48 16,0 48-16,0 0 15,0-48-15,0 48 16,0 0-16,0-48 16,0 24-1,0-25 1,-49 0-16,0 1 16,25-25-1,-1 0 1,1 0-16,-1 0 31,-24 0-15,49-25-1,0 1-15,-24 24 16,24-49-16,0 25 16,0-25-16,0 24 15,0-23 1,0 23-1,0 1-15,73-1 16,-24 1-16,0-1 16,0 1-1,49-25-15,-25 25 16,-24-1-16,-1 1 16,1-1-16,-24 25 15,-25-48 1,24 48-16</inkml:trace>
          <inkml:trace contextRef="#ctx0" brushRef="#br2" timeOffset="69537.1201">8339 2716 0,'24'0'78,"1"0"-62,-1-25 0,-24 1-16,24 24 15,-24-25 1,49-23-1,-49 23 1,25 25 0,-25-24-1,24-1-15,0 1 16,1 24 0,-1 0-1,1-25 1,-1 25-1,-24-24 1,25 24-16,-50 0 203,1 24-187,-1 1-1,1-1 17,24 1-32,-25-25 15,25 24 1,0 1 15,0-1-15,0 0-16,0 1 62,0-1-46,25 1 0,-1-25-1,1 0-15,-1 0 16,1 0 15,-1 0-15,0 0 15,1 0-15,-1-25-1,-24 1 16,25-1-15,-25 1 0,0 0-1,0-1 1,0 1 0,0-1-1,0 1 48,0 73 77,0-25-140,0 25 16,0 24-16,0 0 16,0 1-16,0-25 15,0-25-15,24 49 16,-24-48-16,0 72 15,25-72 1,-1-1-16,-24 1 0</inkml:trace>
        </inkml:traceGroup>
        <inkml:traceGroup>
          <inkml:annotationXML>
            <emma:emma xmlns:emma="http://www.w3.org/2003/04/emma" version="1.0">
              <emma:interpretation id="{A21BBE35-9343-4ABE-9D75-78A82FA465CA}" emma:medium="tactile" emma:mode="ink">
                <msink:context xmlns:msink="http://schemas.microsoft.com/ink/2010/main" type="inkWord" rotatedBoundingBox="12605,3171 16927,3199 16921,4183 12599,4156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2" timeOffset="83824.1869">15324 2618 0,'49'0'140,"-1"0"-124,1 0-16,0 0 16,0 0-16,-25 0 15,1 0-15,-1 0 16,1 0-16,-1 0 31</inkml:trace>
          <inkml:trace contextRef="#ctx0" brushRef="#br2" timeOffset="81601.1909">11367 2789 0,'25'0'63,"-1"0"-63,0 0 15,25 0 1,-24 0 0,24 0-1,-1-25-15,-23 25 16,-1-24 0,1 24-16,-1-24 15,25-25-15,-25 24 16,1-23-1,-1 23-15,-24 1 16,25-1 0,-1-24-1,-24 25 1,0 0-16,0-1 16,0 1 15,-24-1 0,24 1-15,-25 24-16,25-25 15,-24 25-15,-1-24 16,1 24 0,24-24-16,-24-1 15,-25 25 32,49 25-16,-25-1 1,25 0-32,-24 50 0,24-50 31,0 25-31,0-25 15,0 1-15,0-1 16,0 1 0,0-1-1,0 1-15,0-1 16,0 0-16,0 25 16,24-24-16,-24-1 15,25 25 1,-1-49-1,25 0 1,-25 0 0,25 0-1,-24 0 1,23 0 0,-23 0-16,-1-25 15,1 25 1,-25-24-16,24 0 31,-24-1-31,49 25 47,-25-24-47,25-1 16,-24 25-1,-50 0 141,1 0-140,-1 0 0,25 25-16,-24-1 15,0-24 1,-1 25-16,25-1 16,0 0-1,0 25 32,25-49 0,-1 0-47,0 0 16,1 0-16,-1 0 15,25 0 16,-49-24-15,0-1-16,0-23 16,0 23-1,0 1 1,0-1-16,25 1 94,-1 24-63,-24 24 0,0 1-31,24-1 16,-24 1-1,25-25 1,-1 0 62,1 0-62,-1 0-1,0 0 1,-24-49 0,74-24-1,-50 48 1,-24 1 0,25 24-16,-25-25 15,24 25-15,0-24 31,1 24-31,-1 0 32,1 0-1,-1 24-15,-24 1-16,0 24 31,0-25-16,0 25 1,0-74 93,25 25-93,-1-48-16,-24-1 16,24 24-1,1 25 17,-1 0-1,1 0 16,-1 0-47,1 0 31,-25 25 16,0-1-32,0 1 17,48-1 186,-23-24-202,-1 0 0,1 0-1,-1 0-15,1 0 16,-1 0 15,0 0 0,1 0-31,-1-24 16,1-1 0,-1 1-1,0 24-15,-24 24 250,0 1-234,-24-1-16,24 0 16,-24 25-1,24 0 16,0-25 1,24-24-1,0 0-31,1 0 16,-1 0-1,1 0-15,-1 0 31,1 0-15,-1 0 0,0 0-16,-24-24 47,0 0-32,0-1 1,0 1 15,0-1-31,0 1 16,0 0 15,0-25 0,-48 49 0,23 0 48,50 0-33,-1 0-14,0 0-32,1 0 15,-1 24-15,-24 1 32,25-1-32,-1 0 15,-24 1 1,25-1-1,-1 1 17,-24 23-17,0-23 1,0-1 0,0 1-1,0-1 16,0 1-31,0-1 16,0 0 0,0 1-1,0-1 1,0 1 0,0-1-16,0 1 31,0-1-31,0 0 31,0 1-15,0 24 15,-24-25-15,-1-24-1,1 0 1,-1 0-1,1 0 1,-1 0-16,1 0 16,-25 0-1,25 0 1,24-24 15,0-25-15,0 24-16,0 1 15,0 0-15,0-1 32,0 1-32,0-1 15,24 1 1,-24-1-16,49 1 16,0 0-1,-25 24 1,-24-25-16,49 1 15,-24-1-15,-1 25 16,25-24 0,-25-1-1,1 25-15,-25-24 16,48 0 0,-23-1-16,-1 1 15,1-1 1,-1 1-1,-24 0 1,0-1-16,0 1 16,0-1 15,0 50 110,0 24-126,0-25 1,0 0-1,25 1-15,-1-1 32,0-24-1,1 0 0,-1 0-15,1 0 15,-25-24 0,0-1 16,0 1-47,0 0 16,24-25-1,1 24-15,-25 1 79,0-1-1,0 50 47,0-1-125,0 1 15,0-1 1,0 1 0,24-1-16,0 0 15,-24 1-15,25-25 16,-25 24-16,24-24 15,1 0 1,-1 0 0,1 0 31,23-24-32,-23-1 16,-25 1-31,0 0 16,49-1-16,-49 1 16,24 24-16,1-25 15,-1 1 1,-73 24 171,25 0-171,-1 24-16,1 1 31,24-1-31,-25-24 16,1 25-16,24-1 31,0 0-31,0 1 16,0-1 31,0 1-16,0-1-15,24-24-1,1 0 1,-1 0 15,1 0 0,-1 0-15,1 0 0,-25-24-1,0-1 1,0-24 15,0 25-15,0 0-1,24 24 157,-24 24-141,24-24-31,1 49 16,-1-49 0,25 0 15,-25 0 16,1-25-47,-1-23 15,1 23 1,-1 1-16,-24-1 16,25 25-16,-1 0 31,0 0 31,1 0-62,-50 0 125,1 0-109,0 0 0,-1 0-1,1 25-15,24-1 32,0 1-17,0 23-15,0-23 31,0-1 32,0 1-47,24-25 15,25 0 16,-25-25-16,1 1-15,-1-49 15,-24 48-16,0-24 1,25 49 0,-25 25 124,0 24-124,0 24-16,0-49 16,0 49-16,0 1 15,0-50-15,0 25 16,0 0-16,0 0 15,0-25-15,0 25 16,0-25-16,0 25 16,-49-24-1,49-1 1,-25 1 0,1-25-1,0 0 1,-1 0-1,1 0-15,-1 0 32,1 0-17,-1-25-15,25 1 32,-24-1-32,24 1 15,0-1 1,0 1-1,0 0 1,0-25 0,24 49-16,1-49 15,-1 24 1,1 25 0,-1-24-16,1 24 15,-1 0 1,25 0-16,-25-24 15,1 24 1,-25-25-16,24 25 16,1 0-1,23 0 1,-23-24-16,-1 24 16,-24-25-1,49 1-15,-25 24 16,1-25-1,-1 1-15,-24 0 16,25 24 0,-1-49-1,-24 24 17,25 1-17,-25-25 16,-25 49-15,1-49 0,24 25-1,-25 24-15,-24-25 16,25 25 15,-25 0 16,49 25-16,0 24-15,0-25-16,0 25 16,0 0-16,25-49 15,-1 49-15,0-49 16,-24 24-16,49-24 15,-24 0 1,-1 0 0,25 24-1,0 1 1,-25-1 0,-48-24 77</inkml:trace>
        </inkml:traceGroup>
        <inkml:traceGroup>
          <inkml:annotationXML>
            <emma:emma xmlns:emma="http://www.w3.org/2003/04/emma" version="1.0">
              <emma:interpretation id="{6502A622-F2A7-4BCD-996A-202637E87920}" emma:medium="tactile" emma:mode="ink">
                <msink:context xmlns:msink="http://schemas.microsoft.com/ink/2010/main" type="inkWord" rotatedBoundingBox="17854,3489 18660,3495 18658,3809 17852,3804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2" timeOffset="85448.4354">16643 2740 0,'-25'0'63,"25"-24"-48,25-1 1,-1 25-16,25 0 16,-25-24-16,1-1 15,-1 1 1,1 24-16,-25-24 16,48 24-1,-48-25-15,49 1 16,-24 24 15,-50 0 110,1 0-141,-1 0 15,1 24-15,0-24 16,-25 25-16,24-1 16,-24 0-1,49 1-15,0-1 31,0 1-15,0-1-16,25-24 63,-1 0-48,25 0-15,-24 0 16,-1 0-1,0 24-15,1-24 47,24 0-47,-25 0 32,0 0-17,1-24-15,-1 24 16,-24-24-1,0-1 1,0 1 0,25-1 77,-1 50-93,25 24 32,-25-1-32,1-23 15,48 24-15,0-25 16,-48-24 0,-1 0-1,1 0 32,-1-24-47</inkml:trace>
        </inkml:traceGroup>
        <inkml:traceGroup>
          <inkml:annotationXML>
            <emma:emma xmlns:emma="http://www.w3.org/2003/04/emma" version="1.0">
              <emma:interpretation id="{66BAC864-F8E0-4FB8-9113-B826D0C397D7}" emma:medium="tactile" emma:mode="ink">
                <msink:context xmlns:msink="http://schemas.microsoft.com/ink/2010/main" type="inkWord" rotatedBoundingBox="19272,3268 23472,3295 23466,4284 19265,4257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2" timeOffset="94816.5824">18035 2667 0,'24'0'93,"1"0"-77,-1 0 0,25 0 15,-25-25-16,-24 1 1,25 0-16,-25-1 16,48-24-1,-48 25 1,0-25 0,0 73 155,0 1-155,0-1-16,0 1 16,0-1-16,0 1 15,0-1-15,0 0 16,0 1 0,0 24-16,0-1 31,0-23-31,25-1 15,-25 1 1,0-1-16,0 1 16,0 23-1,0-96 188,0 23-187,0-24-16,0 0 16,0 1-16,0 23 15,0-24-15,0 1 16,0 23-16,0 1 16,0-1-1,0 1-15,0-1 16,0 1-1,0 0 1,24 24 0,1-25-16,-1 1 31,-24-1-15,25 25-1,-25-24-15,24 24 16,0 0-1,1 0-15,-1 0 32,25 0-17,-24 0 1,23 0 15,-23 0-31,-25 24 16,24-24-1,-24 25-15,0 24 16,0-25 0,0 0-16,0 1 15,0-1 1,0 25-16,0 0 16,-24-25-16,24 1 15,-25-1-15,1 1 16,0-1-1,-1-24-15,1 0 16,-25 0 0,49 24-16,-25-24 15,1 0 17,-25 0-1,98 0 63,0 0-79,-25 0-15,25 0 16,-24 0-16,48 0 15,-24 0-15,24 0 16,-24 0-16,-25 0 16,25 0-16,0 0 15,-25 0 1,1 0-16,-1-24 16,1 0-1,-25-1 1,24 25-16,-24-24 15,0-1 1,0 1-16,0-25 16,0 25-1,0-1 17,-24 25-17,-1 0 79,50 0-63,23 49-15,1-49-16,-24 0 15,-1 0 1,1 0-16,-1 25 94,-24-1-79,0 0 1,0 1 0,24 24-1,-24-25 1,49 49 0,-24-48-1,-1-25 1,1 49-1,-1-49 1,0 0 0,1 0-16,-1 0 31,1 0-31,-1 0 16,-24-25-16,24 1 15,25-1 1,-24 1-16,-1-1 15,1-23-15,-1 48 16,-24-25-16,49 25 16,-25-24-16,1 24 93,-50 0-30,25 24-47,-49 1-16,25-1 15,24 0 1,-24 1-16,24-1 15,0 1 1,0 24 0,24-49-16,0 24 15,1 0-15,-1-24 16,1 25-16,-1-25 16,25 0-1,-25 0-15,1 0 16,-1 0-1,1 0-15,-1 0 16,25 0 0,-25-25-16,1 25 15,24-24-15,-25 24 16,-24-24 0,24-1-16,1 1 15,-25-1 1,0 1-1,0-1 1,0 1 0,0 0-16,0-25 15,-25 24 1,1 25 0,0 0-1,-1 0 1,1 0-1,-1 0-15,1 0 16,-25 0 0,49 25 15,0-1-31,0 1 16,0-1-1,0 0 1,0 1 15,24-25-15,1 0-1,24 24-15,-25-24 16,25 0 0,0 0-1,-25 0 16,25 0-15,-24-24 15,-25-1-15,24 25-16,0 0 16,-24-24-1,25 24-15,-25-24 16,24 24-1,-24-25-15,25 25 16,-1-24-16,1 24 16,-1 0-1,-48 0 126,-1 73-141,25-24 16,0-25-1,0 50-15,0-50 16,0 25-1,25-49 17,-1 0-17,0 0 17,1 0-32,-1 0 15,1 0 1,-25-49-1,49 25 1,-49-1-16,0-24 16,0 25-1,0-1-15,0 1 203,0 0-187,0-1 0,0 1-1,-25-1 1,1 25 0,-1 0 15,74 0 109,-24 25-124,-25-1 0,24-24-16,0 0 15,1 0-15,-25 25 16,24-1-16,-24 0 16,0 1-16,25 24 15,-25 0 1,0-25-16,0 49 15,0-48-15,0 24 16,0-1 0,0-23-16,0-1 15,0 1 1,0 24-16,0-25 16,-25 0-1,25 1-15,-24-25 16,-25 0 15,25 24-15,-25-24-1,24 0 17,-24 0-17,25 0 1,0-49-1,-1 1-15,25 23 16,-24 1-16,24-1 16,0 1-1,0-1-15,24-23 16,1 48-16,48-25 16,-49 1-16,25 24 15,0 0-15,0 0 16,-25-25-16,1 25 15,-1 0-15,25 0 16,-25-24-16,1 24 16,-1 0-16,1-25 15,-25 1-15,0 0 16,24 24-16,0-49 16,-24 24-1,25 25 1,-25-24-16,0-25 15,0 0 1,0 25 78,24 24 156,1 0-235,-1 0 1,1 0-16,23-25 16,1 25-16,-24-24 15,-1 24-15,0 0 125,-24 24-109,0 1-16,0-1 16,25 1-16,-1-1 15,1-24 32,-1 0-31,1 0-1,-1 0-15,0 0 16,25 0 0,-24 0-1,-25-24-15,24 24 16,-24-25-16,25 25 15,-25-24-15,24-1 16,-24 1-16,24 24 16,1-49-1,-1 49 1,25 0 15,-24 0-15,23 0-1,-72 25 126,-25-25-125,49 24-16,-24 0 15,-1-24-15,1 25 16,24-1-16,0 25 16,-25-25-16,25 1 15,0-1-15,0 1 16,0 24-1,25-25 17,-1-24-17,25 0 1,-24 0-16,-1 0 16,25 0-16,-25-24 15,-24-25 1,0 24-1,25-24 1,-1 25 0,-24-25-1,0 25-15,0-1 78,0 50 1,0 24-64,25-25 1,-1 0-16,25-24 15,0 25-15,-25-25 16,0 24-16,1-24 16,-1 0-1,25 0 1,-24 0 0,-1 0-1,0 0 1,-24-49-16,0 1 15,0 23 1</inkml:trace>
        </inkml:traceGroup>
        <inkml:traceGroup>
          <inkml:annotationXML>
            <emma:emma xmlns:emma="http://www.w3.org/2003/04/emma" version="1.0">
              <emma:interpretation id="{4BC69405-D1AD-438F-8176-CD5E3F6AD792}" emma:medium="tactile" emma:mode="ink">
                <msink:context xmlns:msink="http://schemas.microsoft.com/ink/2010/main" type="inkWord" rotatedBoundingBox="23547,3062 27479,3087 27472,4252 23540,4227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2" timeOffset="102584.6457">22309 2691 0,'0'-24'31,"24"-25"-16,25 25 1,-49-1-16,24 1 16,-24-1-16,25 25 15,-25-24 1,24 24-16,1-25 16,-25 1-16,24 24 31,-24-24-31,24 24 31,1-25-15,-1 25-16,1 0 31,-1 0 0,1 0-15,-1 0-1,0 25 1,-24-1-16,0 0 16,0 25-1,0-24 1,0 24 0,0-25-1,0 25-15,0-25 219,0 25-188,0-25 63,0-48 93,0 0-171,0-1 0,0 1-1,25-1 1,-25 1 15,0 0-15,24 24-16,-24-25 31,0 1 0,25-1-15,-1 25 31,1 0-16,-1 0-15,0 0-16,25-24 31,-24 24-15,-1 0 15,1 0-16,-1 0 1,-24 24-16,24 1 16,-24-1-16,25 25 15,-1-25-15,-24 1 32,0-1-32,0 1 15,0-1 16,0 0-15,0 1 15,-24-1-15,24-48 62,0-1-62,0-23-1,0 23 1,0 1 0,0-1-1,0 1-15,0 0 16,0-1-1,24 1 1,-24-1 0,25 25-1,-25-24-15,24 24 32,1 0-17,-1 0 16,25 0-31,-49 24 16,24 25 15,-24-24-15,0-1-16,0 0 16,25 25-16,-25-24 15,24-25 63,0 0-78,1 0 16,-1 0-16,1 0 31,-1 0-31,1 0 16,-1 0-1,0-25 1,1 25 0,-25-24-1,0-1-15,24 1 47,-24 0 297,0-1-313,0 1-15,25-1-1,-1 25 1,1-24-16,-1 24 16,0 0-1,1 0 1,-1 0-16,1 0 31,23 0-15,-23 0-1,-1 0 1,-24 49-16,0-25 16,0 1-16,25 23 0,-25-23 31,24-74 125,1 25-140,-25-1-1,48 1 1,-23-1 0,-1 25-1,1 0-15,-1 0 32,1 0-17,-1 0 1,0 0 15,-24 49-15,0-24-1,0-1-15,0 0 16,0 1-16,49-50 141,-24 1-141,-1 0 15,25-1-15,-25 25 16,1 0-16,-1 0 31,25 0 0,-24 0 16,-25 25-16,0 23 204,24 1-220,0-49 1,1 0 15,24-24 16,-49-1 0,0 1-47,24 24 16,-24-24-16,0-1 15,0 1-15,0-1 16,0 1 0,24-1-1,1 25 110,-1 0-109,-24 25-16,0-1 15,49 25-15,-24-49 16,-1 25 0,0-1-1,1-24 1,-1 0 15,1 0 0,-1 0-15,1 0 0,-1-24-16,0 24 15,1-25-15,-25 1 16,24-1 0,25 25-1,-25 0 16,1 0-15,24 0 15,-25 0-31,1 0 16,-25 25 0,0 24-16,0-25 15,0 0 1,0 1-16,0-1 31,48-73 63,-23 25-79,-25 0 1,24 24 0,1 0-1,-1 0 1,1 0-16,-1 0 16,49 0-16,-48 0 15,24 0 1,-25 24-1,-24 0 1,0 1-16,24-1 31,-24 1-15,0-1 15,25 0 47,-1-24-78,1-24 16,-25 0 0,49 24-16,-25-25 15,0 1 1,1-1-16,24 25 15,-25 0-15,25 0 16,-25 0-16,-73 0 141,25 0-126,-25 0 1,25 0-16,-1 0 16,-23 25-16,48 48 15,-25-49 1,25 25-16,0 0 15,0-24 1,0-1 0,25-24-1,23 0 1,-23 0 0,48 0-16,-49-24 15,-24-1 1,49-24-16,-24 0 15,-25 1-15,0 23 16,0-24-16,24-24 16,-24 49-16,0-25 15,0 24 1,25 25 46,-1 25-46,0 24 0,-24-25-16,0 25 15,0-25-15,0 50 16,0-26-16,0 1 16,0-24-16,0 24 15,0-25-15,0 25 16,0-25-1,0 50-15,-48-1 16,48-49 15,-49 25-31,24-24 0,1-1 0,-1-24 16,-23 24-16,-1 1 31,24-25-15,1 0-16,24-25 15,0-48-15,0 0 16,24 0-16,25 48 16,24-48-1,1 48-15,23-48 16,-48 24-16,0 49 16,0-49-16,-25 25 15,1 0-15,-25-1 31,0 1 1</inkml:trace>
          <inkml:trace contextRef="#ctx0" brushRef="#br2" timeOffset="102913.3649">24556 2130 0</inkml:trace>
        </inkml:traceGroup>
        <inkml:traceGroup>
          <inkml:annotationXML>
            <emma:emma xmlns:emma="http://www.w3.org/2003/04/emma" version="1.0">
              <emma:interpretation id="{8F1E384F-6C6D-4D38-A25E-68CF0DA242C6}" emma:medium="tactile" emma:mode="ink">
                <msink:context xmlns:msink="http://schemas.microsoft.com/ink/2010/main" type="inkWord" rotatedBoundingBox="28089,3196 32558,3225 32552,4264 28082,4235"/>
              </emma:interpretation>
              <emma:one-of disjunction-type="recognition" id="oneOf10">
                <emma:interpretation id="interp14" emma:lang="" emma:confidence="0">
                  <emma:literal>tangueasse</emma:literal>
                </emma:interpretation>
                <emma:interpretation id="interp15" emma:lang="" emma:confidence="0">
                  <emma:literal>largueasse</emma:literal>
                </emma:interpretation>
                <emma:interpretation id="interp16" emma:lang="" emma:confidence="0">
                  <emma:literal>vanguarda</emma:literal>
                </emma:interpretation>
                <emma:interpretation id="interp17" emma:lang="" emma:confidence="0">
                  <emma:literal>Vanguarda</emma:literal>
                </emma:interpretation>
                <emma:interpretation id="interp18" emma:lang="" emma:confidence="0">
                  <emma:literal>languente</emma:literal>
                </emma:interpretation>
              </emma:one-of>
            </emma:emma>
          </inkml:annotationXML>
          <inkml:trace contextRef="#ctx0" brushRef="#br2" timeOffset="110913.1449">26851 2813 0,'25'0'31,"-1"0"-15,1 0-16,-1 0 15,1 0 1,-1 0-16,0 0 16,1 0-1,24 0-15,-25-24 32,0-1-17,1 1 1,-25 0-1,24 24-15,1-74 16,-25 26 0,24 23-16,-24-24 15,0 25 1,0-1 0,25 1-16,-25 0 15,0-1 16,0 1-31,0-1 16,0-24 15,-25 25-15,1 0 0,-1 24 30,1 0-30,-1 0 15,1 0-15,24 24 0,-24-24-1,24 24 1,0 25-1,0 0 1,0-24 0,0 23-16,0-23 15,0 24 1,24 0 15,0-25-15,1 0-1,-1-24-15,-24 25 16,25-25-16,-1 49 16,1-49-1,-1 0 1,0 0-16,1 0 16,-1 0-1,1 0 1,-1 0-1,1 0 1,-1-25 0,-24 1-1,24 24 1,1-49 0,-1 49-1,25 0 16,-25 0 16,-48 0 94,0 0-125,-1 24-16,25 1 15,-24-25 1,24 24-1,0 1 17,0-1-17,24 0 1,25-24 15,-25 0-15,25 0 15,0 0-15,-49-24 31,0 0-47,0-1 31,0 1-16,0 48 142,0 1-142,0 23 1,0-23-16,25-1 31,-1 25-15,0-49 15,1 0-31,-1 0 16,1 0-1,-1 0 1,1 0-16,-1 0 31,0 0-31,1-24 16,-25-1-1,24-24 1,1 49-16,-25-24 16,24 0-16,-24-1 31,25 25 0,-1 0-15,0 0-1,25 25 48,-49-1-47,0 0-16,0 1 15,0-1 48,25-24-32,-1 0-15,1-24-1,-1-1 1,0 1-1,-24 0-15,25-1 16,-1 25 0,1 0 15,-1 0-15,0 0 15,-24 25-16,0-1 32,25-24 203,24 0-250,0 49 16,-1-49 0,1 0-1,-24 0 1,-1 0-1,1 0-15,-1 0 16,0 0 0,1-25-1,-1 1 32,1 24-31,-1-24-1,-48 48 251,-1 0-266,1 1 16,24-1-1,0 1 1,0-1 0,0 1-1,0-1 1,0 0-1,49-24 1,-25 0 0,0 0-1,1 0 1,-1 0-16,1 0 16,24-48 15,-49 23-16,0-24-15,0 25 16,0-1 0,0 1-1,24 48 95,0 1-110,-24-1 15,0 1-15,25 24 16,-25 24 0,0-49-16,0 25 15,0-24-15,0 23 16,0 1-16,0-24 15,0-1-15,0 1 16,0 23-16,0-23 16,-25-25-1,1 0 17,0 0-1,-1 0-16,1 0-15,-1 0 16,25-25 0,0 1-1,0-25-15,0 25 16,0-1-16,0 1 16,0-1-1,0 1-15,0 0 16,0-1 78,293-73-94,-293 74 15,25 0 32,24-50-47,0 25 0,-49 25 16,0-25-1,0 25 17,0 48 77,0 1-93,24 23-16,-24-23 15,24 24 1,1-25-16,-1 1 15,1-1 1,-25 0 0,24-24-1,1 0-15,23 0 32,-23-24-32,-1 0 15,-24-1 1,49-24-16,-49 25 15,24-25 1,-24 0-16,0 0 16,0 25-1,0 0 1,0-1 0,0 50 62,0 23-63,0-23 1,0 24-16,25-1 16,-1-23 15,1-25-16,-1 0-15,1 0 32,-1 0-32,0 0 15,1 0-15,-1-25 16,25 1-16,-24 24 31,-25-24-31,48-1 16,-23 1-1,-1 24 1,1-25-16,-1 1 16,-48 24 109,-1 0-125,1 0 15,24 24-15,-49 1 16,49 24 15,0-25-15,0 0-1,0 1 1,0-1 15,0 1-15,24-25 0,1 0-1,-1 0 16,1 0-15,-25-25 15,24 1-15,-24-25-16,0 0 16,0 25-1,0-25 1,49 25-1,-25 72 110,-24-23-125,49-1 32,-24-24-17,-1 0 1,0 0-16,1 0 31,-1 0-15,1-24-16,-1-1 15,25 25 1,-49-24-16,24 24 16,-24-24-16,49-1 15,-73 50 157,-25-1-172,49 0 16,-24 1-16,24-1 15,0 1 1,0-1-16,0 0 16,0 1-1,0-1-15,0 1 16,0-1 0,48 25-1,-23-49 16,-1 0-31,-24-24 16,25 24-16,-1-49 16,1 24-1,-1-24-15,-24 1 16,0 23 0,0-48-16,0 49 15,0-25 1,0 24-16,0-24 15,24 147 79,25-25-78,-49-48-16,0 48 15,0-24-15,0 0 16,25 48-16,-25-48 16,0-24-16,0 48 15,0-49-15,0 25 16,0-24-16,0-1 31,0 1-31,-25-25 16,1 0-16,24 24 15,-25-24-15,1 0 16,0 0 0,-1 0-1,1 0 1,24-24 0,0-25-16,0 0 15,0 0-15,0 25 16,0-1-16,0-24 15,24 0 1,25 25 0,-25 24-16,-24-24 15,25 24-15,24 0 16,0 0-16,-1-49 16,1 49-1,-24-25 1,48 1-16,-24-1 15,-25 25 1,1-24-16,23 24 16,-23-49-16,-1 49 15,-24-24-15,0-25 16,25 25-16,-25-1 16,0 1-1,0-1-15,0 1 16,0-1-16,-25 25 15,1 0 1,-1 0 0,1 0-16,0 0 15,-1 0-15,25 25 16,0 24-16,0 0 16,0-25-1,49 0-15,24 25 16,-48-49-16,-1 0 15,1 0-15,-1 0 16,0 0-16,1 0 31,-50 0 32</inkml:trace>
        </inkml:traceGroup>
      </inkml:traceGroup>
      <inkml:traceGroup>
        <inkml:annotationXML>
          <emma:emma xmlns:emma="http://www.w3.org/2003/04/emma" version="1.0">
            <emma:interpretation id="{14306E40-CCFE-4FAC-9AE1-5462A21DFC3E}" emma:medium="tactile" emma:mode="ink">
              <msink:context xmlns:msink="http://schemas.microsoft.com/ink/2010/main" type="line" rotatedBoundingBox="3371,5692 33147,5892 33139,7066 3363,6866"/>
            </emma:interpretation>
          </emma:emma>
        </inkml:annotationXML>
        <inkml:traceGroup>
          <inkml:annotationXML>
            <emma:emma xmlns:emma="http://www.w3.org/2003/04/emma" version="1.0">
              <emma:interpretation id="{DAE84972-7864-45E3-91AF-D76F176C4DDB}" emma:medium="tactile" emma:mode="ink">
                <msink:context xmlns:msink="http://schemas.microsoft.com/ink/2010/main" type="inkWord" rotatedBoundingBox="3370,5881 5035,5892 5029,6799 3364,6788"/>
              </emma:interpretation>
              <emma:one-of disjunction-type="recognition" id="oneOf11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1" timeOffset="161136.5839">2184 5793 0,'0'24'31,"0"1"1,0-50 77,0 1-93,0 0-1,0-25-15,0-25 16,0 26-1,0-1 1,0 0-16,0 0 16,0 25-1,-24-1-15,24 1 16,0-1-16,-25 1 16,25-1-1,0 1 1,0 0 15,0-1-31,0 1 31,0-1-15,0 1 0,0 0-1,0-1 1,0-24-1,0 25 17,0-1 15,0 50 124,25-25-171,-1 24 16,0 1 0,-24-1-1,25 25 1,-1-25 0,1 25-16,-25-24 15,24-1 1,-24 0-16,25 25 15,-25 25 1,24-50-16,0 25 16,-24-25-1,25 1 1,-25-1-16,0 1 47,0-1-32,0 0 17,0 1-17,-25-1 1,1-24 0,0 25 109,-1-1-110,1 1 32,-1-25-31,25 24 77</inkml:trace>
          <inkml:trace contextRef="#ctx0" brushRef="#br1" timeOffset="162472.2161">2746 5720 0,'-25'-25'47,"25"1"-31,0-25-16,0-24 15,0 48 1,0 1 0,0-1-16,0 1 15,0 0-15,0-25 16,0 0-16,0 24 16,-24-23-16,24-1 15,0 0-15,0 25 16,0-25-1,0 24 1,0-24 0,0 25-1,0-25-15,0 74 172,49-1-172,-49 0 16,24-24-16,-24 49 15,49-24-15,-24 24 32,-1-49-17,-24 24-15,24-24 16,1 24-16,-1 1 16,1-25-1,-25 24-15,24 1 16,-24-1-1,0 0-15,0 25 32,0-24-1,0 24-15,0-25 15,-24 0-31,24 1 15,-25-25-15,1 24 16,-1 1-16,1-1 16,0 1-16,24-1 15,-25-24 1</inkml:trace>
          <inkml:trace contextRef="#ctx0" brushRef="#br1" timeOffset="163656.1812">3356 5011 0,'0'25'31,"0"-1"-31,0 1 16,0-1-16,0 1 15,0-1-15,0 25 16,0-25-16,0 1 15,0-1-15,0 0 16,0 1-16,0 48 16,0-48-1,0 48-15,0-49 16,0 1-16,0-1 16,0 1-16,0-1 15,0 0 1,25-24 218,-1 0-218,49 0-16,1 0 15,-25 0-15,24 0 16,-24 0-16,0 0 16,-25 0-1,-24-24 32</inkml:trace>
        </inkml:traceGroup>
        <inkml:traceGroup>
          <inkml:annotationXML>
            <emma:emma xmlns:emma="http://www.w3.org/2003/04/emma" version="1.0">
              <emma:interpretation id="{096BD666-900A-40E2-8AC4-3C823BB71219}" emma:medium="tactile" emma:mode="ink">
                <msink:context xmlns:msink="http://schemas.microsoft.com/ink/2010/main" type="inkWord" rotatedBoundingBox="5448,6153 5486,6154 5482,6608 5445,6607"/>
              </emma:interpretation>
              <emma:one-of disjunction-type="recognition" id="oneOf12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1" timeOffset="165561.4009">4211 5646 0</inkml:trace>
          <inkml:trace contextRef="#ctx0" brushRef="#br1" timeOffset="165113.3656">4236 5207 0</inkml:trace>
        </inkml:traceGroup>
        <inkml:traceGroup>
          <inkml:annotationXML>
            <emma:emma xmlns:emma="http://www.w3.org/2003/04/emma" version="1.0">
              <emma:interpretation id="{184AD866-AAFF-407F-8BA9-E52FEFB765DA}" emma:medium="tactile" emma:mode="ink">
                <msink:context xmlns:msink="http://schemas.microsoft.com/ink/2010/main" type="inkWord" rotatedBoundingBox="6061,5878 7622,5889 7617,6628 6056,6618"/>
              </emma:interpretation>
              <emma:one-of disjunction-type="recognition" id="oneOf13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2" timeOffset="171647.9493">4822 5671 0,'24'-25'94,"1"1"-63,-25 0-15,24-25-16,0 49 16,-24-25-1,25 1 1,-25-1-16,24 1 16,1 24-16,-25-24 15,24-1 1,1 25 31,-1 0-47,0 0 31,1 0-31,-25 25 187,-25-25-171,1 0-16,0 0 16,-1 0-1,1 24 1,-1-24 0,25 24-16,0 1 15,0-1 1,0 1-1,0-1 17,0 1-32,0-1 15,0 0 17,25-24-1,-1 0-16,1 0-15,-1 0 16,0 0 0,1 0-1,-1 0 1,-24-24 0,25-25-1,-25 25 1,0-25-1,0 24 1,24 1-16,-24-25 16,0 0-1,0 25-15,0-25 16,0 0-16,0 0 16,0 25-1,0-25-15,0 25 16,0-1-1,0-24 1,-24 25 62,24 73-31,0 24-47,0-24 16,0-25-16,0 1 15,0-1-15,0 1 16,0-1 0,24 0-1,1-24 1,-1 49-16,0-49 31,1 0-15,-1 0 15,1 0-31,-1 0 16,-24-24-1,25 24 1,-1-25-1,-24 1 17,-24 24 93,-1 0-125,1 24 15,24 1 1,0 24 0,0-25-16,0 1 15,0-1-15,0 0 16,0 1-1,0-1 17,0 1-32,24-25 31,1 0 0,-1 0-31,0 0 31,1 0-31,-1 0 16,1 0 0,-25-49-1,0 24 1,0-23-16,24-1 31,-24 24-15,0-24-1,0 25-15,0 48 110,0 25-95,0-24-15,24 48 16,1-49-16,-1 1 0,1-1 16,-1-24-1,25 49 1,-25-49 31,-24-49-32,0 0-15,0 1 16,0-1-16,0 0 16,25-24-16,-25 48 15,0-24-15,0 1 16,0-1-16,0 24 16,0-24-16,0 25 15,0-25 16,0 98 63,0-25-78,0 50-16,0-50 15,0 25-15,0-25 16,0 25-16,0-24 16,0-1-16,24 49 15,1-73-15,-25 25 16,24-25-16,-24 24 16,25-24-16,-1 0 15,0 0 1,1 0-16,24 0 31,-25-24-31,25-25 16,-25 24-1,1 25 1,-25-24 31,-49 24 31,24 0-62,25 24-1,-24 25 1,24-24-1,0-1-15,0 1 16,0-1 0,0 0 31,0 1-47,24-25 15,1 0 1,-1 0-1,1 0-15,-1 0 32,1 0-17,-1 0 1,-24-25-16,0 1 16,0-25-16,0 25 15,0-25 1,0 24-1,0 1 1,0 0-16,24 24 63,1 24-48,-1 0 1,1 1-16,24-25 15,-25 24-15,0-24 16,1 0 0,-25-24 31</inkml:trace>
          <inkml:trace contextRef="#ctx0" brushRef="#br2" timeOffset="172000.6449">5603 5158 0,'147'0'16,"-49"0"-1,-50 0-15,26 0 16,-1-24-16,-49 24 16,1 0-16,-1 0 15</inkml:trace>
        </inkml:traceGroup>
        <inkml:traceGroup>
          <inkml:annotationXML>
            <emma:emma xmlns:emma="http://www.w3.org/2003/04/emma" version="1.0">
              <emma:interpretation id="{6AC5E110-4859-4F29-9CD1-6E499C4B84FD}" emma:medium="tactile" emma:mode="ink">
                <msink:context xmlns:msink="http://schemas.microsoft.com/ink/2010/main" type="inkWord" rotatedBoundingBox="8015,5752 12483,5782 12477,6712 8009,6682"/>
              </emma:interpretation>
              <emma:one-of disjunction-type="recognition" id="oneOf14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2" timeOffset="179217.5839">9804 5011 0</inkml:trace>
          <inkml:trace contextRef="#ctx0" brushRef="#br2" timeOffset="179576.385">9389 5011 0,'0'25'16,"24"-25"-16,1 0 16,48 0-16,0 0 15,1 0-15,-26-25 16,1 25-16,0 0 15,-25 0-15</inkml:trace>
          <inkml:trace contextRef="#ctx0" brushRef="#br2" timeOffset="179905.2982">9487 4938 0</inkml:trace>
          <inkml:trace contextRef="#ctx0" brushRef="#br2" timeOffset="174424.2637">6776 5451 0,'24'0'109,"0"0"-93,1-24 15,-25-1-16,49-24 1,-25 25 0,1-1-16,-1 25 15,0-24-15,25 0 16,-24 24-16,24 0 16,-25 0-1,0 0-15,1-49 0,-1 49 16,-73 0 124,25 24-124,-25-24 0,0 49-1,25-49-15,-1 24 16,-23 1-16,48-1 16,-25 1-16,25 24 15,0-25 16,25 0 1,23-24-17,1 0 1,-24 0-16,24 0 16,-25 0 46,-24-24-46,24 0-1,1-50-15,-25 25 16,0 25 0,0-25-16,0 0 15,0 1 1,0 23-16,0-24 15,0 0-15,0 1 16,0 23 0,0 1-16,0 48 109,0 1-109,24 48 16,1-24-16,-25 0 15,0-25-15,48 49 16,-23-48-16,-1 23 16,1 1-16,24-24 15,-25-1 1,0-24-16,-24 25 15,25-25-15,24 0 16,0 0 0,-1-25-1,26 1-15,-50-1 16,25 1-16,-25 24 16,-24-49-16,74 0 15,-74 25 1,0-1-1,0 1 1,0-25 0,-25 25-1,1 24 1,-1 0-16,1 0 47,0 0-32,-1 0 1,25 49 0,0-25-1,0 25-15,0-25 16,0 25 0,25-25-1,-1-24 1,25 25-16,-25-25 15,1 0 1,-1 0-16,1 0 16,-1 0-1,0 0-15,1 0 32,24 0-17,-49-25-15,24 1 16,-24 0-16,24-25 15,1 49-15,-25-25 16,24-23-16,-24-1 16,0 24-1,0-24 1,0 25-16,0 0 16,0-1-1,-24 25 63,-1 0-78,25 25 16,-24 23-16,0 50 16,24-49-16,0 0 15,0 24-15,0 25 16,0-1-16,24-23 15,-24-1-15,0 0 16,0-48-16,24-25 16,-24 24-16,0-48 47,0-1-32,25 1-15,-1-1 16</inkml:trace>
          <inkml:trace contextRef="#ctx0" brushRef="#br2" timeOffset="178752.749">8094 5266 0,'0'25'16,"0"0"0,25 0-1,-1 0 1,1 0 0,-1-25 30,1 0-30,23 0 0,-23 0-1,-25-25 17,0-25-17,0 25 1,0 0-1,0 50 95,0 0-95,0 25 1,0-25 0,24 0-1,-24 0 1,25 0 0,-1-25 15,-24-25 0,25 25-15,-25-25-1,0 0 1,0 0 0,24 25 15,-24-25-16,49 25 1,-49-25-16,24 25 16,1 0-16,-1 0 15,0 0 1,1 0 0,24 0 30,-49 50-46,0-25 16,0 0 0,0 25-16,0-25 31,0-75 63,0 25-94,0 0 15,0 0-15,24 25 32,1 0-17,-1 0 16,0 0 1,1 0-1,-1 0 16,1 0 93,-1 0-108,1 0-17,-1 25 1,25 0-16,-25-25 16,25 0-1,24 0-15,-48 0 16,-1 0-16,1 0 15,-1 0-15,1 0 47,-1 0 0,-24-50-16,0 25-31,0 0 16,0 0-16,0 0 16,0 0-1,24 50 110,-24 0-125,25 0 16,-25 0 0,24-25-16,25 50 15,-49-25 1,24-25-16,1 0 62,-1 0-46,1 0 0,-25-25-1,24 0-15,1-25 16,-25 0-1,24 0-15,0-50 16,-24 75 0,0-25-1,0 25-15,0 0 16,0 0-16,0 0 16,0-26-1,0 1 1,0 100 78,25 26-94,-1-26 0,-24 0 15,0 0 1,0 25-16,25-25 15,-1 0-15,-24-25 16,0 25-16,25-50 16,-25 25-16,0 0 15,24 0 17,0-50-17,1 25 1,-25-25-16,0 0 15,0 0-15,24-50 16,-24 25 0,0 25-1,0 75 95,25 0-110,-1 0 0,0-25 15,-24 0 17,25-25-32,-1 0 15,25 0 1,-24 0-1,23 0-15,-23 0 16,24-25-16,-25 0 16,1 0-1,-25 0 1,24 0-16,0 25 16,-48 0 109,0 0-110,-1 25-15,25 0 16,0 25-1,0-25 17,0 0-17,0 0 17,25 0-17,23-25-15,-23 0 16,24 0 15,-25 0 0,25-25-15,-49 0-16,24 25 16,-24-25-1,0-25-15,0 0 31,25 25-15,-25-25 15,0 25 32,-25 25-32,1 0 16,24 25-16,0 0-31,0 0 16,0 0 15,0 0-15,0 0-1,24-25 1,25 0 15,-24 0-15,24 0 15,-25 0 0,0 0-15,1-25 0,-25 0-1,24 25-15,1-50 16,-1 25-16,0 0 15,1 25-15,-1 0 16,1 0 15,24 0-15,-25 0 0,0 0-1,1 25-15,-1-25 16,1 25-16,-25 25 15,0-25 1,0-50 109,0-25-125,24 0 16,-24 25-1,49 25-15,24-75 16,-24 75 0,-25 0-1,25 0 16,-24 25-15,-1 0-16,-24 0 16,25 50-1,-1-50-15,-24 25 47,0-25-16,-24-25-15,-1 0 0,-24 0 15,0-50-31</inkml:trace>
          <inkml:trace contextRef="#ctx0" brushRef="#br2" timeOffset="180696.3712">8143 5036 0,'25'0'15,"-1"0"1,1 24-16,-25 1 15,0-1-15</inkml:trace>
          <inkml:trace contextRef="#ctx0" brushRef="#br2" timeOffset="181264.4127">8314 4816 0</inkml:trace>
          <inkml:trace contextRef="#ctx0" brushRef="#br2" timeOffset="180321.8291">9023 5011 0,'24'0'16,"0"0"-1,1 0 32</inkml:trace>
        </inkml:traceGroup>
        <inkml:traceGroup>
          <inkml:annotationXML>
            <emma:emma xmlns:emma="http://www.w3.org/2003/04/emma" version="1.0">
              <emma:interpretation id="{427DDA16-475B-4297-ACF9-FD179831B194}" emma:medium="tactile" emma:mode="ink">
                <msink:context xmlns:msink="http://schemas.microsoft.com/ink/2010/main" type="inkWord" rotatedBoundingBox="13167,5785 16977,5810 16971,6656 13162,6630"/>
              </emma:interpretation>
              <emma:one-of disjunction-type="recognition" id="oneOf15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2" timeOffset="187968.8193">11929 5402 0,'24'0'62,"25"0"-46,-24 0 0,23 0-1,-23 0 1,-1 0 0,1-24-1,-25-1 1,24 25-16,-24-73 15,25 49-15,-1-25 16,-24 0 0,0 0-16,0 25 15,0-25-15,0 24 16,0-23-16,0 23 16,0 1-16,0-1 15,0 1 1,0-1-1,-24 25 17,-1 0-17,1 0 32,-1 0-31,1 0-1,-1 0 1,1 0 0,0 25-1,24-1-15,0 1 16,0-1-16,0 1 16,0-1-16,0 0 15,0 25-15,0-24 16,0-1-16,0 1 15,0-1-15,24 0 16,-24 1-16,49-1 16,-25 1-1,-24-1-15,25 25 16,-1-49-16,-24 24 16,25-24-16,-25 25 15,24-25 1,0 0-16,1 0 47,-1 0-32,1 0 1,-1 0 0,0-25-1,1 1-15,-1-1 16,-24 1-16,25 0 15,-1-25 1,1 49 0,-1 0 46,-48 0 48,-1 0-95,1 0 1,24 24 15,0 1-15,0-1-16,0 0 15,0 1 17,0-1-17,24-24 16,1 0-15,23 0-16,-23 0 16,24 0 15,-49-24-31,0-1 16,0 1-16,0 0 15,0-1 1,0 1-1,0 48 79,24 1-94,1 23 16,-1 1-1,0-49 32,1 0-31,24 0 15,-49-24-15,0-1-1,0-23 1,24 48-16,1-25 16,-1 1-16,25 24 15,-25-49-15,1 49 16,24 0-16,-1 0 31,-23 0-15,-1 24-16,-24 25 15,0-24-15,25-1 16,-25 0-16,0 1 78,0-50-31,0-23-47,0 23 16,0 1-16,0-1 15,24-23 1,0 48-16,25 0 16,-24 0-16,-1 0 15,1 0 1,-1 0 15,0 0-15,-24 24-16,0 25 15,0 0-15,49-25 16,-49 0-16,25-24 78,-1 0-78,1 0 16,-1 0-1,25-24 1,0 0-16,-25-25 16,0 49-16,25-49 15,0 25 1,-73 24 93,-1 0-93,1 24-1,-1-24-15,25 24 16,-24 1-16,24 24 16,-24-25-16,-1 0 15,25 1 1,0-1 0,0 1-1,25-25 48,-1 0-63,0 0 15,1 0 1,-1 0-16,25 0 16,-24-25 15,-25-24-31,0 25 15,0-25-15,0 25 16,0-1 0,0 1-16,0 0 31,0 48 31,0 0-46,0 25-16,0 0 16,0-25-1,24 25 1,-24-24-16,0-1 16,24 25-16,-24-25 15,0 25-15,0-24 16,0 24-1,0-25 1,0 0 0,-48-24-16,-1 49 15,24-49 1,1 0 0,-1 0 15,-23-24-16,48-1 1,0 1-16,0-25 16,0 25-16,0-1 15,0 1 1,0-1 0,48 25-1,-23 0 1,24 0-16,-25 0 15,1 0-15,23 0 16,1-24 0,-24 24-1,-1-24-15,25-1 16,-49 1-16,24 24 16,-24-25-16,0 1 31,25-1-31,-25 1 31,0 0-31,0-1 16,0 1-1,0 73 63,0-25-78,0 25 16,0-25-16,0 1 47,24-25-16,1 0-31,24-25 16,-49 1-1,24 24 1,-24-49-16,0 25 16,0-25-1,0 24 1,24 50 78,-24 24-94,0-25 15,25-24 1,-1 0 15,1 0-31,-1 0 16,25 0-1,0-24 1,0-1-16,-25-24 16,0 49-16,74-48 15,-73 23 1,-25 1 0,-49 24 124,49 24-124,-49 25-16,24 0 15,25 0-15,0-25 16,0 25-16,0-25 16,0 1 15,25-25-15,-1 0-1,1 0 1,-1-25-16,1 1 31,-25-1-31,24-23 16,-24-1-1,24 24-15,-24-23 16,0 23 15,25 25 16,-1 49-31,-24-25-1,25 25-15,-25-24 16,24-1 0,1-24-1,-1 0 1,25 0-1,-25 0 1,1 0-16,-1-24 16,25-1-16,0-48 15,-25 73-15,-24-24 16,25-1 0,-50 25 124,1 0-124,-1 25-16,1 23 15,24 1-15,0 0 16,0 0 0,0-25-16,0 25 15,0-24 1,49-25 0,0-25-1,-25 1 1,0 24-16,1-49 15,-25 24-15,24-23 16,-24-1 0,0 24-16,0-23 15,0 23 1,0 1 0,25 24 30,-1 24-14,-24 1-17,25 72-15,-1-72 16,-24-1-16,0 0 16,0 25-16,0-24 15,0 24-15,0-25 16,0 49-16,0-48 15,0-1 1,-24 1-16,-25-1 16,-25 0-1,50-24-15,-25 25 16,0-25-16,25 0 47,-1 0-47,1-25 15,24-23-15,24-1 32,-24 24-32,49-48 0,0 49 15,-24 24 1,23-25 0,1 25-1,-24 0 1,24 0-16,-25 0 15,49 0 1,-48 0 0,48-24-16,-73-1 15,24 1-15,50-49 16,-25 48-16,-25 1 16,49-25-16,-73 25 15,25 24-15,-25-25 16,0 1-16,0-1 15,0 1-15,0-1 32,-25 25 30,1 25-62,-1-1 0,1 25 16,0 24-1,24-48-15,0 48 16,0-49-16,0 50 16,24-50-1,25-24-15,-25 0 16,49 0 0,-48 0-1,-25-24 1,0-1 15,-25 1-15,-48 24-16</inkml:trace>
        </inkml:traceGroup>
        <inkml:traceGroup>
          <inkml:annotationXML>
            <emma:emma xmlns:emma="http://www.w3.org/2003/04/emma" version="1.0">
              <emma:interpretation id="{00638964-69F5-405B-8CA1-E1F91911FD70}" emma:medium="tactile" emma:mode="ink">
                <msink:context xmlns:msink="http://schemas.microsoft.com/ink/2010/main" type="inkWord" rotatedBoundingBox="17268,5968 19906,5986 19902,6451 17265,6433"/>
              </emma:interpretation>
              <emma:one-of disjunction-type="recognition" id="oneOf16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0" brushRef="#br2" timeOffset="198400.448">16472 5378 0,'24'24'47,"0"-24"-31,1 0-1,-1 0 1,1 0 15,-1-24-15,1-1 15,-25 1-15,0-1-1,0 1-15,24 24 16,-24-24-16,0-25 31,0 98 78,0-25-93,0 0 0,0 1-16,0-1 15,0 1 1,0-1-16,24-24 16,-24 25-1,25-25-15,-1 0 31,1 0-31,-1 0 16,1 0 0,-1 0-1,0 0 1,-24-25 0,25 1-16,-25-1 15,0 1 1,24-25-1,-24 25-15,0-1 16,0 1-16,25 24 78,-25 24-62,0 1-16,0 23 15,24 1-15,0-24 16,1 24 0,-1-49 46,1 0-46,-1 0-1,1-25 1,-25 1-16,0-1 16,48-24-1,-48 25 1,0 0-16,0-1 16,25 1-1,24 24 1,-25 0 15,25 0-31,-25 0 16,25 24-1,0 1-15,-49-1 16,0 0-16,49 25 16,-49-24-16,0-1 15,0 25 1,-25-49-1,1 0 1,0 0 0,-25 0-1,24 0-15,74 0 110,0 0-110,0 0 15,-25 0 1,25 0-16,-24 0 16,23-24-16,1-1 15,-24 1-15,-1-1 16,1 25-16,-25-24 15,24-1-15,-24 1 16,0 0-16,24-1 16,-24 1-1,0-1 1,0 1-16,-24 0 31,0 24 0,-1 0 1,25 24-17,0 25 1,0-25 0,0 25-1,0-25 1,0 25-1,25-49 1,48 25 0,-49-25-1,25 0-15,-24 0 32,23 0-17,-23 0 1,24 0-1,-25-25 1,-24 1-16,25-1 16,-50 50 124,1-1-124,24 1 0,-25-25-1,25 24-15,0 25 16,0-25-1,25-24-15,-1 25 16,1-25 0,-1 0-1,0 0 1,1 0-16,-1 0 16,1 0-1,-25-49 1,0 25-1,0-50-15,0 1 16,0 24-16,0 0 16,0-24-16,0 49 15,0-25-15,0 73 125,24 25-125,0 24 16,1-24-16,-1-24 16,25 48-16,-24-49 15,-1 1-15,25 24 16,-25-49-16,25 0 15,-24 0 1,-1 0-16,25 0 16,-25-49-1,-24 0-15,0 0 16,0 25 0,0-1-16,25 1 15</inkml:trace>
          <inkml:trace contextRef="#ctx0" brushRef="#br2" timeOffset="195520.5816">16032 5207 0,'24'0'156,"1"0"-140,24 0 0,-1 0-1,1 0 1,-24 0-16,-1 0 0,1 0 15,-25-25-15,24 25 16</inkml:trace>
        </inkml:traceGroup>
        <inkml:traceGroup>
          <inkml:annotationXML>
            <emma:emma xmlns:emma="http://www.w3.org/2003/04/emma" version="1.0">
              <emma:interpretation id="{3E41958F-EE06-4E18-B2D0-23C15CA0F8C2}" emma:medium="tactile" emma:mode="ink">
                <msink:context xmlns:msink="http://schemas.microsoft.com/ink/2010/main" type="inkWord" rotatedBoundingBox="20248,5834 21445,5842 21441,6499 20244,6491"/>
              </emma:interpretation>
              <emma:one-of disjunction-type="recognition" id="oneOf17">
                <emma:interpretation id="interp25" emma:lang="" emma:confidence="1">
                  <emma:literal/>
                </emma:interpretation>
              </emma:one-of>
            </emma:emma>
          </inkml:annotationXML>
          <inkml:trace contextRef="#ctx0" brushRef="#br2" timeOffset="200583.6153">19012 5134 0,'73'0'0,"25"-25"15,-25 25-15,25-24 16,-50 24-16,1 0 15,-24 0-15,-1 0 16,0 0-16,1 0 16</inkml:trace>
          <inkml:trace contextRef="#ctx0" brushRef="#br2" timeOffset="200184.8227">19134 5500 0,'0'24'0,"24"-24"78,1 0-78,-1-24 32,0-1-32,-24-23 15,25-1-15,-25 0 16,0 24 0,0-48-16,0 49 15,0-49-15,0-1 16,0 50-16,0-25 15,0 25 1,0-1-16,0 1 16,0-1-1,0 74 79,0 24-94,0 1 16,0-25-16,0-25 15,24 49-15,-24-48 16,49 48-16,-49-24 16,25-25-1,-1-24-15,-24 25 16,24-1-16,25-24 15,-24 0 17,23 0-32,1 0 15,-24 0 1,-1-24-16,1 24 16,-25-25-16,48 25 15,-48-24-15,25-1 16,-50 25 62,1 0-62,0 0-1,-1 0-15,25 49 16,0 0-1,0-25-15,0 1 16,0-1 0,0 1-1,49-25 17,-25 0-32,25 0 15,-24 0 1,-1 0-1,1 0-15,-1 0 16,0 0 0,1 0-1,-1 0-15,1 0 16,-25-25 0,0 1-16,0-25 15,0 25 1,0-1-1,0 1-15,-25-1 16,1 1 0,24-1-16,-25 25 15,1 0-15,0 0 16,-1 0-16,1 0 31,-1 0-15,-24 25-1,74 24 1,48-49 0,0 0-16,1 0 15,-26 0 1,1 0-16,-24 0 16,24 0-16,-1 0 15,-23-25-15,-1 1 16</inkml:trace>
        </inkml:traceGroup>
        <inkml:traceGroup>
          <inkml:annotationXML>
            <emma:emma xmlns:emma="http://www.w3.org/2003/04/emma" version="1.0">
              <emma:interpretation id="{D5A6EE44-A89D-4867-8FC2-55C19C99DC69}" emma:medium="tactile" emma:mode="ink">
                <msink:context xmlns:msink="http://schemas.microsoft.com/ink/2010/main" type="inkWord" rotatedBoundingBox="22032,5853 24133,5867 24127,6699 22027,6685"/>
              </emma:interpretation>
              <emma:one-of disjunction-type="recognition" id="oneOf18">
                <emma:interpretation id="interp26" emma:lang="" emma:confidence="1">
                  <emma:literal/>
                </emma:interpretation>
              </emma:one-of>
            </emma:emma>
          </inkml:annotationXML>
          <inkml:trace contextRef="#ctx0" brushRef="#br2" timeOffset="204529.0425">21698 5500 0,'25'0'0,"-25"24"16,24 1 0,25 24-1,-25-49 16,25-25-15,-49-24 0,0 25-1,0-1 1,0 1 0,0 0-16,49-25 15,-49 98 95,0-25-95,0 0-15,0 1 16,0-1-16,0 1 31,24-1-15,1-24 31,-1 0-32,-24-49 1,0 25-16,0-25 15,25 25 1,-1-1 0,25-24-1,0 49 17,-25 0-17,1 0 1,23 0-1,-48 25-15,25-1 16,-25 1 0,0-1-1,0 0 1,49-97 109,-25 24-94,-24 25-31,49-1 16,-25 25 31,1 0-47,-1 0 15,1 0 1,-25 25 0,0-1-16,48 1 15,-23-1 1,-25 1-1,24-25 1,1 0 0,-1 0 15,1 0-31,-1 0 16,0 0-1,-24-25-15,49-24 16,-49 0-1,0 1 1,0 23 0,0 1-16,0-1 15,0 1 1,-24 24 46,24 49-46,0-25 0,0 1-16,0 23 15,0-23 1,0-1 0,24-24-16,1 25 15,-1-25 1,1 0-16,-1 0 31,0 0-15,1 0 46,-50-25-62</inkml:trace>
          <inkml:trace contextRef="#ctx0" brushRef="#br2" timeOffset="202824.6041">20794 5475 0,'25'-48'62,"-1"-1"-30,25 24-32,-24 1 15,-1 24 1,25 0-1,-49-25-15,24 1 16,1 24 0,-50 0 109,1 0-110,-1 24-15,-23-24 16,48 25-16,-25-25 16,1 24-16,-1 1 15,25 24 1,0-25-1,0 25 17,25-49-1,-1 0-31,1 0 16,-1 0-1,25 0 1,-49-49-1,0 25-15,49-25 16,-49 24-16,0 1 16,0-1-16,0-23 15,0-1-15,0 24 16,0-23 0,0 23-16,0 1 0,0-1 31,0 1-31,0 73 109,0-25-109,0 25 16,24 0-16,1 0 15,-1-1 1,0-23-16,1-1 16,24 50-16,-25-50 15,0 25-15,25-25 16,-24-24 0,-1 25-16,1-25 15,-1 0 1,0 0-1,1 0-15,-25-25 16,24 25-16,1-49 16,-25 25-1,0 0 1,0-1 0,0 1-16,0-1 31,-25 1 0,-24 24-15,49 49 15,0-25-31,0 25 16,0-25-16,0 1 15,0-1-15,25 25 16,-1-49-1,25 0-15,-24 0 16,-1 0 0,25 0-1,-49-24 1,49 24-16,-25-49 16,1 49-1,-25-25-15,0-23 16,0 23-16,0-24 15,0 25 1,0-49-16,0 48 16,0-48-16,0 49 15,0-1-15,0-48 16,0 48-16,0 1 16,0 0-1,0-1 1,-49 25 46,49 49-62,0 24 16,0-24-16,0 49 16,0-25-16,0 25 15,0-25-15,0 25 16,0-25-16,0-24 15,0 0-15,0-25 16</inkml:trace>
          <inkml:trace contextRef="#ctx0" brushRef="#br2" timeOffset="204881.1622">21967 4914 0</inkml:trace>
        </inkml:traceGroup>
        <inkml:traceGroup>
          <inkml:annotationXML>
            <emma:emma xmlns:emma="http://www.w3.org/2003/04/emma" version="1.0">
              <emma:interpretation id="{7C0DE853-DF6E-4F69-99CE-2A0396B682E9}" emma:medium="tactile" emma:mode="ink">
                <msink:context xmlns:msink="http://schemas.microsoft.com/ink/2010/main" type="inkWord" rotatedBoundingBox="24522,5956 25501,5962 25497,6597 24518,6590"/>
              </emma:interpretation>
              <emma:one-of disjunction-type="recognition" id="oneOf19">
                <emma:interpretation id="interp27" emma:lang="" emma:confidence="1">
                  <emma:literal/>
                </emma:interpretation>
              </emma:one-of>
            </emma:emma>
          </inkml:annotationXML>
          <inkml:trace contextRef="#ctx0" brushRef="#br2" timeOffset="207816.9498">23432 5451 0,'0'24'47,"0"1"-32,25-1 16,23-24 16,-23 0-15,-25-24-32,0-1 15,0-23 1,0 23-16,0-24 15,24 25 1,-24-49 0,0 48-1,0-24-15,0 25 16,0-25 0,0 25-1,0-25 16,0 24-15,0 74 125,0 0-126,0 0-15,49 24 16,-49-48-16,0 48 16,0-24-16,0 24 15,0-49-15,0 25 16,25-24-16,-25 24 15,24-25-15,-24 0 16,49-24 0,-25 0 15,1 0-31,-1 0 16,0 0-1,1 0 1,-1 0 15,1 0-15,-1 0-16,-24-24 15,0 0 1,0-25 0,0 24-1,0 1 1,0-1-16,0 1 15,0 0-15,0-1 16,0 1 0,0-25-16,0 0 15,0 25 1,-24-1 15,-1 25-15,1 0 62,24 25-62,0 23-16,0-23 15,0 48-15,0-48 16,0 23-1,0-23-15,0 24 16,0-25 0,0 25-1,0-73 235,24 24-234,-24-25-16,25 1 16,-25-1-1,24 1 16,1 24 48,-1 0-64,0 0-15,1 0 47,-25 24-16,0 25-31,0-24 16,0-1 0,0 0-1,24-24 32,1 0 0,-1 0-31,1 0 15,-1 0-31,-24-24 15,24 24-15,1-24 16,-1-1 0,1 1-1,-25-1-15,0 1 16,24-25 0,1 25-1,-25-25 32,0 24-16,-25 25-15,25-24 0,-24 24-1,-1 0 16,1 0-15,-1 24-16,25 1 16,0 24-1,0-25-15,0 0 16,0 1 0,0-1-1,0 1-15,25-25 16,-1 0-1,1 0 1,-1 0-16,1 0 16</inkml:trace>
          <inkml:trace contextRef="#ctx0" brushRef="#br2" timeOffset="208376.8951">23286 5231 0,'48'0'0,"-23"0"16,-1 0-16,1 0 16,-1 0-16,25 0 15,24-49-15,-48 25 16,-1 24-16,1 0 15,-1 0-15,0 0 16</inkml:trace>
        </inkml:traceGroup>
        <inkml:traceGroup>
          <inkml:annotationXML>
            <emma:emma xmlns:emma="http://www.w3.org/2003/04/emma" version="1.0">
              <emma:interpretation id="{9E8A7A4C-9B5F-4607-8D84-489760D2E755}" emma:medium="tactile" emma:mode="ink">
                <msink:context xmlns:msink="http://schemas.microsoft.com/ink/2010/main" type="inkWord" rotatedBoundingBox="25869,5843 29995,5871 29990,6630 25863,6602"/>
              </emma:interpretation>
              <emma:one-of disjunction-type="recognition" id="oneOf20">
                <emma:interpretation id="interp28" emma:lang="" emma:confidence="1">
                  <emma:literal/>
                </emma:interpretation>
              </emma:one-of>
            </emma:emma>
          </inkml:annotationXML>
          <inkml:trace contextRef="#ctx0" brushRef="#br2" timeOffset="215959.8293">26803 5280 0,'73'0'32,"-24"0"-17,0-24-15,121 24 16,-72 0-16,-49 0 15,24 0-15,-48-25 16</inkml:trace>
          <inkml:trace contextRef="#ctx0" brushRef="#br2" timeOffset="215304.839">24629 5646 0,'24'0'46,"1"0"-30,-1 0 0,1 0-1,23-24 1,-23 0 0,-1 24-1,-24-25 1,25 1-16,-25-1 15,24 1 1,-24-1 15,0 1 1,25 0-17,-25-25 16,0 24 1,0-24-17,0 25 32,-25 0-16,1 24 110,24 48-110,24-23 1,1-25-32,-25 24 15,24-24-15,-24 25 16,24-1-16,1-24 0,-1 0 15,-24 25 1,25-25-16,23 24 16,-23 0-1,24 1 1,-49-1 0,24-24 15,-24 25 0,0-1-15,0 1 31,0-1-32,-24 0 1,-1-24-16,1 0 15,-1 0 1,1 0 0,0 0-16,72 0 125,-23 0-110,24 0 1,-25 0 0,1 0-1,-1-24 1,0 0-1,-24-1-15,25-24 16,-25 25-16,0-1 16,0-23-16,0 23 15,0-24-15,0 25 16,0-1-16,0-23 16,0 23-16,0 1 15,0-25-15,0 25 16,0-1-16,0 1 15,0-25 1,0 73 109,0 1-125,49 24 16,-49-25-16,0 0 15,0 25 1,0-24-16,24 23 16,1 1-16,-25-24 15,24 24-15,-24-25 16,24 25-1,1-25 1,-1 1 0,1-25-1,24 0 17,-25 0-17,25 0 1,-25-25-1,-24 1 1,0-25-16,0 25 16,0-1-16,0 1 15,0-1 1,49 25 93,-24 0-93,23 0-16,-23 0 31,24 0 250,-25 0-249,0 0 61,-24 25-61,25-1-17,-25 1-15,24-25 16,-24 24 0,0 0-1,25 1-15,-1-1 16,1-24-16,-25 25 15,24-1 1,0-24 0,1 25-16,-1-25 31,1 0 16,-1-25-32,1-24 1,-25 25-16,0-1 16,24-23-16,-24 23 15,0-24 1,0 25 0,24 24-1,-24 24 95,0 1-95,25-1-15,-1 1 16,-24-1-1,25-24-15,-25 49 16,24-49 0,0 0-16,-24 24 15,25-24-15,-25 25 16,24-25 15,25 0-15,-49-25-1,0 1 1,25-1-16,-25 1 16,0-25-16,0 25 15,0-1 32,24 25 94,-24 25-79,24-1-62,-24 25 16,0-25 0,25-24-16,-1 25 15,1-1 1,-25 1-16,49-1 31,-25-24 0,25 0 1,-25-24-17,1-1 1,-1-48-16,1 73 15,-25-24 1,24-1 0,0 25-1,-24-24 1,25 24 0,-50 0 187,1 24-188,0 1 1,24-1 0,0 0-16,0 1 15,0-1 1,0 1-1,0-1 1,24 25 0,0-49-1,1 24 1,24 1-16,-25-25 16,1 0-1,-1 0 1,0 0-16,25-25 15,-24 1 1,-25 0 0,24-25-16,0 24 15,-24 1-15,25-49 16,-1 73 0,-24-49-16,0 24 15,0-48-15,0 0 16,0 48-16,0-23 15,0 23-15,0-24 16,0 0-16,0 1 16,0 23-1,0 1-15,0 48 94,0 1-94,0 23 16,0 26-16,0-1 15,0-49 1,0 1-16,0 24 16,0 24-16,25-49 15,-1 1-15,-24-1 16,0 1-1,25-1-15,23-24 63,-23 0-47,24 0 15,-25 0 0,1 0-15,-1-49-1,0 25 1,-24-1 0,0 74 202,0-24-202,0 23 0,0-23 15,49-25-16,-24 0 17,-1 0-17,0 0 1,1-25 0,-25 1-1,0 0-15,0-1 16,0 1-1,0-1 1,0 1 0,24 73 93,-24-25-93,0 1-16,25-1 15,-1-24-15,-24 24 16,0 1-16,25-25 16,-1 0 15,0 0-16,1 0 1,-1 0-16,1 0 16,-1 0-1,1 0 1,-25-49 0,24 25-16,-24-1 31,0 1-31,0-1 15,49 25 142,-25 0-142,25 0 1,-24 0-16,23 0 16,-23 25 30,-25-1 1,0 25-31,0 0 0,0-25-1,24-24 1,1 49-16,-1-49 31,25 0-15,-25 0-1,1 0 1,-1 0-16,1 0 16,23 0-1,-23 0 1,-1 0-16,1-24 15,-1-1-15,1 1 16,-25-25-16,0 25 16,0-1-16,48 1 15,-48-25 1,-24 49 46,0 0-30,-1 24-1,25 25-31,0 0 16,0-25-16,0 25 15,25-24 1,-25-1-16,48 1 15,-23-25-15,-1 0 16,1 0-16,-1 0 16,1 0-1,-1 0 1,0 0 0,-24-25-16,0 1 15,0-1 1,0 1-1</inkml:trace>
          <inkml:trace contextRef="#ctx0" brushRef="#br2" timeOffset="216664.9252">25264 5280 0,'24'0'0,"74"-24"16,-25-1-16,-24 1 15,24-1-15,1 25 16,-50-24-16,25 0 16,-25 24-1,25 0 1</inkml:trace>
        </inkml:traceGroup>
        <inkml:traceGroup>
          <inkml:annotationXML>
            <emma:emma xmlns:emma="http://www.w3.org/2003/04/emma" version="1.0">
              <emma:interpretation id="{4C2B302E-2719-405D-99C1-51315F06479B}" emma:medium="tactile" emma:mode="ink">
                <msink:context xmlns:msink="http://schemas.microsoft.com/ink/2010/main" type="inkWord" rotatedBoundingBox="30800,6050 33146,6066 33139,7066 30793,7051"/>
              </emma:interpretation>
              <emma:one-of disjunction-type="recognition" id="oneOf21">
                <emma:interpretation id="interp29" emma:lang="" emma:confidence="1">
                  <emma:literal/>
                </emma:interpretation>
              </emma:one-of>
            </emma:emma>
          </inkml:annotationXML>
          <inkml:trace contextRef="#ctx0" brushRef="#br2" timeOffset="219153.5936">29562 5549 0,'25'0'31,"-1"0"-15,25 0-1,-25-25-15,1 1 16,-1 24-1,25-25 1,-24 25-16,-25-24 16,24 24-1,0-49 1,1 49 0,-1-24-1,1 24-15,-25-25 16,24 1-16,1-1 31,-1 25 32,0 0-48,-24 25 63,-24-25-62,24 24 0,-24-24-16,24 25 15,-25-25-15,-24 24 16,25 1-16,24-1 15,-25 0-15,25 1 16,0 24 0,0-25-16,0 1 31,0 23-15,25-48-1,-1 25-15,1-25 16,-1 0-16,25 0 15,-25 0 1,25 0 0,-24 0-1,23 0 1,-23 0 15,-1-25-15,1 1-1,-25 0 1,0-25 15,0 24-31,0 1 16,0-25 15,0 25-15,-25 24-16,1-25 15,-25 1 17,25 24-17,-1 0 1,1 0 0,-1 0 15,1 0 0,24 24 0,0 25-15,49-49 0,-25 0-1,1 0-15,-1 0 16,25 0-1,-49 24-15,24-24 16,25 0-16,-24 0 16,-1 0-1,0 0-15,1 0 16,24 0 0,-25 0-1,1-48-15,-1 48 16,-24-25-16,24 1 15,-24-1 1,0 1 0,0-1-16,0 1 15,0 0 1,0-1 0,0 1-1,0-1 1,-24 1-1,0 24-15,24-24 16,-25 24 0,1 0-16,-25-25 15,24 25 17,1 25-1,24-1-16,0 49-15,0-48 16,0 23-16,0 26 16,0-25-16,0-1 15,0 1-15,0 0 16,0 24-16,0-48 16,49 48-16,-25 0 15,1-24-15,-1 25 16,1-26-1,-25 1-15,0-24 16,0-1 15,0 0-15,48-24 15</inkml:trace>
          <inkml:trace contextRef="#ctx0" brushRef="#br2" timeOffset="221952.8622">30784 5549 0,'0'24'63,"24"-24"-47,0 0-16,1 0 15,-25-24 1,24-1-1,1 1 17,-50 24 124,-24 0-156,49 24 16,-24-24-16,24 25 15,0-1-15,-49 1 16,25 48-1,24-49 1,0 1 0,24-1-1,25-24 1,-25 0 15,1 25-15,-1-25 31,1 0-32,-1 0 17,0 0-32,1 0 15,24 0 32,-25 0-31,-24-25-16,0-24 15,0 25 1,0-25 0,0 25-1,0-25 16,0 24-15,0 1 0,-24-1-1,-25 25 17,24 0-1,1 0 0,0 0-15,-1 0-1,25 25 32,0-1-47,0 1 16,0 24-1,25-49 1,23 24 15,-23-24-15,24 0 0,-25 0-1,1 0 16,-1 0-31,0 0 16,25 0 15,-24 0-15,-25-49 0,0 25-16,0-1 31,0 1-31,0-1 31,0 50 94,0-1-109,0 25-1,0-24-15,0 23 16,24-23-16,1-1 16,23 1-1,-23-25 1,-1 0-1,1 0 1,-1 0 0,0 0-1,-24-25 1,0-24 0,0 25-16,0 0 15,0-1 1,0 1-1,0 97 79,25-73-78,-25 24-1,24 1-15,-24-1 16,25-24-16,-1 0 63,1 0-32,-1 0-31,0-24 0,1-25 15,-1 0-15,1 25 16,-25-1 0,0-24-1,24 25-15,-24 0 16,0-1 0,25 25 124,23 0-124,-23 0 15,-1 0 0,1 0-31,-25 25 47,24 23-16,1 1-15,-1-49-16,-24 49 16,0-24-1,0-1-15,0 25 16,0 0-16,0 24 16,0-49-1,0-48 32</inkml:trace>
        </inkml:traceGroup>
      </inkml:traceGroup>
      <inkml:traceGroup>
        <inkml:annotationXML>
          <emma:emma xmlns:emma="http://www.w3.org/2003/04/emma" version="1.0">
            <emma:interpretation id="{D6761175-070E-4F19-968E-B3FC28C5C249}" emma:medium="tactile" emma:mode="ink">
              <msink:context xmlns:msink="http://schemas.microsoft.com/ink/2010/main" type="line" rotatedBoundingBox="3746,6944 7802,6863 7817,7588 3761,7669"/>
            </emma:interpretation>
          </emma:emma>
        </inkml:annotationXML>
        <inkml:traceGroup>
          <inkml:annotationXML>
            <emma:emma xmlns:emma="http://www.w3.org/2003/04/emma" version="1.0">
              <emma:interpretation id="{003FACC7-42B5-44A2-B715-5A9465484F5A}" emma:medium="tactile" emma:mode="ink">
                <msink:context xmlns:msink="http://schemas.microsoft.com/ink/2010/main" type="inkWord" rotatedBoundingBox="3746,6944 7802,6863 7817,7588 3761,7669"/>
              </emma:interpretation>
              <emma:one-of disjunction-type="recognition" id="oneOf22">
                <emma:interpretation id="interp30" emma:lang="" emma:confidence="1">
                  <emma:literal/>
                </emma:interpretation>
              </emma:one-of>
            </emma:emma>
          </inkml:annotationXML>
          <inkml:trace contextRef="#ctx0" brushRef="#br2" timeOffset="229472.2649">2526 6721 0,'49'0'109,"-25"0"-109,1-24 16,-1-1-16,25-24 15,-25 25 1,1-1-16,-1 1 15,25-25 1,-24 25 0,-1 24-16,25-25 15,-25 25-15,1 0 16,-1 0-16,0 0 16,1 0-1,-50 0 141,-23 0-156,23 0 16,1 49-16,-1-49 16,1 25-1,24-1 1,-24-24 0,24 24-1,0 1 1,0-1-1,0 1 1,24-25-16,0 24 16,1-24-1,-1 0-15,1 0 16,-1 0 0,0 0-1,1 0 1,-1 0 15,1 0-31,-1 0 16,1-24-1,-1-1 1,0-24-16,-24 1 16,25-1-1,-25-24 1,0 48-16,0 1 15,0-1-15,0 1 16,0-25-16,-25 25 16,25-50-1,0 50 17,0 48 124,0 1-141,0 24-15,0-25 16,0 0 0,0 1-16,0-1 15,0 1-15,0-1 16,0 1-16,0-1 16,0 0-16,0 1 15,25-25 1,-1 49-1,1-49 17,-1 0-17,1 0 1,-1 0 0,0 0 15,1 0-31,-25-25 15,24 25 1,1-24-16,-1-1 16,0 1-1,1 24 32,-1 0-31,-48 0 62,-1 0-62,-23 0-1,23 0-15,25 24 16,-24-24-16,-1 0 15,25 25 1,-24-25-16,24 49 16,0-25-1,0 0 1,0 1 0,24-1-16,25 1 31,-24-25-16,-1 0 1,0 0-16,1 24 16,24-24-1,-25 0 1,1 0 0,-25-24-1,24-25-15,-24 0 31,0 25-15,24 48 156,1 0-172,-25 1 16,24-25 15,1 0 0,-1 0 0,1 0-31,-25-49 32,0 0-32,0 25 15,0-1-15,0-23 16,0-1-16,0 0 15,0 0-15,0 0 16,0-24-16,0 48 16,0-23-16,0 23 15,0 1-15,0 48 110,0 25-95,0 0-15,0 0 16,24-25-16,-24 1 16,0-1-16,0 0 15,24 25-15,-24-24 16,0-1-16,25-24 15,-1 25-15,25-25 47,-24 0-31,23 0 0,-23 0-1,24 0-15,-25 0 16,25 0-16,0 0 15,0-25 1,-25 25-16,0-24 16,-24 48 93,-48 1-93,-1-1 15,24-24-15,25 24-1,-24 1 1,24-1-1,-24-24 1,24 25 0,0 23-1,24-23 17,0-25-32,1 0 15,-1 0 1,1 0-16,-1 0 15,0 0 1,1 0 15,-1 0-15,25 0 0,-49-25-1,25 25 1,-25-24-16,0 0 15,0-1-15,24 25 16,-24-24 0,0 48 109,0 1-110,0-1 1,24 25-16,1-49 16,-25 24-16,24 1 15,1-1 1,-1-24-1,25 0 17,-25 0-17,1 0 1,-25-24-16,24 24 16,-24-25-16,25 25 15,-25-24-15,0-1 16,24-23-16,-24-1 15,24 49-15,-24-49 16,25 25-16,-25-25 16,0 24-1,0-24 1,24 49-16,-24-24 16,0-25-1,0 25 1,0-25-16,-24 0 15,-1 25 1,1-1 0,0 25 15,-1 0 16,1 0-32,24 49 17,-25-25-32,25 25 15,0-24 1,0 24 0,0-25-16,0 25 15,0-25 1,25 50-1,-1-50-15,1 0 16,-1 25-16,0-49 16,1 25-1,24-1-15,-25-24 16,1 0 0,-1 0-1,0 24 1,25-24 31,-24 0-47,24 0 31,-25 0-15,0-24-1,-24 0 1,25-25-1,-25 24 1,0 1 0,24 0-16,-24-1 31,0 1 16,0 48 78,0 1-110,0-1-15,49-24 32,-24 0-17,23 0 1,-23 0 0,24 0-1,0 0 1,-25 0-1,0-24-15,1 24 16,24-25-16,-25 25 16,25-24-16,-25 24 15,-24-25 1,25 25 0,-50 0 124,1 0-124,24 25-1,-25-25 1,25 24-16,-24 1 16,24-1-1,0 0-15,0 1 16,0-1-16,0 1 16,0-1-1,0 0 79,147-170-16,-147 122-62,0-1 31,0 1-47,0 48 203,0 1-188,48 23 17,-23-23-1,-1-25 0,1 0-15,-1 0-1,1 0 1,-1 0-16,0 0 16,1 0-1,-1-25-15,1 1 16,-1-25-1,0 25-15,-24-1 16,0 1-16,25 24 16,-1 24 77,1 1-77,-1-1 0,-24 25-16,25 0 15,-25-25 1,0 25 0,-25-25 15,1-24 0,-1 0-31,50 0 125,-1-24-109,25 24-1,-25 0 1,1-24-16,-1 24 16,25-25-1,0 1-15,-25-1 16,25 1-16,0 0 15,-49-25 1,0 24 0,0-24 15,0 25-15,0 0 46,-24 24-31,-1 0-15,25 24-16,0 0 16,0 1-1,0-1-15,0 1 16,0 24-16,0-25 15,25 25-15,-1-25 16,-24 1-16,49-25 16,-25 0-1,1 0 1,-1 0 15,-73-25 32,25 25-63,-74-24 15</inkml:trace>
          <inkml:trace contextRef="#ctx0" brushRef="#br2" timeOffset="230048.7387">3478 6110 0,'25'0'16,"97"0"0,25-48-16,-1-1 0,1 24 15,-25 1-15,-73 24 16,24 0-16,-24 0 16,0 0-16,-1 0 15</inkml:trace>
        </inkml:traceGroup>
      </inkml:traceGroup>
    </inkml:traceGroup>
    <inkml:traceGroup>
      <inkml:annotationXML>
        <emma:emma xmlns:emma="http://www.w3.org/2003/04/emma" version="1.0">
          <emma:interpretation id="{D2A8D41A-F06E-41F1-B75A-D08484D8CAAB}" emma:medium="tactile" emma:mode="ink">
            <msink:context xmlns:msink="http://schemas.microsoft.com/ink/2010/main" type="paragraph" rotatedBoundingBox="3378,8133 30148,7734 30179,9836 3409,1023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64726EC-3811-471B-905B-06CB32FA43FE}" emma:medium="tactile" emma:mode="ink">
              <msink:context xmlns:msink="http://schemas.microsoft.com/ink/2010/main" type="line" rotatedBoundingBox="3378,8133 30148,7734 30169,9196 3400,9596"/>
            </emma:interpretation>
          </emma:emma>
        </inkml:annotationXML>
        <inkml:traceGroup>
          <inkml:annotationXML>
            <emma:emma xmlns:emma="http://www.w3.org/2003/04/emma" version="1.0">
              <emma:interpretation id="{313A9559-8A04-48FA-B76A-EC7EEC94864C}" emma:medium="tactile" emma:mode="ink">
                <msink:context xmlns:msink="http://schemas.microsoft.com/ink/2010/main" type="inkWord" rotatedBoundingBox="3383,8499 5775,8463 5786,9220 3395,9256"/>
              </emma:interpretation>
              <emma:one-of disjunction-type="recognition" id="oneOf23">
                <emma:interpretation id="interp31" emma:lang="" emma:confidence="1">
                  <emma:literal/>
                </emma:interpretation>
              </emma:one-of>
            </emma:emma>
          </inkml:annotationXML>
          <inkml:trace contextRef="#ctx0" brushRef="#br1" timeOffset="234424.05">2160 8309 0,'0'-25'79,"0"1"-64,0-25 1,0 24-16,24 1 15,25-49-15,-49 48 16,0 1-16,0-1 16,0 1-16,0-25 15,0 0-15,0 25 16,0-1-16,0-23 16,0 23-16,0-24 15,0 25-15,0-25 16,0 25-16,0-25 15,0 24 64,24 50 61,-24-1-124,25 1-16,-1-25 15,-24 24 1,25 25-16,-25 0 16,0-25-1,24 1-15,25 23 16,-25-23 0,-24-1-1,25 1 1,-25-1-16,24-24 15,1 49 1,-25-25 15,0 25-15,24 0 0,-24-24-1,0-1 1,0 0-1,0 1 1,0-1 15,0 1-31,-49-25 16,25 0 0,-25 0-16,24 24 15,-23-24 16,23 0 1</inkml:trace>
          <inkml:trace contextRef="#ctx0" brushRef="#br1" timeOffset="235656.774">2917 8113 0,'-25'0'63,"25"-24"-32,25-25-31,-25 24 15,0-23-15,24 23 16,-24 1-16,25-25 16,-25 0-16,24 25 15,-24-1-15,24-48 16,-24 49-16,25-1 16,-25 1-1,24 24 63,1 73-46,-25-24-32,24 0 15,-24-1-15,0-23 16,25 24-16,-25 0 15,0-1-15,24 1 16,-24 0-16,0-24 16,0-1-1,49-24 32,-49-24-31,24 24-1,-24-25-15,25-73 16,-25 50-16,0 23 16,0-24-16,24 0 15,1 1-15,-25 23 16,24-24-16,-24 25 16,24 0 30,1 24-14,-1 0-17,-24 48-15,25 26 16,23 23-16,-23-23 16,-25-26-16,0 1 15,0 0 1,24-24-16,-24-1 31,25-24 47</inkml:trace>
          <inkml:trace contextRef="#ctx0" brushRef="#br1" timeOffset="236896.7625">3747 7796 0,'0'24'16,"0"25"0,0-25-1,25 50-15,-25-50 16,0 25-16,24-25 15,-24 1 1,24-25 0,-24 24 374,0 1-358,0-1 171,25-24-203,24 0 15,-25 0-15,25 0 16,-25 0-16,1 0 16,24 0-1,-25 0-15,25 0 16,-25 0-1,25 0 1,-24 0 47</inkml:trace>
          <inkml:trace contextRef="#ctx0" brushRef="#br1" timeOffset="237768.1171">4504 8089 0</inkml:trace>
          <inkml:trace contextRef="#ctx0" brushRef="#br1" timeOffset="237457.0021">4529 7771 0</inkml:trace>
        </inkml:traceGroup>
        <inkml:traceGroup>
          <inkml:annotationXML>
            <emma:emma xmlns:emma="http://www.w3.org/2003/04/emma" version="1.0">
              <emma:interpretation id="{E09D6E05-DE30-479C-9C93-101F9D6BC3A7}" emma:medium="tactile" emma:mode="ink">
                <msink:context xmlns:msink="http://schemas.microsoft.com/ink/2010/main" type="inkWord" rotatedBoundingBox="6216,8343 8345,8311 8357,9101 6228,9132"/>
              </emma:interpretation>
              <emma:one-of disjunction-type="recognition" id="oneOf24">
                <emma:interpretation id="interp32" emma:lang="" emma:confidence="1">
                  <emma:literal/>
                </emma:interpretation>
              </emma:one-of>
            </emma:emma>
          </inkml:annotationXML>
          <inkml:trace contextRef="#ctx0" brushRef="#br2" timeOffset="246648.0482">4993 8186 0,'0'-24'0,"0"0"16,24 24-1,-24-25 1,25-24 0,-1 25-1,-24-1 1,24 1-16,-24 0 15,25-1 1,-1 1 0,1 24-16,48-25 15,-49 1 1,1 24 0,24-25-16,-25 25 15,1 0 1,-50 0 109,1 25-110,-1-25 1,1 24-16,-1 1 16,25-1-16,-24-24 15,24 25 1,0-1 15,0 25 63,0-25-63,0 1-15,24-1 15,1-24-15,-1 0-1,1 0 17,-1 0-32,1 0 78,-25-24-47,24-1-15,-24-48-1,0 49-15,0-1 16,0-24-16,0 0 15,0 25-15,49-25 16,-49 0-16,0 1 16,0 23-16,0-24 15,0 25-15,0-1 16,0 1-16,0-25 16,0 74 93,0 48-109,0 25 16,24-25-1,-24-49-15,0 49 0,0-48 16,25 24-1,-25-25 1,24-24 0,0 0 15,25 0-15,-24 0-1,-1 0-15,1-24 16,-1-1-1,0 25-15,1-24 16,-1-1-16,1 25 31,-50 0 94,1 0-109,-1 0 0,1 49-1,0-24 1,-1 24-1,25-25 1,0 0 0,0 1-16,0-1 15,0 1 1,0-1-16,0 1 16,25-1-1,-1-24 1,25 0-1,-25 0 1,1 0 0,24 0-16,-49-24 15,0-1 1,0-24-16,0 0 16,0 1-1,0 23-15,0 1 16,0-1-1,0 1-15,0-1 16,0 50 47,24-1-63,-24 25 15,24 0-15,-24-25 16,25 1-16,-25-1 15,24 1-15,-24-1 16,25-24-16,-1 0 31,25 0 1,-25-24-32,-24-1 15,0-24-15,0 25 16,25-49-16,-25-1 15,0 1-15,0 0 16,0 24-16,0-24 16,0 48-16,0-23 15,0 23-15,0 1 16,0-1-16,0 1 16,0-1-1,0 99 63,0-1-62,49 25-16,-25-49 16,-24 24-16,24-49 15,-24 25-15,0 0 16,49 0-16,-49-25 15,0 1-15,74-1 16,-50 0-16,0 1 16,1-25-1,-1 0 1,1-25 0,-1 25-1,1-24-15,48-25 16,-24 0-16,0 0 15,-1 25-15,-23 24 16,-1-24-16,1-1 16,-50 25 93,1 49-93,-1-25-1,1 25-15,0-24 16,24 24 0,0-25-1,0 0-15,0 1 16,0 24-1,24-49 1,0 0 0,1 0-16,-1 0 15,1 0 1,23 0-16,-23-49 31,-25 24-31,0-23 16,0-1-16,0 24 15,0-24-15,0 1 16,0-1 0,0 0-1,49 49 48,-25 49-63,-24 0 15,49-1-15,-49-23 16,49-25-16,-25 0 16,1 0-16,-1 0 15,1 0 1</inkml:trace>
          <inkml:trace contextRef="#ctx0" brushRef="#br2" timeOffset="247072.3219">5970 7674 0,'73'0'0,"0"-25"16,-48 25-16,23 0 15,-23 0-15,-1 0 16,1 0-16,-1 0 15,1 0 1</inkml:trace>
        </inkml:traceGroup>
        <inkml:traceGroup>
          <inkml:annotationXML>
            <emma:emma xmlns:emma="http://www.w3.org/2003/04/emma" version="1.0">
              <emma:interpretation id="{3EB6E5FC-351D-4F0F-AE9B-181101A9320F}" emma:medium="tactile" emma:mode="ink">
                <msink:context xmlns:msink="http://schemas.microsoft.com/ink/2010/main" type="inkWord" rotatedBoundingBox="8852,8052 15084,7959 15101,9080 8868,9173"/>
              </emma:interpretation>
              <emma:one-of disjunction-type="recognition" id="oneOf25">
                <emma:interpretation id="interp33" emma:lang="" emma:confidence="1">
                  <emma:literal/>
                </emma:interpretation>
              </emma:one-of>
            </emma:emma>
          </inkml:annotationXML>
          <inkml:trace contextRef="#ctx0" brushRef="#br2" timeOffset="257096.0518">12588 7429 0,'49'0'0,"0"0"15,-25 0-15,25 0 16,-24 0-16,-1 0 15,1 0-15,-1 0 16</inkml:trace>
          <inkml:trace contextRef="#ctx0" brushRef="#br2" timeOffset="256672.6112">12906 7674 0,'24'0'94,"1"-25"-78,-1 1-1,-24-1-15,0-24 16,25 49-16,-25-24 15,0-25-15,0 25 32,0 48 124,0 25-140,0-25-16,0 1 15,0-1 1,0 1-16,0-1 15,0 1 1,24-25 15,0 0-31,1 0 16,24 0-16,-1 0 31,-23 0-31,-1 0 16,1-25 15,-1 1-15,-48 24 124,-25 24-124,49 1 0,0-1-1,0 25-15,-25-49 16,25 24-16,0 1 15,0-1 1,25-24 0,-1 0-1,1 0-15,24 0 16,-25 0 0,-24-24-1,24 24 16,1-25-31,-1 1 16,-24-1-16,25 1 16,-1-25-1,-24 0-15,0 25 16,0-1 0,0 1-16,0 0 15,-24 24 32,-1 0-31,1 0-1,-1 0 1,25 24 0,0 25-1,0-25-15,0 1 16,0-1 15,25-24-15,-1 0-1,1 0 1,-1 0 0,1 0-16,-1 0 15,0-49 1,-24 25-1,49-1 1,-49 1-16,25 24 47,-1 0-31,0 0-1,-24 24 1,0 1-16,0 24 15,25-74 110,-1 1-125,1 24 16,-25-25 0,24 25-16,1 0 15,-1 0 1,0 0 0,1 0-1,-1 25-15,-24-1 16,0 50-16,0-50 15,0 25-15,0-25 16,-24-48 78</inkml:trace>
          <inkml:trace contextRef="#ctx0" brushRef="#br2" timeOffset="257305.1321">13052 7210 0</inkml:trace>
          <inkml:trace contextRef="#ctx0" brushRef="#br2" timeOffset="254560.3851">7679 8113 0,'-24'-24'110,"24"-25"-79,0 24-16,-25-23 1,25 23 0,0-24-1,0 25 1,0-1-16,0 1 16,0 0-1,0-25 16,0 24 16,25 25-47,-1 0 32,25 0 14,-24 0 1,-1 0-31,-24 25 0,24-25-1,-24 24-15,0 1 16,0-1-1,0 0-15,0 1 32,0-1-32,0 1 15,0-1 1,0 1 15,0-1-31,0-48 141,0-1-126,0 1 1,0-1-16,0 1 16,0-1 15,25-23 0,24 48-15,-25 0-1,25 0 1,-25 0 0,25 0-1,-24 0 1,-1 0 15,0 0-15,1 0-16,-1 0 15,-24 48 1,0-23-16,0 24 16,0-25-1,0 25 1,0 0 31,-24-49 31,24-25-78,0 1 16,0 0-1,0-1-15,0 1 16,0-1-1,24 25-15,1-49 16,-1 1 0,25 23-1,-25 25-15,25 0 16,-24 0 15,-1 25-15,1-1-1,-25 25 1,24-25-16,-24 25 47,0-24 62,24-25 32,1 0-125,24 0-1,-25 0 16,-24-25-15,24 25 0,1 0-16,-1-49 15,1 49-15,-1-24 16,1 24 0,-1-25-16,-48 25 156,-1 0-141,1 0 1,-1 25-16,25-1 16,-24 1-1,-1 24-15,25-25 16,0 0 0,0 1-1,0-1 16,49-24-15,-49 25-16,25-25 16,-1 0-1,1 0 1,-1 0-16,-24-25 16,24 1-1,1-49-15,-1 73 16,-24-49-16,0 24 15,0 1 1,0-1-16,25 25 78,-25 25-62,24-1-16,-24 1 15,25 24-15,-1-49 16,-24 24-16,24-24 31,1 0 1,24 0-17,-25 0 1,1-24-1,-25-25-15,0 0 16,48 0 0,-48 25-1,0-1 1,0 1 78,25 24-47,-1 0-32,1 0-15,-1 0 47,1 0-47,-1 0 0,0 0 16,-24 24-1,49 25-15,-24 0 16,-25-25 0,0 25-1,0-73 95,0-25-110,0 0 15,24 49 1,0-24-16,50-1 15,-25 1-15,-1 24 32,-23 0-1,-1 49-15,1-25-1,-25 0 1,24 1-16,25-25 62,-25 0-46,25 0 0,0 0-1,-25-25 1,1-23-16,-1 23 15,-24 1-15,25-25 16,-25 0-16,24 25 16,-24-1-16,0 74 78,0 24-63,25-48-15,-25-1 16,24 1-16,0-1 16,25 0 15,-24-24-15,-1 0-1,25 0-15,0 0 16,-49-24-1,49-25-15,-25 0 16,-24 1-16,0-26 16,25 50-16,-25-25 15,48-24-15,-48 24 16,0 24-16,0 1 16,0 48 77,0 50-93,0-25 16,0 48-16,0-23 16,0-26-16,0 26 15,0-1-15,0 0 16,0-24-16,0 0 15,0 24 1,0-48-16,0-1 16,0 0-1,0-48 48,0 0-48,49-74-15,-49 73 16,0-48-16,0 0 16,49 0-16,-49 24 15,0 0-15,0 0 16,0-24-16,0 24 16,0 25-1,25-1 1,-1 25 15,0 0-31,25 0 16,0 0-16,0 0 15,-25 0-15,1 0 16,-1 25-16,-24-1 16,25-24-16,-25 24 15,0 25 1,0 0-16,0-24 15,0 23 1,-25-23 0,1-1-16,-1-24 15,1 0-15,-25 0 16,49-24 46,24 24-30,1 0-32,-1 0 15,25 0 1,-24 0-16,-1-25 16,0 25-1,1-48-15,-1 23 16,-24 1-16,25-25 15,-25 0-15,24 25 16,-24-25-16,0 24 16,0-24-1,0 25 32,0 48-31,0 25-1,0 0-15,0 0 16,0 0-16,0 0 31,25-49-15,-1 0 0,0 0-1,25 0 1,-24 0-1,-1 0-15,-24-25 16,49 1-16,-49-25 16,0 25-16,49-50 15,-25 25-15,1 25 16,-25 0-16,24 24 47,0 24 15,1 0-46,-25 1-16,0-1 16,24 25-16,1-24 15,-1 23-15,-24-23 16,25 48-16,-1-48 15,-24 23-15,49 1 16,-25-49 0,25 49-1,0-49 1,-25 0 0,25 0-16,0 0 15,0 0-15,0 0 16,24-24-16,-24-50 15,-25 50-15,25-25 16,-24 25-16,-1-25 16,0-24-16,-24 24 15,0 0-15,0 24 16,0-23-16,0 23 16,0-24-16,0 1 15,0-1 1,0 0-16,0 24 15,0 1-15,0 0 16,-24 24 31,-49 24-16,73 0-15,-25 25-16,25 25 15,0-26-15,0 26 16,0-1-16,0 25 16,0-25-16,0-49 15,0 50-15,0-1 16,0-49-16,0 1 16,0-1-16,25 0 15,-1 1-15,1-1 31,-1-24-31,0 0 16,25 0-16,0 0 16,0 0-1,-25-49 1,-24 1-16,49-1 16,-24 24-16,-25 1 15,48-25-15,-23 25 16,-50 48 124,1 25-124,24 0-16,0-25 16,0 1-16,0-1 15,0 25-15,0-25 16,0 1 15,49-25-15,0-25 15,-25-24-15,-24 25-16,0-25 15,0 0-15,0 1 16,0 23 0,25 25 62,-25 49-78,0 0 15,0-25-15,48 25 16,-23-49 15,-1 0-15,1 0-1,-25-49-15,24 25 16,-24-25-16,25 25 16,-25-50-16,0 25 15,0 1-15,0 23 16,0-48-16,0 24 16,0 0-16,0 0 31,0 25-31,0 0 15,0-1 1,0 1 0,24-1-16,0 25 62,-24 49-62,0 24 16,0 1-16,0-26 15,25 1-15,-25 25 16,0-50-16,0 25 16,24 24-16,-24-24 15,0-25-15,25 25 16,-25-24-16,24-25 31,1 0-15,-1 0-1,0-25-15,1-24 16,-1-24-16,1 73 31,-25-24-31,49 24 32,-25 0-17,49 0-15,-48 0 16,-1 0-1,-48 0 95,-1 0-95,1 0 1,24 24-16</inkml:trace>
          <inkml:trace contextRef="#ctx0" brushRef="#br2" timeOffset="258256.7774">9682 7332 0</inkml:trace>
        </inkml:traceGroup>
        <inkml:traceGroup>
          <inkml:annotationXML>
            <emma:emma xmlns:emma="http://www.w3.org/2003/04/emma" version="1.0">
              <emma:interpretation id="{4E8ED61D-9A71-4CDC-8613-FE6B4729DC8D}" emma:medium="tactile" emma:mode="ink">
                <msink:context xmlns:msink="http://schemas.microsoft.com/ink/2010/main" type="inkWord" rotatedBoundingBox="15523,8061 19361,8004 19375,8973 15538,9030"/>
              </emma:interpretation>
              <emma:one-of disjunction-type="recognition" id="oneOf26">
                <emma:interpretation id="interp34" emma:lang="" emma:confidence="1">
                  <emma:literal/>
                </emma:interpretation>
              </emma:one-of>
            </emma:emma>
          </inkml:annotationXML>
          <inkml:trace contextRef="#ctx0" brushRef="#br2" timeOffset="268520.5881">17839 7551 0,'0'-24'140,"25"24"-140,-1 0 31,1 0-31,-1-24 16,0 24-16,1 0 16,-1-25-16,50 1 31,-26 24 63</inkml:trace>
          <inkml:trace contextRef="#ctx0" brushRef="#br2" timeOffset="265784.9226">14298 7698 0,'0'24'16,"0"1"0,24-25 30,25 0-30,-24 0 0,23 0-1,-23 0 1,-1 0 0,1-25-16,-25 1 15,24 24-15,-24-49 16,25 49-16,-1-24 15,0-25-15,1 0 16,-25 25 0,0-1-16,0 1 15,0-1 1,0 1-16,0-1 16,0 1-1,0 0 1,0-1-1,0 1-15,0-1 16,0 1-16,0 0 16,0-1-1,0 1 1,-25-25 0,1 49 15,0 0-16,-1 0-15,1 0 32,-1 0-17,1 0 1,24 24-16,-25 1 16,25-1-16,0 25 15,-24-25-15,24 1 16,0 48-1,0-24 1,0 0 0,0-25-1,0 25-15,24-49 0,1 24 16,-25 1 0,24-1-16,1 1 15,-1-1 1,-24 1-1,25-25-15,-25 24 16,48-24 0,1 0-1,-24 0 1,-1 0 0,1 0-16,-1 0 15,25-24 1,-49-1-16,24 25 15,-24-24-15,25-1 16,-25 1-16,24-1 16,0 1-16,1 0 15,-25-1-15,24 25 16,1-24 0,-1-1 15,1 25-31,-99 0 140,50 25-124,-1-25 0,25 24-1,0 1-15,0-1 16,0 0 0,0 1-1,0-1 1,0 1 15,25-25-15,-1 24-1,1-24 17,-1 0-17,25 0 1,-49-24-1,24 24-15,-24-25 16,0 1-16,25-1 16,-25 1-1,0 0-15,24 24 16,-24-25-16,0 1 16,0-1-16,-24 25 93,24 49-77,0-24 0,0-1-16,0 0 15,0 1-15,0-1 16,24-24 15,1 0 16,24 0-31,-49-24 15,24-1-16,0 25-15,-24-24 16,25 24-16,-25-24 16,24 24-1,1-25-15,-1 25 16,49-24 0,-73 48 62,0 1-78,0 23 15,0-23 1,0-1-16,0 1 31,0-50 63,0 1-78,25-1-16,24-23 15,-49 23-15,24 25 16,1-49-16,-1 49 15,0 0 1,1 0 0,24 0 15,-49 25 0,0-1-15,0 1 62,24-25 125,0 0-187,1 0-1,-1 0 1,1 0 15,24 0-15,-1 0-1,1 0 1,-24 0 0,24 0-1,-25 0 1,0-25 0,1 1-1,-74 24 126,25 0-126,-25 0 1,24 0 0,1 0-1,-1 0 1,-23 0 0,48 24-16,0 1 31,0 23 0,0-23-15,24-25-16,0 0 31,1 24-31,-1-24 16,1 0-1,-1 0-15,1 0 16,-1 0-1,0 0 1,1 0-16,-1 0 16,-24-24-16,0-25 31,49 0-31,-49 0 31,0 74 110,0-1-126,0 1-15,0-1 16,0 0-16,0 1 16,0 24-16,0 0 15,0-25 1,0 0-16,0 1 16,0-1-16,0 1 15,-24 23 16,-1-23-31,1-25 16,-1 24 0,-23 1-16,23-25 15,25 24 1,-24-24 15,-1 0-15,1 0-1,-25-24 1,49-25 15,0 24-15,0 1 0,0 0-16,0-1 15,49 25-15,-25-24 16,74-25-1,-74 25 1,25 24 0,-24-25-16,-1 1 15,0 24 1,1 0 15,-1 0-15,1 0-1,-1 0 17,25-25-17,-49 1 17,24-1-32,-24 1 15,0 0 1,0-1-16,0 1 15,0-1 1,0 1-16,25 48 141,-25 1-141,0-1 15,24 1-15,-24-1 16,0 25 0,25-49-16,-1 0 15,-24 24-15,25-24 16,-1 0-1,0 0 1,1 0-16,-1-24 31,-24-1-31,25 1 16,-1-25-16,-24 0 16,0 25-1,0-25 1,0 25 31,0 48 93,0 0-124,0 1-16,25 24 16,-1-25-16,-24 1 15,24-25-15,1 24 16,24-24-1,0 0 1,-25 0 0,25 0 15,-25 0-31,-24-24 16,25-1-16,-1 25 15,0 0-15,-24-24 16,49 24-16,0-25 15,-49 1 1,25 24-16,-74 0 156,24 49-124,25 0-17,0-25-15,0 0 16,0 1-1,25-25 79,24 0-63,-25 0-15,0-25 0,1 1-1,-1 24 1,-24-24 0,0-1-16,0 1 15,0-1 1,25 25-1,-25 25 173,0-1-188,0 1 16,0-1-16,0 0 15,0 1-15,0-1 16,0 1-16,0-1 15,0 1-15,0-1 16,0 0-16,0 1 16,0-1-16,24 1 15,-24-1 1,0 0-16,0 1 16,0 24-1,0-25-15,0 25 16,0-25-1,-24 1-15,-1-25 16,1 0-16,-25 0 16,25 0-1,-1 0 1,1 0 0,-1 0-1,-24 0 1,49-25-1,0 1 1,0-25-16,0 25 16,0-1-16,0 1 15,0-1 1,0 1 0,25 0-16,-1 24 15,25 0 1,-24 0-16,-1 0 15,0 0-15,1 0 16,-1-25-16,25 1 16,-24 24-1,-1-49-15,0 49 16,1-24-16,-1-1 16,25 1-1,-49-1 1,0 1-16,24-1 31,-24-23-15,0 23-1,0-24-15,0 25 16,0-25 0,0 25-1,-24 24 32,-25 0-16,49 73-15,0 0 0,49-24-16,-25-25 15,25 25-15,-24-49 16,-1 0-1,1 0 32</inkml:trace>
        </inkml:traceGroup>
        <inkml:traceGroup>
          <inkml:annotationXML>
            <emma:emma xmlns:emma="http://www.w3.org/2003/04/emma" version="1.0">
              <emma:interpretation id="{B78EF321-7070-4D52-95E0-2159A4747F8E}" emma:medium="tactile" emma:mode="ink">
                <msink:context xmlns:msink="http://schemas.microsoft.com/ink/2010/main" type="inkWord" rotatedBoundingBox="20093,8194 23514,8143 23523,8737 20102,8788"/>
              </emma:interpretation>
              <emma:one-of disjunction-type="recognition" id="oneOf27">
                <emma:interpretation id="interp35" emma:lang="" emma:confidence="1">
                  <emma:literal/>
                </emma:interpretation>
              </emma:one-of>
            </emma:emma>
          </inkml:annotationXML>
          <inkml:trace contextRef="#ctx0" brushRef="#br2" timeOffset="279607.946">21234 7698 0,'24'0'31,"1"0"-15,24 0-1,-25 0 17,1 0-17,-1-49 1,-24 25 0,0-25-1,0 24-15,0-23 16,0-1-16,0 0 15,0 0-15,0 0 16,0 25-16,0-1 16,0-23-1,0 72 79,0 25-94,0-25 16,0 49-16,0-24 15,0 0-15,24 0 16,-24-25-16,25 50 16,24-50-1,-25 1 1,1-25-1,23 0-15,1 0 16,-24 0 0,-1 0-1,1 0-15,-1 0 16,0 0 0,1-25-1,-50 25 79,-23 0-78,48 25 15,0-1-31,0 0 15,0 1 1,24-1 15,0 1-15,1-25-16,-1 0 16,25 0-1,-24 0 1,-1 0 15,0 0-31,1-25 16,-1 1-1,-24-1 1,25 25-16,-25-48 16,24-1-1,-24 24 1,0 1-1,0-25 1,-24 49-16,24-49 16,-49 49 15,24 0-15,-23 0-16,23 0 31,-24 0-16,49 25 17,0-1-1,25-24 0,24 49-31,24-49 16,0 0-16,0 0 15,-48 0-15,48 0 16,-49 0 0,-24-25-16,49 1 15,-49 0-15</inkml:trace>
          <inkml:trace contextRef="#ctx0" brushRef="#br2" timeOffset="276583.9442">18865 7674 0,'24'0'0,"25"0"15,-24 0 1,-1 0 0,1-25 15,-1 1 0,-24-1 0,0 1-31,0-25 16,0 25 0,0-1-1,0 1 1,0-1-1,0 1 1,0-1 0,0 1 46,0 48-15,0 1-31,0-1-16,0 1 15,0 24-15,0-25 16,0 25 0,0-25-1,24 1 1,1-1 31,-1-24 0,25 0-16,-24 0 0,-1-24-15,-24-1-1,0 1-15,0-1 16,24-23 0,-24 72 155,0 0-171,0 1 16,25-1-16,-1 25 16,-24 0 15,25-49 0,-1 0-15,1 0 15,-1 0-15,0 0 15,1 0 0,-25-24-15,0-1-1,24 25-15,-24-49 16,0 25 0,0-1-1,25 1 32,-1 24 16,0 0-32,1 0-15,-25 49-1,24-25-15,-24 1 16,0-1-16,0 1 31,0-1-15,0 0-1,0 1 17,-24-25 30,48 0 1,1 0-63,-1-25 15,1 25-15,23-24 16,1 0-16,0-1 15,-24 25-15,-1-24 16,0-1 0,-24 1-1,25-1 1,-25 1-16,0 0 16,0-25 15,0 24 0,-25 25 0,1 0 1,24 49-1,0-24-31,0 23 15,0 1-15,0 0 16,24 0 0,1-49-1,-1 0 1,1 0 0,-1 0-1,0 0 1,1 0-16,24 0 15,-25 0 1,1 0-16,23 0 16,1-24-16,-24-1 15,24 1 1,-49-1-16,48 1 16,-23-1-16,-1 1 15,1 0-15,-1 24 16,-48 0 78,-50 24-79,50 0 1,0-24-16,-1 49 15,1-24-15,24-1 16,0 25-16,0-25 16,0 1-16,0-1 15,0 1 1,0-1-16,49-24 47,-25 0-47,0-24 15,1-1 1,-1-24-16,1 1 16,-25 23-1,0-24-15,0 25 16,0-25-16,0 25 16,0-25-16,0 0 15,0 0 1,0 25-16,0-1 15,0 1 1,0-1 0,0 74 93,0 0-109,0 24 16,0-48-16,0 24 15,0 24-15,24-24 16,49 48-16,-24-48 16,-24-49-1,-1 0-15,1 0 16,-1 0-16,0 0 15,1 0-15,-1 0 16,-24-49-16,25-24 16</inkml:trace>
          <inkml:trace contextRef="#ctx0" brushRef="#br2" timeOffset="280063.5253">20965 7307 0,'74'0'0,"-1"0"15,0 0-15,-48 0 16,48 0-16,-24 0 16,24 0-16,25 0 15,-25 0-15,0 0 16,-24 0-16,-24 0 15,-1 0-15</inkml:trace>
        </inkml:traceGroup>
        <inkml:traceGroup>
          <inkml:annotationXML>
            <emma:emma xmlns:emma="http://www.w3.org/2003/04/emma" version="1.0">
              <emma:interpretation id="{08838AA7-F999-4D9E-BEAB-C46BE383E8F7}" emma:medium="tactile" emma:mode="ink">
                <msink:context xmlns:msink="http://schemas.microsoft.com/ink/2010/main" type="inkWord" rotatedBoundingBox="23763,7863 26392,7823 26404,8628 23775,8668"/>
              </emma:interpretation>
              <emma:one-of disjunction-type="recognition" id="oneOf28">
                <emma:interpretation id="interp36" emma:lang="" emma:confidence="1">
                  <emma:literal/>
                </emma:interpretation>
              </emma:one-of>
            </emma:emma>
          </inkml:annotationXML>
          <inkml:trace contextRef="#ctx0" brushRef="#br2" timeOffset="283736.3869">22577 7698 0,'25'0'31,"-1"0"-31,25 0 16,-25 0 0,25 0-1,-24 0 16,24 0-15,-25 0 0,-24-24-1,0-1-15,0 1 16,0-50 0,0 50-1,0 48 79,0 25-78,0-24-1,0-1 1,0 1 15,24-1-31,1-24 31,-1 0-15,1 0 15,24 0-31,-49-24 16,24-1-1,-24 1-15,24-1 16,1 25-16,-25-24 31,24-1-15,1 25 0,-1 0-1,1 0 1,23 0-1,-48 25 17,0-1-17,0 1 17,74-50 61,-50 1-77,0 24 0,1-25-16,-1 25 46,25 0-30,-49 25-16,25 24 16,-25-25 15,24-24 188,0 0-219,1 25 15,-1-25 17,1 0-1,-1 0 0,-24-49 0,0 24-31,49 1 16,-49-1-16,0 1 16,0 0 15,0-1 0,24 1 94,1 24-125,-1 24 31,1 1-31,-1-1 16,-24 0-16,24-24 16,1 0-16,-25 25 15,0-1 63,-25-24-46,1 25 14,48-1 33,1-24-64,24 25 1,-25-1-1,1-24 1,-1 0-16,0 0 16,25 0-1,-24 0 1,-1 0-16,1 0 16,-1-24-1,-24-1-15,24 1 16,-24-1-1,0 1-15,0-1 16,0 1-16,0 0 31,0-1-15,0 1-16,0-1 31,-24 25 16,0 0 0,24 25-16,0-1-15,0 1-16,0-1 15,0 0 1,0 1-16,24-1 16,-24 1-1,24-25-15,25 0 16,-24 49 0,-1-49-1,25 0-15,-25 0 16,1 0-1,-1-25-15,1 25 16,-25-24-16,0-1 16,24 1-16,1-25 15,-25 25 17,24 24 14,0 0-14,1 0-32,24 0 15,-25 0 1,25 0 0,-25 0-16,1 0 31,-1 24-16,-24 0 1,0 25-16,25-24 47,23-25 15,-23 0-46,-25-25 15,0-24-15,0 25 0,0-25-16,0 25 15,0-1-15,0-24 16,24 25-16,-24-25 15,0 0 1,0 1-16,0 23 16,0-24-16,0 25 15,0-49-15,0 48 16,0 50 78,49 72-94,-49-72 15,25 72-15,-1-48 16,0-24-16,25 23 16,-49-23-16,49 24 15,-25-25-15,25-24 16,-24 0 46,-1 0-62</inkml:trace>
          <inkml:trace contextRef="#ctx0" brushRef="#br2" timeOffset="284048.3756">24604 7234 0,'25'0'47,"48"-24"-47,25 24 16,-25 0-16,0 0 16,-24-25-1</inkml:trace>
          <inkml:trace contextRef="#ctx0" brushRef="#br2" timeOffset="284544.5627">22528 6916 0,'25'0'78,"-1"0"-78</inkml:trace>
        </inkml:traceGroup>
        <inkml:traceGroup>
          <inkml:annotationXML>
            <emma:emma xmlns:emma="http://www.w3.org/2003/04/emma" version="1.0">
              <emma:interpretation id="{044AD022-0C1A-43C1-843D-B0DBF11691EE}" emma:medium="tactile" emma:mode="ink">
                <msink:context xmlns:msink="http://schemas.microsoft.com/ink/2010/main" type="inkWord" rotatedBoundingBox="26814,8401 26910,8399 26913,8645 26818,8646"/>
              </emma:interpretation>
              <emma:one-of disjunction-type="recognition" id="oneOf29">
                <emma:interpretation id="interp37" emma:lang="" emma:confidence="1">
                  <emma:literal/>
                </emma:interpretation>
              </emma:one-of>
            </emma:emma>
          </inkml:annotationXML>
          <inkml:trace contextRef="#ctx0" brushRef="#br2" timeOffset="285593.3484">25581 7454 0,'0'24'31,"0"49"-31,49-24 16,-24-24-16,-25 24 15,0-25-15,24-24 16</inkml:trace>
        </inkml:traceGroup>
        <inkml:traceGroup>
          <inkml:annotationXML>
            <emma:emma xmlns:emma="http://www.w3.org/2003/04/emma" version="1.0">
              <emma:interpretation id="{C1F7E135-6442-438E-807C-9731FBF27D35}" emma:medium="tactile" emma:mode="ink">
                <msink:context xmlns:msink="http://schemas.microsoft.com/ink/2010/main" type="inkWord" rotatedBoundingBox="27246,8014 30151,7971 30169,9196 27264,9240"/>
              </emma:interpretation>
              <emma:one-of disjunction-type="recognition" id="oneOf30">
                <emma:interpretation id="interp38" emma:lang="" emma:confidence="0">
                  <emma:literal>l</emma:literal>
                </emma:interpretation>
                <emma:interpretation id="interp39" emma:lang="" emma:confidence="0">
                  <emma:literal>I</emma:literal>
                </emma:interpretation>
                <emma:interpretation id="interp40" emma:lang="" emma:confidence="0">
                  <emma:literal>'</emma:literal>
                </emma:interpretation>
                <emma:interpretation id="interp41" emma:lang="" emma:confidence="0">
                  <emma:literal>1</emma:literal>
                </emma:interpretation>
                <emma:interpretation id="interp42" emma:lang="" emma:confidence="0">
                  <emma:literal>,</emma:literal>
                </emma:interpretation>
              </emma:one-of>
            </emma:emma>
          </inkml:annotationXML>
          <inkml:trace contextRef="#ctx0" brushRef="#br2" timeOffset="291425.8199">28903 7503 0,'0'24'0,"0"25"16,0 24-16,24 0 15,-24-24-15,0 0 16,0-25-16,0 25 16,0 0-1,0-24 1,0-1 0,0 0-1,-24-24 1</inkml:trace>
          <inkml:trace contextRef="#ctx0" brushRef="#br2" timeOffset="289880.8621">26021 7649 0,'0'49'15,"24"-49"1,1 0 0,-1 24-1,1-24 1,24 0-1,-1 0 17,-48-24-17,0 0 1,0-1 0,0 1-16,0-1 15,0 1-15,0-1 16,0 1-1,0 73 142,0-25-142,25 1 1,-25-1-16,24-24 16,-24 25-16,25-25 15,-1 0 16,0 0-15,1 0 0,-1 0 31,1 0-32,-1 0 1,-24-25 15,0 74 63,0 0-94,0-25 15,0 1-15,0-1 16,25 0-16,-1 1 16,0-25-16,25 0 15,-24 0 1,-1 0 15,1 0-31,-1-25 16,-24 1-1,0-49-15,0 0 16,0-1-16,0 25 16,0 1-16,0-1 15,0 24-15,0 1 16,0 97 78,0-48-94,0 48 15,0-24-15,0 0 16,0-1-16,0 26 16,0-26-16,0 26 15,0-1-15,0 0 16,0-24-16,0 24 15,0-48-15,0 24 16,0-25 15,0-48 47,0-25-78,0 24 16,0-23-16,0 23 16,0-24-16,0 0 15,24-24 1,-24 24-16,0 25 16,0-25-16,0 0 15,0 0 1,0 25-1,25 0-15,-1-1 32,1 1-17,-1 24 1,1 0-16,23 0 16,-23 0-1,24 0 16,-25 0-31,-24 24 32,0 25-17,0-25 1,0 25-16,0-24 16,0 23-1,0-23 1,-24-25-1,-1 0-15,1 0 32,73-25 46,-25 25-63,25 0 1,-49-24-16,49 0 16,-49-1-1,24 1 1,25-25 0,-25 25-1,25-1-15,25-24 0,-50 25 16,49-1-1,-73 1-15,49 0 16,-24-1 0,-50 25 62,1 0-63,-123 196 48,147-172-47,0 25-1,0-25 32,25-24-31,23 0 15,1 0 0,-24-24-15,-25-49-16,0 24 15,0 24 1,0-48-16,0 0 16,0 48-16,0-24 15,0 1-15,0-1 16,0 0-16,0 0 16,0 25-16,0-1 15,0-24-15,49 49 78,-49 25-62,0-1-16,0 25 16,24 24-16,-24-24 15,0 0-15,24 0 16,-24-25-16,25 25 15,-1-24 1,-24-1-16,49 0 16,-25-24-1,1 0 1,-1 0-16,1 0 16,-1 0-1,1 0 1,-50 0 62,1 0-78,-1 0 16,-24 0-1,25 0-15,0 0 16,24 25-16,-49-1 15,49 25 1,0-24-16,0-1 16,24-24 31,1 0-32,-1 0 1,25 0-1,-25 0 1,-24-24 0,25-1-16,-25-24 15,24 25 1,-24-1 0,0 74 109,25-24-110,-25 24-15,24-49 16,0 24-16,1 0 15,24-24 1,-25 0 15,1 0 1,-1-24-32,-24 0 15,0-25-15,0 24 16,0-24-16,0 25 15,0-49-15,0-1 16,0 1-16,0 24 16,0-24-16,0 49 15,0-25-15,0 24 16,0-23-16,0 72 109,24 25-109,1 24 16,-25 25-16,49-49 16,-25-25-16,-24 25 15,25 0-15,23 0 16,1-1 15,0-23-15,-24-25 15,-1 0-31,0 0 16,25 0 15,-24 0-31,-25-25 15,24-23 1,-24-1-16,24 24 16,-24 1-16,0-1 15,0-23-15,0 23 16,0-24-16,0 25 16,-24 24 15,0 0-16,-1 0 1,1 0-16,-1 0 16,25 73-16,0 25 15,0-25-15,0-24 16,0 0-16,25-25 16,-1 1-16,25 24 15,-25-49 1,25 0-16,0 0 15,-24 0 1,-1-25 0,-24 1-1,0-1 1,0 1-16,-24-1 16</inkml:trace>
          <inkml:trace contextRef="#ctx0" brushRef="#br2" timeOffset="290200.9648">27877 7307 0,'122'0'15,"-73"0"-15,24 0 16,-24 0-16,-24 0 15,-1 0 1</inkml:trace>
        </inkml:traceGroup>
      </inkml:traceGroup>
      <inkml:traceGroup>
        <inkml:annotationXML>
          <emma:emma xmlns:emma="http://www.w3.org/2003/04/emma" version="1.0">
            <emma:interpretation id="{2F353AED-47C8-4DFD-9354-CD2376A9C1D4}" emma:medium="tactile" emma:mode="ink">
              <msink:context xmlns:msink="http://schemas.microsoft.com/ink/2010/main" type="line" rotatedBoundingBox="3400,9463 15122,9108 15148,9959 3425,10314"/>
            </emma:interpretation>
          </emma:emma>
        </inkml:annotationXML>
        <inkml:traceGroup>
          <inkml:annotationXML>
            <emma:emma xmlns:emma="http://www.w3.org/2003/04/emma" version="1.0">
              <emma:interpretation id="{5701B716-82EB-4FB1-88AF-413276CE3F07}" emma:medium="tactile" emma:mode="ink">
                <msink:context xmlns:msink="http://schemas.microsoft.com/ink/2010/main" type="inkWord" rotatedBoundingBox="3404,9609 6186,9525 6205,10134 3423,10218"/>
              </emma:interpretation>
              <emma:one-of disjunction-type="recognition" id="oneOf31">
                <emma:interpretation id="interp43" emma:lang="" emma:confidence="1">
                  <emma:literal/>
                </emma:interpretation>
              </emma:one-of>
            </emma:emma>
          </inkml:annotationXML>
          <inkml:trace contextRef="#ctx0" brushRef="#br2" timeOffset="297560.1396">4260 8870 0,'0'-49'94,"-24"49"-79,48 0 79,25 0-78,-25 0-16,25 0 15,-24 0-15,-1 0 16,25 0-16,24 25 15,-48-25-15,23 0 16,-23 0 31</inkml:trace>
          <inkml:trace contextRef="#ctx0" brushRef="#br2" timeOffset="296784.0917">2184 9114 0,'0'25'0,"24"-25"78,1 0-78,-1 0 16,1-25-16,-1 25 15,49-24-15,-48 0 32,-1-1-32,1 25 15,-1 0-15,1 0 16,-1-24-16,0 24 31,1 0 16,-50 0 16,1 0-48,-49 0 1,24 24-1,49 1 1,0 23 0,0-23-1,0-1 1,0 1 15,24-25-15,1 0-1,24 0 1,-25 0 15,25-25-15,-49 1-16,0-1 16,0-23-1,24 23 1,-24 1-16,0-25 15,0 25-15,0-25 16,0 0-16,0 24 16,0 1-16,0 0 15,0-1-15,0 1 16,0 73 93,0-25-93,25 0-16,-25 25 16,24-24-16,1-1 15,-25 1 1,24-25-16,-24 24 15,24-24-15,1 0 16,24 0 0,-25 0-1,1 0 1,-1 0-16,0 0 16,1 0-16,-1 0 15,1 0 1,-1 0-1,0-24-15,-24-1 32,0-24-32,25 25 15,-25-1-15,0 1 32,-25 24 46,1 0-31,-25 0-32,49 24 16,0 1-15,0 24 0,0 0 15,0-1-15,25-23-1,-1-25-15,-24 24 16,24-24-16,25 25 15,-24-25-15,-1 24 16,25 0-16,-25-24 16,25 0-1,-24 0-15,-1 0 16,1 0 0,-1 0-16,0-24 15,1 24-15,-1-49 16,1 25-1,-25-1-15,24-23 16,-24 23 0,24-24-16,-24 0 15,0 25 1,0-25 0,0 25-1,0-50 1,0 50-1,-24 24 1,0 0 15,-1 0-15,1 0 0,-1 24-16,25 1 15,0-1-15,0 1 16,0-1-16,0 25 15,0-25-15,0 1 16,0 24-16,0-25 16,0 1-1,25-1-15,-1 0 16,1-24 0,-25 25-1,24-1-15,0 1 16,25-1-1,-24-24-15,-1 0 16,1 0 0,-1 0-16,0 0 15,1 0 1,-1 0-16,1 0 16,-1 0-16,1-49 15,-1 25 1,0-25-16,-24 25 15,25-1 1,-25 1 0,0-1 15,-25 25 31,1 0-46,24 25 0,0 24-1,0-25 1,0 25 0,0-25-1,0 1-15,49-1 16,-25-24-1,-24 24-15,49-24 16,-24 0-16,-1 0 16,0 0-1,25 0 1,-24-24 0,24 0-16,-49-1 15,24 25-15,0-24 16,1 24-16,-1 0 31,-24-25-31,25 1 16,-1 24-1,0-24-15,1 24 32,-25-25-1,24 25-31,-24-24 47,25-1-32,-25 1 17,0-1-1,0-23 0,0 23-15,0-24 15,0 25 0,0 48 141,0 25-172,0-24 16,0 23-16,0 1 15,0 0-15,0-24 16,0 48-16,0-49 16,0 25-16,24 0 15,1-49 1,-1 0-1,0 0-15,1 0 16,-1 24 0,1-24-1,-1 0-15,25 0 16,-25 0-16,25 0 16,-24 0-16,-1 0 15,25 0-15,-25-24 31,-24-1-31,25 1 0,-25-25 32,0 25-17,0-25 17,0 25 46,-25 24-63,1 24 1,24 0-16,0 25 16,0 0-16,0 0 15,24-49 1,25 49-1,-24-49-15,-1 0 16,0 0 0,1 0-16,-1-25 31,-24 1-15,0-1-1</inkml:trace>
        </inkml:traceGroup>
        <inkml:traceGroup>
          <inkml:annotationXML>
            <emma:emma xmlns:emma="http://www.w3.org/2003/04/emma" version="1.0">
              <emma:interpretation id="{510640D1-4283-4A72-B288-85D1639DD5F1}" emma:medium="tactile" emma:mode="ink">
                <msink:context xmlns:msink="http://schemas.microsoft.com/ink/2010/main" type="inkWord" rotatedBoundingBox="6852,9772 8758,9714 8772,10152 6865,10210"/>
              </emma:interpretation>
              <emma:one-of disjunction-type="recognition" id="oneOf32">
                <emma:interpretation id="interp44" emma:lang="" emma:confidence="1">
                  <emma:literal/>
                </emma:interpretation>
              </emma:one-of>
            </emma:emma>
          </inkml:annotationXML>
          <inkml:trace contextRef="#ctx0" brushRef="#br2" timeOffset="300344.8323">5628 9188 0,'0'-25'94,"24"25"-94,-24-24 15,25 24-15,-25-25 16,24 1-16,0 0 15,1-1 1,-25 1-16,24 24 16,1-25-16,24 1 15,-25 24 1,0-24 0,1 24-16,-1-25 15,1 25-15,-25-24 16,24 24-16,0 0 15,-24 24 142,-48 1-157,-1-1 15,24 0-15,1-24 16,24 25-16,-24-1 16,-1 1-1,25-1 1,0 0-1,0 1-15,0-1 32,0 1-17,25-1 1,-1-24 0,0 0-1,1 0-15,-1 0 16,1 0-16,-1 0 15,0 0 1,1 0-16,-1 0 16,1-24-16,-1-1 15,-24 1 1,0-1 0,25-23 15,-1 48 31,-24 24 1,0 25-63,24-49 15,1 24 17,-1 1-32,1-25 47,-1-25-16,1 1-31,-25-1 15,0 1 1,0-25 0,24 49-16,-24-24 15,24-25 1,1 49 0,24-24-1,-25 24 1,25 0-16,0 24 62,-49 25-46,0 0-16,0-25 16,0 0-1,0-48 110,24 0-125,25-25 16,0 49-1,0-25 1,0 25 0,-1 0-1,-23 0 1,48 0 0,-73 25-1,25-1-15,-1 1 16,0-25-1,-24 24-15,25-24 16,-1 0-16,1 0 16,-1 0-1,1 0-15,23 0 16,-23 0-16,24-24 16,-25-1-16,25-24 15,-49 25 1,-25 24 109,1 0-110,24 24-15,-24 1 16,-1-1-16,25 49 16,0-48-1,0 24-15,0-25 32,25-24 14,-1 0-30,0 0 0,25 0-1,-49-24 1,0-50 0,0 26-16,0 23 15,0-48-15,0 24 16,0 0-16,0 0 15,0 25 1,0 0-16,0 48 109,0 49-93,0 1-16,0-50 16,49 49-16,-24-48 15,-1-25 1,0 0 0,1 0-16,-1 0 31,1 0-16</inkml:trace>
        </inkml:traceGroup>
        <inkml:traceGroup>
          <inkml:annotationXML>
            <emma:emma xmlns:emma="http://www.w3.org/2003/04/emma" version="1.0">
              <emma:interpretation id="{0AACA66E-B45D-4F8F-948D-053F6335B10F}" emma:medium="tactile" emma:mode="ink">
                <msink:context xmlns:msink="http://schemas.microsoft.com/ink/2010/main" type="inkWord" rotatedBoundingBox="9047,9615 11465,9541 11480,10047 9062,10120"/>
              </emma:interpretation>
              <emma:one-of disjunction-type="recognition" id="oneOf33">
                <emma:interpretation id="interp45" emma:lang="" emma:confidence="1">
                  <emma:literal/>
                </emma:interpretation>
              </emma:one-of>
            </emma:emma>
          </inkml:annotationXML>
          <inkml:trace contextRef="#ctx0" brushRef="#br2" timeOffset="305608.0846">7826 9090 0,'0'24'62,"24"-24"-31,1 0-15,-1 0-16,1 0 31,-1 0-31,0 0 16,1-24-1,-25 0 1,0-1 0,0 1-1,0-1 1,0 1-16,0-25 16,0 25-1,0-1-15,0 1 16,0-1-1,0 50 126,0-1-125,24 25-16,1-49 15,-25 25-15,24-25 16,0 48 0,-24-23-1,25-1-15,-25 1 31,0-1 1,0 0 15,0 1 31,24-25 78,1 0-156,-1 0 0,1 0 31,-1 0-31,0-25 16,25 25-1,-49-24 1,25 24-16,24-24 16,-49-1-16,24 25 15,-24-24-15,24-1 16,-24 1 0,0-25-1,0 25 48,-24 24-32,0 0 47,24 24-47,0 1-15,0-1 0,0 0-16,0 1 15,0-1 1,0 25 15,48-49-15,-48 24-1,49-24 1,-24 0 15,-1 0 0,0 0-31,1 0 16,-1 0 0,25 0-1,-24-48 1,-1 23 0,-24-24 15,24 49-16,-24-24 48,25-25 31,-1 25-79,1-1 1,24 1 0,-25-1-1,-73 25 126,25 49-126,-1-24-15,1-1 16,-1 25-16,25-25 16,0 25-1,0-24 1,0 23 0,0-23 15,25-25-31,-1 0 31,25 0 0,-24-25-31,-1 25 16,-24-48 0,0 23-16,24 1 15,-24-1-15,25 1 16,-25-25-16,0 25 15,24-1-15,-24-24 16,0 98 109,0-24-109,0-1-16,25-24 31,-1 0 0,1 0 0,-1 0-15,0 0 0,-24-24-1,0-1 1,0 1-16,25-1 16,-25 1-16,24 0 15,-24-1-15,25 25 16,-1-24 15,-48 24 63,24 24-47,24 1 0,1-25-16,-1 0-16,0 0 17,1 0-17,-1 0 63,1 0 32,-25 24-95,0 0 1,0 1 0,0-1-1,0 1-15,0-1 16,0 1-16,0-1 31,24-24 0,0 0-15,1 0 15,-1 0-15,1 0 15,-1 0-31,1-24 16,-1-1-1,25 1-15,-49-1 16,24 25-16,1 0 16,-25-24-16,24 24 15,1-25-15,23 25 32,-23 0 61,-50 0-61,1 49-17,0-49-15,24 25 16,-25-25-16,25 24 15,-49 1 1,49-1 0,0 0-16,0 1 15,0-1 1,0 1 0,0-1-1,25 0 1,24-24-1,-1 0 1,-23 0 0,-1 0-1,1 0 1,-1 0-16,0-24 16,25 0-1,-49-1 1,25 1-16,-25-1 15,49-23-15,-25 23 16,0-24 0,25 0-16,-49 25 15,25 0 1,-1-25 0,1 24-1,-25-24 32,-25 25-16,1 0-15,-1 24 15,-24 0 32,25 48-1,24 1-46,0-24-16,0-1 15,0 1 1,0-1-16,0 0 16,0 1-16,0-1 15,0 1 1,0-1 0,0 1-1,0-1 1,0 0 15,24-48 47,25-25-62,-24 0-1,-1 0 1,1 25 0,-1 0-16,0-1 31,1 25 16,-25 25-47,0 23 15,24-23-15,-24 48 16,0-48 0,0-1-16,0 0 15,0 1-15,25-1 47,-74-24 31,49-24-78</inkml:trace>
        </inkml:traceGroup>
        <inkml:traceGroup>
          <inkml:annotationXML>
            <emma:emma xmlns:emma="http://www.w3.org/2003/04/emma" version="1.0">
              <emma:interpretation id="{51FD2E34-6784-4E57-9FD3-3EEFF53A5CC6}" emma:medium="tactile" emma:mode="ink">
                <msink:context xmlns:msink="http://schemas.microsoft.com/ink/2010/main" type="inkWord" rotatedBoundingBox="11922,9205 15122,9108 15146,9883 11946,9980"/>
              </emma:interpretation>
              <emma:one-of disjunction-type="recognition" id="oneOf34">
                <emma:interpretation id="interp46" emma:lang="" emma:confidence="1">
                  <emma:literal/>
                </emma:interpretation>
              </emma:one-of>
            </emma:emma>
          </inkml:annotationXML>
          <inkml:trace contextRef="#ctx0" brushRef="#br2" timeOffset="316607.9652">10805 8797 0,'0'-24'31,"25"24"-15,-25-25-1,24 1 17,1 24-17,-1 0 1,1 0 15,-1 0-15,0 0-1,1 24 17,-25 1-32,0 23 15,0-23 1,0-1-1,0 1 1,0-1-16,0 1 16,0-1-1,0 0-15,24 1 16,1-25 15,-1 0-15,0 0-16,1 0 15,-1 0-15,1 0 16,24 0 0,-25 0-16,0-49 15,1 25-15,-1-25 16,1 0 0,-25 24-16,0-48 15,24 49 1,-24-25-16,0 24 15,0-23 1,0 23 0,-24 25-1,-1 0 32,1 0-31,-1 0-1,1 0 1,0 25 0,24-1-16,0 0 31,0 1-15,0-1-1,0 1 1,0-1-1,24-24 17,0 0-17,1 0 1,24 25 0,-25-1-1,1-24 16,-1 0-31,0 0 32,1 0-32,-1 0 15,1 0-15,-1-24 16,1 24 0,-25-25-16,24 1 15,0 24 1,1 0-1,-25-25-15,24 25 16,25 0 0,-24-24-1,-50 24 79,1 0-78,-1 0-16,1 0 15,-1 0 1,1 0 0,0 0-16,24 24 15,0 1 16,0 24-31,0-25 16,0 0 31,24 25-16,25-49-31,-25 0 31,-24 25-31,49-25 32,-24-25-1,-1 1 0,0 24-15,-24-25-16,25 1 15,-25 0-15,0-1 16,0 1 0,0-1-1,0 1 1,24 24 109,-24 24-109,25 1-16,-25-1 15,0 1-15,48-1 16,-48 0-16,25-24 15,-1 25-15,1-1 16,-1-24 0,25 0 15,-25 0 0,1-24-31,-1-1 16,1 1-16,24-25 15,-25 25-15,-24-25 16,49 0-16,-49 25 16,24-25-16,-24 24 15,25 25-15,-25-48 16,24 23-16,-24 1 16,0-1-16,0 1 15,0-1 1,0 1-16,0 0 15,0-25 1,0 24 0,0 1-1,-24 24 1,-1 0 0,1 0 30,-1 0-30,1 24 0,24 50-1,0-50 1,0 25-16,0-25 16,0 25-16,0-24 15,0-1 1,0 0-1,0 1-15,0-1 16,0 1-16,24 23 31,25-23-31,-49-1 16,25 1-16,-1 24 16,25-25 15,-25-24 0,25 49-15,-24-49-1,-1 0 1,0 0 0,1 0-1,-25-25-15,49 1 16,-49 0-1,0-25 1,0 24 0,24 1-16,-24-1 15,0 1 1,0-25 0,0 25 15,0 48 125,0 1-156,0-1 16,0 0-16,0 1 15,0-1-15,25 25 32,-1-24-17,0-25 1,-24 24-1,25-24 17,-1 0-17,1 0 1,-1 0 0,25 0 30,-25 0-14,-24-24-17,0-1 1,0 1 0,0-1 15,0-24-16,0 25 1,0 48 172,0 1-188,0-1 15,0 1 1,0-1-1,0 1-15,25-25 16,-25 24 0,49 0 15,-25 1-15,1-25-1,-1 0 16,25 0-15,-25 0 0,1 0-16,-1 0 15,-24-25-15,24 25 16,1-24 0,-25 0-1,0-1 1,24 1-16,-24-1 15,0 1 1,0-1-16,0 1 16,0 0 15,0-1-31,0 1 16,-24-1 30,-1 25-14,1 0-1,0 25-15,-1-25-1,25 24-15,-24 1 16,24-1-1,0 0-15,0 1 16,0-1 0,0 1 15,0-1-15,24 1-1,-24-1 1,25 0-16,-1 1 31,0-25-15,1 0-1,-25 24 1,24-24-16,1 0 47,24 0-32,-25 0 32,25 0-31,-49-24 0,24-1-1,-24 1 1,25 0-1,-25-25 1,0 24 0,0-24-1,0 25 1,0-25 0,24 49 171,1 0-171,-25 25 15,24-25-31,0 24 16,1 0-1,-25 1-15,0-1 16,0 1-1,0-1 1,0 1 0,0-1 31,0 0-47,0 1 15,0-1 79,-25-24 0,25-24-16,25 24-78,-1 0 0,1 0 15,-1 0 1,0 0 0,1 0-16,-1 0 15,25 0 1,-24 0 0,-1 0-16,0 0 15,1 0-15,-1 0 16,1-25-16,-1 25 15,-24-24 17</inkml:trace>
          <inkml:trace contextRef="#ctx0" brushRef="#br2" timeOffset="310832.3062">10708 8919 0,'0'-24'109,"0"-1"-93,0 1 15,0-1-31,49 1 16,-49 0-1,24-1 1,0 25 31,25 0 31</inkml:trace>
        </inkml:traceGroup>
      </inkml:traceGroup>
    </inkml:traceGroup>
    <inkml:traceGroup>
      <inkml:annotationXML>
        <emma:emma xmlns:emma="http://www.w3.org/2003/04/emma" version="1.0">
          <emma:interpretation id="{BCC17C43-48F3-4626-A6C5-CA2F67CE62C8}" emma:medium="tactile" emma:mode="ink">
            <msink:context xmlns:msink="http://schemas.microsoft.com/ink/2010/main" type="paragraph" rotatedBoundingBox="1821,10747 23557,10417 23573,11477 1837,118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E9D3DD-6AD7-4405-949F-9E52A2C28837}" emma:medium="tactile" emma:mode="ink">
              <msink:context xmlns:msink="http://schemas.microsoft.com/ink/2010/main" type="line" rotatedBoundingBox="1821,10747 23557,10417 23573,11477 1837,11807"/>
            </emma:interpretation>
          </emma:emma>
        </inkml:annotationXML>
        <inkml:traceGroup>
          <inkml:annotationXML>
            <emma:emma xmlns:emma="http://www.w3.org/2003/04/emma" version="1.0">
              <emma:interpretation id="{B92B39E2-C9F6-479B-9C81-B3A702285AA5}" emma:medium="tactile" emma:mode="ink">
                <msink:context xmlns:msink="http://schemas.microsoft.com/ink/2010/main" type="inkWord" rotatedBoundingBox="1821,10747 2950,10729 2962,11523 1833,11540"/>
              </emma:interpretation>
              <emma:one-of disjunction-type="recognition" id="oneOf35">
                <emma:interpretation id="interp47" emma:lang="" emma:confidence="1">
                  <emma:literal/>
                </emma:interpretation>
              </emma:one-of>
            </emma:emma>
          </inkml:annotationXML>
          <inkml:trace contextRef="#ctx0" brushRef="#br1" timeOffset="330152.8078">938 9945 0,'0'-25'62,"0"1"-30,0 0-1,-24-1-31,0 25 31,-1-24-15,25-1 15,-24 25 0,-1 0 1,1 0 14,0 0-14,-25 0-17,49 25 17,-25-25-1,1 0 0,24 24-15,-25-24-1,1 25 32,24-1-31,0 0 46,0 1-46,0-1 0,0 1-1,0-1 32,0 1-31,0-1-16,24 0 15,25 1 1,-49-1 0,25-24 15,-1 0 0,1 25-15,-1-1-1,0 1 17,1-1-1,-25 0-16,24 1 17,-24 24 30,0-25-31,0 0-15,0 25 0,-24-49-1,-1 0 1,-23 0 0,-1 25-16,0-1 31,24-24-31,1 0 15,0 0 32</inkml:trace>
          <inkml:trace contextRef="#ctx0" brushRef="#br1" timeOffset="331497.2218">1329 10384 0,'-49'0'62,"25"-24"16,24 0-62,0-25 15,0 24-15,24 1-1,1 0 1,-25-1 0,24 1-1,-24-1-15,0 1 16,25 24-1,-25-25 1,24 1-16,-24 0 16,25-1-16,-1 25 15,0-24 1,1-1 0,24 1-1,-25 24 1,1 0-1,-1 0 1,0 0 0,1 0-1,-1 0 1,-24 24 0,25 1-16,-25-1 15,0 1 1,0-1-16,24-24 15,-24 24 1,0 1 0,0-1-16,0 25 15,0-24 1,0-1 15,0 0-15,0 1-1,0-1 1,0 1 0,-24-1 15,-1-24 0,1 0-15,-1 24-16,-23-24 15,23 0 1,1 0 0,-25 0-1,24 0 1,1 0 0,0 0-16,-25-24 15,49 0 1</inkml:trace>
          <inkml:trace contextRef="#ctx0" brushRef="#br1" timeOffset="332344.756">1574 10140 0,'0'25'47,"0"-1"-31,0 1 0,0-1-16,-25-24 15,25 24-15,0 1 16,0-1-16,0 25 15,0-25 1,0 1 0,0-1-16,-24-24 15,24 25-15,0-1 125,-25-24-109,25 49 15,0-25 16,0 1 94</inkml:trace>
        </inkml:traceGroup>
        <inkml:traceGroup>
          <inkml:annotationXML>
            <emma:emma xmlns:emma="http://www.w3.org/2003/04/emma" version="1.0">
              <emma:interpretation id="{AFDF2417-78D1-49B9-9593-F5013BB08A48}" emma:medium="tactile" emma:mode="ink">
                <msink:context xmlns:msink="http://schemas.microsoft.com/ink/2010/main" type="inkWord" rotatedBoundingBox="3461,10965 3754,10960 3760,11380 3468,11384"/>
              </emma:interpretation>
              <emma:one-of disjunction-type="recognition" id="oneOf36">
                <emma:interpretation id="interp48" emma:lang="" emma:confidence="1">
                  <emma:literal/>
                </emma:interpretation>
              </emma:one-of>
            </emma:emma>
          </inkml:annotationXML>
          <inkml:trace contextRef="#ctx0" brushRef="#br1" timeOffset="333888.6786">2257 10018 0,'-24'0'47,"24"25"-32,0-1 1,0 0-1,0 1 1,0-1-16,0 25 16,0-24-1,0 23 1,0-23 0,0-1-16,0 1 15,0 23 1,0-23-16,0-1 47,24-24 250,1 0-297,24 0 15,-1 0-15,1 0 16,0 0-16,-24 0 15,-1 0 1</inkml:trace>
        </inkml:traceGroup>
        <inkml:traceGroup>
          <inkml:annotationXML>
            <emma:emma xmlns:emma="http://www.w3.org/2003/04/emma" version="1.0">
              <emma:interpretation id="{A9B02AA9-5C05-4D86-A4F6-C9E2FC7671AF}" emma:medium="tactile" emma:mode="ink">
                <msink:context xmlns:msink="http://schemas.microsoft.com/ink/2010/main" type="inkWord" rotatedBoundingBox="4583,10830 9530,10755 9545,11690 4597,11765"/>
              </emma:interpretation>
              <emma:one-of disjunction-type="recognition" id="oneOf37">
                <emma:interpretation id="interp49" emma:lang="" emma:confidence="1">
                  <emma:literal/>
                </emma:interpretation>
              </emma:one-of>
            </emma:emma>
          </inkml:annotationXML>
          <inkml:trace contextRef="#ctx0" brushRef="#br1" timeOffset="351888.1915">8241 10091 0</inkml:trace>
          <inkml:trace contextRef="#ctx0" brushRef="#br1" timeOffset="352280.7077">8290 10409 0</inkml:trace>
          <inkml:trace contextRef="#ctx0" brushRef="#br1" timeOffset="336616.3955">3356 10409 0,'0'-25'47,"0"-23"-16,49 23-15,-49-24-1,0 25 1,0-25 0,0 0-1,0 25-15,0-1 16,0-23 0,0 23-16,25 25 15,-25-24 1,0-1-16</inkml:trace>
          <inkml:trace contextRef="#ctx0" brushRef="#br1" timeOffset="351439.9086">3698 10067 0,'-24'0'109,"-1"0"-93,25 24-1,-48-24-15,23 49 16,-24-49 0,25 25-1,-1-1-15,1 1 16,0-1 15,24 0 0,-25-24-15,25 25 0,49-25 109,-25 24-94,25 1-15,0-25-1,-49 24 1,25-24-16,23 0 15,-48 24 1,25-24-16,-1 0 16,1 25-1,-1-25 1,1 0-16,-1 0 16,0 24-16,1-24 15,-1 0 1,1 0-1,-1 0 17,1 0-17,23 0 1,-48-49 0,25 25-1,-25-25 16,0 25-15,0-25 0,0 25-16,0-1 15,0-24 1,-49 25-16,49-1 16,-24 25 15,-1 0-16,1 0 17,24 25-17,0-1 1,0 1 0,0-1-1,0 1 1,0-1-16,0 0 15,0 1 1,0-1 0,0 25-1,24-49 17,1 0-17,-1 24 1,0-24-1,1 25 1,-1-25 15,1 0-15,24 0 15,-25 0-31,-24-49 16,0 25-1,24 24 1,-24-49-16,25 24 16,-25 1-16,0 0 15,0-1 17,0 50 108,0-1-140,0 0 16,24 1-1,-24 24-15,0-25 16,25 0 0,23 25-1,-23-49 17,-1 0-17,1 0 1,24 0-1,-25 0 1,0 0 0,1-24-1,-1-1 1,-24 1-16,0 0 16,0-1-16,25 1 15,-25 48 220,0 1-220,0-1 1,0 0-1,0 1 1,24-1-16,1 1 16,-25-1-16,0 1 31,0 23-31,0-23 16,0-1-1,0 1 1,0-1 15,0 1-31,0-1 16,0 0-1,0 1 1,0 24 0,-25-49 15,1 0 0,-1 0-31,1 0 16,24-25-1,-25 25 1,25-24-16,-24 24 16,0-49-1,24 25 1,0-1-1,0 1 1,0-1 0,0 1-16,0-1 31,0 1-15,0-25-1,24 49 1,0 0-16,1 0 15,-1 0-15,1-24 16,-1 24 0,1 0-16,-1-25 15,0 1 1,1-1 15,-25 1 0,24 0-15,-24-1 0,0 1-16,0-1 15,25 1 1,-25 0 15,24-1-15,0 25 15,1 0-15,-1 0 15,1 0-15,-25 25-1,24-25 1,-24 24-16,0 0 15,0 1 1,0-1-16,0 1 16,0-1-16,0 25 31,0-25-15,25-24 15,-1 0 0,0 0-15,1 0 15,-1 0-31,1 0 16,-1 0-1,1 0-15,-1-24 16,0 24-16,-24-25 15,25 1-15,-1 0 16,1-1 0,-25 1-1,0-25 1,0 25 0,0 48 109,0 0-110,0 1-15,0-1 16,0 1-1,0-1-15,24 0 32,25 25-17,-25-49 1,1 0 0,-1 0-1,1 0-15,-1 0 16,1 0-1,23 0 1,-23-24 0,-1-25-16,-24 25 15,25-1 1,-25 1 0,0-1 15,0-23-16,48 121 314,1-49-314,-24 1 32,24-25-16,-25 0-15,0-25 0,1 25-1,-1-49-15,1 49 16,-25-24-1,24 24 1,1-24-16,-25-1 16,24 25-1,-24-24-15,24 24 16,-72 0 125,48 24-126,-25-24 1,1 25-16,24 23 31,-25-48-31,25 25 31,0-1-31,0 1 16,0-1 0,0 0-16,0 1 15,0-1-15,0 1 16,49-1-1,-24 1 17,23-25-32,-23 0 15,24 0 1,-25 0 0,25 0-1,-25 0 1,1-25-1,-1 1 1,-24-1-16,25 1 16,-25-25-1,0 25 1,0-25 0,0 24-1,0-23 1,24 48-1,-24-25-15,0 1 16,0-1 0,0 1-1,-24 24 32,-1 0-31,1 24-1,-1-24 1,25 25 0,0-1-16,0 1 15,0-1 1,0 0-16,0 1 16,0-1-1,0 1-15,25-1 16,24-24-1,-25 0 1,0 0 0,1 0-16,-1 0 31,1 0-31,-1 0 16,25 0-1,-25 0 1,-24-24-16,25-25 15,-25 24 1,0 1 0,0 0-16,0-1 47,24 1-1,1 24-14,-1 0 15,1 0-47,-1 0 15,0 0 1,1 0-1,-1 0-15,1 0 32,-1 0-32,1 0 15,-1 0 1,0 0-16,-24 24 172,0 1-157,0 23 1,0-23 0,0-1-1,0 1-15,25-1 16,-25 0-16,24-24 31,1 0-15,-1 0-1,0 0 1,1 0 0,24-24-1,-49 0-15,24 24 16,1-49-16,-1 49 16,-24-25-16,24 1 15,25 0-15,-49-1 16,25 1-16,-1 24 15,1-25 1,-50 25 156,-24 49-156,25-24-1,-1 23 1,25-23-1,0-1-15,0 1 16,0-1-16,0 0 16,0 1-16,0-1 31,25-24-15,-1 0-1,25 0 1,-24 0-16,-1 0 15,25 0-15,-25 0 16,1 0 0,-1 0-16,0-24 15,-24-25 1,25 25-16,-25-1 16,0-48-16,0 24 15,0 25 1,0-50-16,0 26 15,0-1-15,0 0 16,0 24-16,0 1 16,0-25-1,0 25 1,0 73 78,0-1-94,24-23 15,1 24-15,-25-25 16,0 25-16,0-25 16,24 25-16,1-24 15,-1-1-15,-24 25 16,24-49-16,1 49 15,-1-49 1,1 0 0,-1 0-1,1 0-15,-1 0 16,0 0 0,1 0-1,-1 0-15,1 0 16,-1 0-1,1-25 1,-1 1 0,-24 0-16,24-1 15,-24 1 1,0-1-16,0 1 16,0-1-1,25 25 48,-1 0-48,1 0 1,-25 25-16,0-1 16,24 25-16,1 0 15,-25 0 1,0 0-1,0-25 1,-25-24 31,1 0-31,-1 0-1,1 0 1,48 0 78,25 0-79,0 0-15,-25 0 16,1 0-1,-1 0 95,1 0-95,-1-24-15,49-1 16</inkml:trace>
        </inkml:traceGroup>
        <inkml:traceGroup>
          <inkml:annotationXML>
            <emma:emma xmlns:emma="http://www.w3.org/2003/04/emma" version="1.0">
              <emma:interpretation id="{B6080A85-6127-439B-B57A-45BC179CE68D}" emma:medium="tactile" emma:mode="ink">
                <msink:context xmlns:msink="http://schemas.microsoft.com/ink/2010/main" type="inkWord" rotatedBoundingBox="10128,10920 14038,10861 14046,11445 10137,11505"/>
              </emma:interpretation>
              <emma:one-of disjunction-type="recognition" id="oneOf38">
                <emma:interpretation id="interp50" emma:lang="" emma:confidence="1">
                  <emma:literal/>
                </emma:interpretation>
              </emma:one-of>
            </emma:emma>
          </inkml:annotationXML>
          <inkml:trace contextRef="#ctx0" brushRef="#br2" timeOffset="361536.6813">8900 10384 0,'25'0'94,"-25"-24"-78,24 24-16,1-24 15,-25-1 1,0 1-1,24-1 1,-24 1 0,0 0-16,0-1 15,0 1 1,0-1-16,0 1 31,0-1-31,0 1 31,-24 0-15,24-1 0,-25 25-1,25-24-15,-24 24 47,48 24 94,1-24-110,-1 0-15,1 0-16,-1 0 15,0 25-15,25-1 32,-24-24-32,-1 0 31,1 0-16,-1 0 1,25 0 15,-49 24 141,0 1-141,0-1-31,0 1 16,0-1 15,24 1-15,1-1 0,23-24-1,-48 24 1,49-24-16,-24 25 15,-1-25 48,1 0-63,-1 0 31,0 0-15,1-49-1,-25 25 17,24 24-32,-24-49 15,0 24 1,0-24 0,0 25-1,0 0 1,0-1-1,0 1 17,-24 24 15,-25 0-32,49 24 16,-24 1-15,24-1-16,0 0 16,0 25 15,24-24 47,0-1-62,-24 1-1,25-25 1,-1 0 15,1 24 0,-1-24-31,1 0 16,-1 0 15,0 0-15,1 0 15,-1 0-15,1 0-16,-1 0 15,0 0 1,-24-24-16,25-25 16,-1 24-1,-24 1 1,0-1 0,25 25 124,24 49-124,-49-24-1,24-1-15,-24 25 16,24-25-16,1 1 16,-25 24-16,0-25 47,0 0-16,0 1-31,-25-25 31,50 0 94,-1-25-109,1 25-1,-1 0-15,1-24 32,-1 0-17,0 24 1,-24-49-16,25 24 15,-1 1-15,1-25 16,-1 25-16,-24-1 16,0 1-16,25-1 15,-25 1 1,0 0 0,0-1 62,-25 25-31,1 0-16,-1 25-31,25-1 31,0 0-15,0 1-16,0-1 15,0 1 17,0-1-17,0 1 1,25-25-16,-1 24 15,1 0 1,-1-24 0,0 0-1,1 25 1,-1-25 0,1 0-1,24 0 1,-25 0-1,25 0 17,-25 0-32,1 0 15,23-25 1,-48 1-16,25 24 16,-25-49-1,0 25-15,0-1 31,0 1-31,0-1 16,24 25 62,1 0-62,24 0-16,-1 0 15,1 0-15,49 0 16,-49 0-16,24 0 16,0-24-16,-48 24 15,-50 0 188,25 24-124,0 25-48,0 0-16,0-24-15,0-1 16,25 0 0,-25 25-1,49-24 17,-25-25-1,0 0 0,1 0 0,-1-25-15,-24 1 0,0-1-16,0 1 15,25 0 1,-1-1-1,1 25 48,-1 0-47,-24 25 15,24-1-31,-24 0 0,0 25 15,0-24-15,0-1 32,0 0-17,0 1-15,25-1 16,-1-24 15,1 0-31,-1 0 16,25 0-1,-25 0 1,1 0-16,-1 0 16,1 0-16,-1 0 15,1-24-15,-1 24 16,0-49 0,-24 25 15,0-1-16,0 1 1,0-25 15,-24 49 16,0 0 0,24 24 0,0 1-16,0-1-15,0 1-1,24-25-15,0 0 16,25 0 0,-24 0-1,23 0 1,-23 0 0,-1-25 15,1 25-16,-25-24 1,24 24 0,1-49-1,-25 25 1,24-1 0,0 1-1,-24-1-15,0 1 16,0-1-1,0 1 1,0 0 0,-24 24 93,24 24-93,0 0-16,0 25 15,0-24 1,0-1 0,0 25-1,0-25 1,0 1 15,0-1-31,24-24 16,1 25 124,-1-25-108,1 0-17,24 0 1,-25-25 15,-24 1-15,49 24-16,-25-25 15,1 1 1,-25 0-16,48 24 16,-48-25 109,-24 25-110,-49 25 1,48 23-16,1-48 15,0 49-15,-1 0 16,25-25-16,0 1 16,0-1-16,0 1 15,49 24 32,-25-49-31,1 0-16,-1-25 15,1 25 1,-1 0-16,-24-24 16,24 24-16,1-49 15,-25 24 1,24 25-16,-24-48 16,0 23-16,0 1 15,0-1-15,0-23 16,0 23-16,0 1 15,0-25-15,0 0 16,0 25-16,0-1 16,0 1-16,0-1 15,0-24-15,0 98 110,0 25-95,0-26-15,0 26 16,25-25 0,-1-25-16,1-24 15,23 0 1,1 0-16,0 0 15,-24 0 1,23 0-16,-23 0 16,24 0-1,-25 0 1</inkml:trace>
        </inkml:traceGroup>
        <inkml:traceGroup>
          <inkml:annotationXML>
            <emma:emma xmlns:emma="http://www.w3.org/2003/04/emma" version="1.0">
              <emma:interpretation id="{59EA6CD8-C9E2-4599-AB22-6094E46F50F8}" emma:medium="tactile" emma:mode="ink">
                <msink:context xmlns:msink="http://schemas.microsoft.com/ink/2010/main" type="inkWord" rotatedBoundingBox="14426,10660 17404,10614 17415,11379 14438,11424"/>
              </emma:interpretation>
              <emma:one-of disjunction-type="recognition" id="oneOf39">
                <emma:interpretation id="interp51" emma:lang="" emma:confidence="1">
                  <emma:literal/>
                </emma:interpretation>
              </emma:one-of>
            </emma:emma>
          </inkml:annotationXML>
          <inkml:trace contextRef="#ctx0" brushRef="#br2" timeOffset="366488.2504">13199 10214 0,'0'-25'125,"0"1"-125,0-1 16,0 1-1,0-1 1,24 25 15,25 0 16,-24 25-31,-25-1-1,0 1 16,0 24-15,0-25 15,0 25-15,0-25 0,24-24-1,0 25 48,1-25-32,-1 0-31,1 24 16,-1-24 15,1 0-16,-1 0-15,0 0 16,-24-24 0,25-1-16,-25-24 15,0 25 1,0 0-16,0-1 16,0 1-16,0-1 31,0 1-16,0 48 110,24 1-109,-24-1 0,0 1-16,0-1 15,0 0 1,25 25-16,-1-24 16,-24-1-1,24-24 1,25 0 15,-24 0-15,-1 0-1,1 0 1,-1 0-16,-24-49 16,24 25-1,-24-25-15,0 25 16,0-25 15,25 49 78,-25 24-93,0 1 0,24-25-16,-24 48 15,25-23-15,-25-1 16,24 1 0,1-1-1,-1-24 1,0 0-1,1 0-15,24 0 32,-25 0-17,1-24-15,23-25 16,-23 49-16,24-49 16,-25 0-16,1 25 15,23-25-15,-72 49 156,0 24-140,-1-24 0,1 25-1,24-1-15,0 1 16,0 23 0,0-23-1,0-1-15,0 1 16,0-1-16,0 49 15,0-48 1,24-25 15,1 0-15,23 0-16,-23 0 16,-1 0-16,49 0 15,-24 0-15,-24-25 31,-1 25-31,1-49 16,-1 25-16,-24-49 16,0 48-1,0-23-15,0 23 16,0-24 0,0 25-1,0-25 16,0 25 1,-24 24-17,-1 0 1,1 0 0,-1 24-1,1 0 1,24 1-1,0 24 1,-25-49-16,25 24 31,0 1-15,0-1 15,49-24-31,-24 0 16,24 0-1,-25 0-15,25 24 16,-25-24-16,1 0 31,-1 0-15,25 0 0,-49-24 15,0 0-16,0-1-15,0 1 32,0-1-32,0 1 15,0-1 1,0 1-16,0 0 16,24 24 155,1 0-171,-1 0 16,25 0 0,-25 0-16,25 0 15,-24-25 1,-1 25 140,-24 25-140,0-1-16,0 0 15,0 25 1,0 0 15,0-24 1,25-25-17,-25 24-15,24-24 16,25 0 15,-25 0 0,1 0-15,-1 0 0,1 0-16,-25-24 15,24 24-15,0-49 16,25 0-16,-24 24 15,72 25-15,-23-48 16,-25 48-16,-1 0 16,-23 0-16,-1 0 15,1 0 17,-50 0 46,1 0-78,-25 0 15,0 24 1,0 0 0,25 1-1,-25 48 1,49-48-16,0-1 15,0 0-15,-24 25 16,24-24-16,0-1 16,0 0-1,0 1 1,24-25 15,0 0-15,1 0-16,24 0 31,0 0-31,-25-25 16,-24 1-1,0 0-15,24-74 16,-24 49-16,0 25 16,0-50-16,0 50 15,25-49-15,-25-1 16,0 50-16,0-49 15,0 48-15,0 1 16,24-25-16,-24 0 16,0 74 93,0-1-109,0 49 16,0-48-16,0 24 15,0-25-15,0 25 16,0 0-16,0-25 31,25 25-31,-1-25 16,0 25-16,-24-24 31,25-25-31,-1 49 16,1-49-1,-1 0 1,1 0 15,-1 0-15,0 0 15,1 0-31,-1-25 31,-24 1-31,0-1 16,0 1-16,0-25 16,0 25-1,0-1 1,25 1 62,-1 24-62,1 0-16,-1 49 15,0-1 1,-24-23-16,25 24 15,-25-25 1,0 1-16,0-1 16,0 0-16,0 1 15,0-1 17,-25-24-1,50 0 63,-1 0-79,1 0-15,-1-24 16,0 24-1,-24-25 1,0 1 15</inkml:trace>
        </inkml:traceGroup>
        <inkml:traceGroup>
          <inkml:annotationXML>
            <emma:emma xmlns:emma="http://www.w3.org/2003/04/emma" version="1.0">
              <emma:interpretation id="{69B4912F-A0C8-44D0-9CFD-86E73B1C2BDB}" emma:medium="tactile" emma:mode="ink">
                <msink:context xmlns:msink="http://schemas.microsoft.com/ink/2010/main" type="inkWord" rotatedBoundingBox="17772,10653 20460,10612 20472,11369 17783,11410"/>
              </emma:interpretation>
              <emma:one-of disjunction-type="recognition" id="oneOf40">
                <emma:interpretation id="interp52" emma:lang="" emma:confidence="1">
                  <emma:literal/>
                </emma:interpretation>
              </emma:one-of>
            </emma:emma>
          </inkml:annotationXML>
          <inkml:trace contextRef="#ctx0" brushRef="#br2" timeOffset="369673.1427">16545 10214 0,'24'24'31,"1"-24"0,-1 0-15,1 0-1,-1 0 1,25 0 0,0 0-1,-25-24 1,1 24 0,-1 0-16,0-25 15,25 1-15,-49-1 16,25 1-16,-25-25 15,24 25 1,-24-1 0,0 1 15,0-25-15,0 24-1,0 1-15,0 0 16,0-25-1,0 24-15,0 1 16,0 0 0,0-1-1,-24 25-15,24-24 16,-25 24 15,25 24 16,-24 1-31,24-1-16,0 0 15,0 25-15,0-24 16,0 48-16,0-24 16,0 0-16,0-25 15,0 25-15,0 0 16,0-25-16,0 49 15,0-24-15,0 0 16,0-25-16,0 25 16,0-24-16</inkml:trace>
          <inkml:trace contextRef="#ctx0" brushRef="#br2" timeOffset="372425.6597">16911 10214 0,'25'0'16,"-1"24"-1,0 0 1,25 1 0,-24-25-1,24 0-15,-25 0 16,49 0-16,-24 0 15,0 0-15,0 0 16,-25-25-16,49 1 16,-73-25-1,25 25-15,-1-1 16,-24 1-16,0-1 16,0-23-16,0 23 15,0-24 1,0 25-16,0-1 15,-24 25 1,48 25 78,1-25-94,48 0 15,0 0-15,1 0 16,-1 0-16,-49 0 16,-24 24 46,0 1-46,0-1-16,0 1 15,0-1 1,25 0 47,24-24-48,-25-24 1,0 0-1,1-1 1,-25 1-16,0-1 16,0 1-16,24 24 15,-24-25 1,25 25-16,-50 0 141,1 0-126,-1 0 16,1 0-31,24 25 16,0-1 0,0 1-1,0-1 1,0 25 15,0-25-15,24 1-16,1-25 15,24 0 1,-25 0-16,1 0 16,23 0-16,-23 0 31,-1 0-31,1 0 16,-1 0-1,0-25 1,-24 1-1,0-25 1,0 25 0,0-1-1,0 1-15,0-25 32,0 25-17,-24 24 1,0 0-1,-1 0 17,1 0-32,-1 0 31,25 48 0,0-23-15,0-1-1,25 1 1,-25-1 0,49-24-1,-25 0 1,0 0-16,1 0 16,-1 0-1,25 0 1,-49-24-1,25 24 1,-25-25-16,24 1 31,0-1-31,1 1 16,-1 24-16,25-24 16,-24 24 15,-1 0-16,0 0 1,25 0 0,-49 24-1,0 0-15,0 1 16,0 24-16,0-25 16,0 1-1,0-1-15,0 0 16,25-48 93,-25 0-93,24 24-16,0-49 15,1 49-15,-25-25 16,24 1-16,25-1 16,-24 25-16,-1 0 15,0 0 1,1 0 31,-1 0-32,1 25 1,-25-1 0,0 1-16,0-1 15,0 1 1,0-50 109,0 1-109,0-1-16,24 1 15,25-1 1,-49 1-1,49 24-15,-25 0 16,1 0 0,-1 0-1,1 0 1,-1 24 0,-24 1-1,0 24-15,24-25 16,-24 25-1,0-25 1,0 25 0,0-24 31,-24-25-16</inkml:trace>
        </inkml:traceGroup>
        <inkml:traceGroup>
          <inkml:annotationXML>
            <emma:emma xmlns:emma="http://www.w3.org/2003/04/emma" version="1.0">
              <emma:interpretation id="{BA62FC48-3DFA-4EC0-AC25-85613D46C66C}" emma:medium="tactile" emma:mode="ink">
                <msink:context xmlns:msink="http://schemas.microsoft.com/ink/2010/main" type="inkWord" rotatedBoundingBox="21337,10600 21804,10593 21813,11157 21346,11165"/>
              </emma:interpretation>
              <emma:one-of disjunction-type="recognition" id="oneOf41">
                <emma:interpretation id="interp53" emma:lang="" emma:confidence="1">
                  <emma:literal/>
                </emma:interpretation>
              </emma:one-of>
            </emma:emma>
          </inkml:annotationXML>
          <inkml:trace contextRef="#ctx0" brushRef="#br2" timeOffset="375168.1871">20477 9652 0,'-49'0'78,"25"0"-62,-1 0-1,1 0 1,-1 0-16,1 0 31,0 0-15,-1 0 31,1 0-32,24 24 1,-25-24 0,25 49 15,0-24-16,0 23 1,0-23 15,0-1-15,25 1 0,-1-25-1,-24 24-15,49 0 16,-25-24 15,-24 25-31,25-25 16,24 24-1,-25-24 1,25 0 0,-49 25-1,24-25-15,25 0 31,-24 0 1,-25 24-1,0 1 0,0 23 0,-25-23-15,1-1 0,-25-24-1,0 25-15,49-1 16,-24-24-16,-1 25 16,-24-25-16,25 0 15,0 0-15,-1 0 16,1 0-1,-1 0 1,1 0 0,-1 0-1,-23-25 1,48 1 0</inkml:trace>
        </inkml:traceGroup>
        <inkml:traceGroup>
          <inkml:annotationXML>
            <emma:emma xmlns:emma="http://www.w3.org/2003/04/emma" version="1.0">
              <emma:interpretation id="{C6A7269B-D0B4-44C2-9BAE-067E1CCC1FB5}" emma:medium="tactile" emma:mode="ink">
                <msink:context xmlns:msink="http://schemas.microsoft.com/ink/2010/main" type="inkWord" rotatedBoundingBox="22290,10612 23560,10593 23571,11291 22301,11311"/>
              </emma:interpretation>
              <emma:one-of disjunction-type="recognition" id="oneOf42">
                <emma:interpretation id="interp54" emma:lang="" emma:confidence="1">
                  <emma:literal/>
                </emma:interpretation>
              </emma:one-of>
            </emma:emma>
          </inkml:annotationXML>
          <inkml:trace contextRef="#ctx0" brushRef="#br2" timeOffset="376968.4916">21381 9872 0,'0'24'46,"0"25"-30,0 24 0,0-24-1,-25-25-15,25 25 16,0 0-16,-24 0 16,24-25-16,0 50 15,0-50 32</inkml:trace>
          <inkml:trace contextRef="#ctx0" brushRef="#br2" timeOffset="376295.7465">21088 10140 0,'-25'0'78,"25"-49"-47,0 25-15,0-25-1,0 25 1,0-25-1,0 24 1,0-23 0,0 23-1,25 1 17,23-1-32,-23 1 31,-1 24-31,1 0 15,-1 0 1,25 0 0,-25 0-1,1 0-15,-1 0 16,1 0 0,23 0-1,-23 0 1,24 0-16,0 0 15,-49 24 1,24-24 15,-24 25-15,0-1-16,0 1 16,24 23-16,-24-23 15,-24-1 16,24 1-15,-24-1 0,-25-24-1,0 0 1,24 25 0,-23-25-1,23 0-15,1 24 16,-1-24-16,1 0 15,-1 0-15,1 0 16,0 0 0,-1 0-1,1 0-15,-25 0 32,25-24-1</inkml:trace>
          <inkml:trace contextRef="#ctx0" brushRef="#br2" timeOffset="378288.0441">21942 9652 0,'0'49'32,"0"-25"-17,0 25 1,0-25-16,0 1 16,0 24-16,0-1 15,0 1 1,0-24-16,0-1 15,0 25 17,0-25 155,0 25-140,25-49 234,48 0-281,-24 0 16,0 0 0,24 0-16,-49 0 15,25 0 1,-24 0-1,-1 0-15</inkml:trace>
        </inkml:traceGroup>
      </inkml:traceGroup>
    </inkml:traceGroup>
    <inkml:traceGroup>
      <inkml:annotationXML>
        <emma:emma xmlns:emma="http://www.w3.org/2003/04/emma" version="1.0">
          <emma:interpretation id="{FDDA3B2A-4011-4067-A03A-165148CC9B83}" emma:medium="tactile" emma:mode="ink">
            <msink:context xmlns:msink="http://schemas.microsoft.com/ink/2010/main" type="paragraph" rotatedBoundingBox="1903,11985 26055,12497 26022,14026 1871,135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A9C80C-A828-4FAA-9191-260716E9FFD3}" emma:medium="tactile" emma:mode="ink">
              <msink:context xmlns:msink="http://schemas.microsoft.com/ink/2010/main" type="line" rotatedBoundingBox="1903,11985 26055,12497 26022,14026 1871,13514"/>
            </emma:interpretation>
          </emma:emma>
        </inkml:annotationXML>
        <inkml:traceGroup>
          <inkml:annotationXML>
            <emma:emma xmlns:emma="http://www.w3.org/2003/04/emma" version="1.0">
              <emma:interpretation id="{51DC0530-9D49-4C3E-A864-A3CF52031055}" emma:medium="tactile" emma:mode="ink">
                <msink:context xmlns:msink="http://schemas.microsoft.com/ink/2010/main" type="inkWord" rotatedBoundingBox="1901,12072 6193,12163 6163,13605 1871,13514"/>
              </emma:interpretation>
              <emma:one-of disjunction-type="recognition" id="oneOf43">
                <emma:interpretation id="interp55" emma:lang="" emma:confidence="1">
                  <emma:literal/>
                </emma:interpretation>
              </emma:one-of>
            </emma:emma>
          </inkml:annotationXML>
          <inkml:trace contextRef="#ctx0" brushRef="#br1" timeOffset="553120.6501">645 12143 0,'0'24'46,"25"-24"-14,-1 0-32,1 0 15,24 0 17,-25 0-17,25 0-15,0 49 16,-25-49-1,25 0 1,-25 0 0,1 0-1,-1 0 1,1 0 0,-1-24-16,25 24 15,-25-49 1,1 49-16,-1-24 15,1-1-15,-1-24 16,0 49-16,1-24 16,-1-25-16,-24 25 15,25-1-15,-25-24 16,0 25-16,49-25 16,-49 0-16,0 25 15,0-25-15,24 24 16,-24-48-16,0 49 15,0-49 1,0 24 0,0 24-1,0 1-15,0-25 16,0 0 0,0 25-1,0-1-15,0 1 16,0-1-1,0 1 1,0 0-16,-24 24 47,-1 0-16,1 0-15,-1 0-1,-24 0 32,49 24-47,-24-24 16,24 24-16,0 25 16,0 0-1,0 0 1,0 0-1,0-25-15,0 25 16,0-24 0,0-1-16,0 0 15,0 25-15,0-24 16,0 23 0,0 26-16,0-25 15,0-1-15,0 50 16,0-49-16,24 0 15,-24 24-15,0 0 16,0-24-16,0 0 16,0-24-16,0 23 15,25-23-15,-25 24 32,0-25-17,24 25 1,1-25-1,-25 1 1,24 24 0</inkml:trace>
          <inkml:trace contextRef="#ctx0" brushRef="#br1" timeOffset="559984.3668">1256 11948 0,'0'24'16,"0"25"-1,0-25 1,24-24 0,1 49-16,24-24 31,-25-25-16,25 24 1,-25-24 0,1 24-1,-1-24 1,1 0 15,-1 0-15,1 0-16,-25-24 15,24 24 1,-24-24-16,49-50 16,-25 1-1,-24 49-15,0-25 32,0 24-17,0 1-15,0-1 16,0 1-16,0-25 15,0 25 1,0-1 140,25 25-140,-1 0-16,0 0 16,1 0-1,-1 0 1,25 0 31,-24 0 31,-1 25-63,0-25 1,1 24 93,-25 1-62,0-1-47,0 0 16,0 1 0,0-1-16,0 1 31,0-1-31,24 1 31,1-25 0,-1 0 1,1 0 14,-1 0-30,0 0-16,-24-49 16,25 49-1,-25-49 1,49 0-16,-25 25 16,0 24-1,1-25-15,24 25 31,-74 0 157,25 25-172,0-1-1,-24 0 1,24 1-1,0 24 1,0-25 0,0 1-1,0-1 1,49-24 31,-25 0-32,25 0 1,-25 0 15,50 0-15,-50-49 0,-24 25-1,0-1 1,0 1-1,49-1-15,-49 1 47,0 0-15,-24-1-1,-1 25-16,-24-24 17,25 24-17,-1 0 17,1 0-1,0 0 0,24 24 16,0 1-31,0 23-1,0-23 1,0-1 46,48 1-30,-23-25-1,-1 0-16,1 0 1,-1 0 31,1 0-47,-1 0 31,0 0-15,-24-25-1,25 1 1,-1-1 15,1 1-15,-25 0 0,24-1 30,-24 1-30,25 24 0,23 0 62,-23 24-63,-25 1 17,0 23-32,0-23 15,24 24 1,-24-25-16,0 1 16,0-1-1,0 0 1,0-72 93,25 23-93,-25-24-1,24 49 1,-24-24 0,49 24 62,-25 0-31,25 0-16,-49 24 0,0 25-31,0-24 16,25-1-16,-25 0 31,24-24 328,0-48-359,-24 23 16,25-24 0,-25 25-1,0-1-15,24 1 16,25-25-16,-49 25 31,0-1-15,0 1 15,0-1-15,0 1-1,0 0 1,0-1 0,0 1-16,0-1 15,0 1-15,0 0 16,0-1-1,0 1-15,0-1 47,0 1-47,0-1 16,0 1 0,0-25 15,0 74 109,25 23-140,-25-23 16,0 24 0,0-25-1,0 25-15,48 0 16,-48 0 0,0-1-16,0-23 15,25 24-15,-25-25 16,0 25-1,24-25-15,1 25 16,-1-24 0,1 24 15,-1-49-15,0 0-16,-24 24 15,25-24 16,-1 0 1,-24-24-17,25 24 1,-1-49 0,-24 24 30,24 25-46,-24-24 47,0-1-31,0 1 93,25 0-93,-25-1 0,24 1-16,-24-1 15,0 1 1,0-1 15,-24 25 125,-1 0-93,25 25-32,0-1 0,0 1-15,0-1 0,0 1-1,0-1 1,0 0 31,0 1-47,0-1 15,0 1 1,25-1 0,-25 1 15,24-25-16,1 0 17,-1 0-17,1 0 1,-1 0 0,0 0-1,1 0 1,-25-25-16,24 1 15,1-1 1,-1-24 0,25 49-1,-25 0 17,1 0-32,-1 0 62,-24 49-46,0-24-16,0-1 15,0 1-15,0-1 16,0-48 93,0-25-109,25 49 16,-1-25-16,-24 1 16,25-1-16,-1 1 31,0 24 0,25 24 0,-24 1-15,-1-1-16,-24 1 16,0-1-16,49-24 125,-25-24-110,50-1-15,-26-24 16,-23 25-16,48-49 15,0 48-15,-48 1 16,-50 24 109,1 0-109,-25 0-16,25 0 15,24 24-15,-25 1 16,1 24-16,24-25 16,-25 25-1,25 0-15,0 24 16,0-24-16,0-25 15,0 25-15,25-24 16,-25-1 15,24-24-15,1 0 0,-25-24-16,0-25 15,24 24-15,1-48 16,23 0-16,-48 24 15,0-24-15,0-1 16,0 1-16,0 0 16,0 0-16,0 24 15,0 0-15,0 24 16,0 1-16,0 97 78,0 49-78,0 0 16,49 49-16,-49-97 15,49 23-15,0-48 16,-25-24 0,50-25-1,-26 0-15,1 0 16,0-25-16,0-24 15,-25 25-15,1-25 16,-25-24-16,0 24 16,0 25-16,0-1 15,0 1-15</inkml:trace>
          <inkml:trace contextRef="#ctx0" brushRef="#br1" timeOffset="560456.9436">3039 11557 0,'0'-25'16,"73"25"-1,74 0-15,-1 0 16,-73 25-1,50-1 1,-99-24-16</inkml:trace>
        </inkml:traceGroup>
        <inkml:traceGroup>
          <inkml:annotationXML>
            <emma:emma xmlns:emma="http://www.w3.org/2003/04/emma" version="1.0">
              <emma:interpretation id="{87AD91FF-E00F-4C41-BFAE-24830989684E}" emma:medium="tactile" emma:mode="ink">
                <msink:context xmlns:msink="http://schemas.microsoft.com/ink/2010/main" type="inkWord" rotatedBoundingBox="6850,12389 8920,12433 8907,13050 6837,13006"/>
              </emma:interpretation>
              <emma:one-of disjunction-type="recognition" id="oneOf44">
                <emma:interpretation id="interp56" emma:lang="" emma:confidence="1">
                  <emma:literal/>
                </emma:interpretation>
              </emma:one-of>
            </emma:emma>
          </inkml:annotationXML>
          <inkml:trace contextRef="#ctx0" brushRef="#br1" timeOffset="561016.8305">5750 11630 0,'-25'0'94</inkml:trace>
          <inkml:trace contextRef="#ctx0" brushRef="#br1" timeOffset="561353.3336">5603 12045 0</inkml:trace>
          <inkml:trace contextRef="#ctx0" brushRef="#br2" timeOffset="567752.9985">5970 11581 0,'48'0'16,"-23"0"-1,24 0 1,-25 0-16,25 25 15,-25-25-15,50 0 16,-50 0-16,25 0 16,-25 0-16,1 0 15,24 48-15,0-48 16,-25 0 0,0 0-16,1 0 15,24 0-15,-25 0 16,1 0-1,-1 0 1</inkml:trace>
          <inkml:trace contextRef="#ctx0" brushRef="#br2" timeOffset="566943.6681">6165 11923 0,'0'25'31,"0"-1"-15,24 0 62,1 1-47,-1-25 32,1 0-32,-25-25 0,24 25-15,1-24-16,-1 0 16,-24-1-1,0-24 1,24 25 15,-24-1-31,0 1 16,0 0-1,25-1 1,-25 1-16,0-25 16,0 24-1,0 1-15,0 0 16,24-25-16,-24 24 16,0 1-1,0 0-15,0-1 47,25 98 31,-25-48-78,0 24 16,0-25-1,0 0 1,0 1 0,24-1-16,-24 1 15,25-25 1,-1 24-16,-24 1 16,0-1-1,24 0-15,1-24 16,-1 0 15,1 0-15,-1 0 15,1 0-31,-1 0 16,0 0 15,1 0-16,-25-24 1,24 0-16,-24-1 16,0 1-16,25-1 15,-25 1-15,0-1 16,24 25-16,-24-24 16,0 0-16,0-1 15,0 1 1,0-1-1,0 1 32,-24 0-31,-1 24 15,-24 0-15,49 24-16,-24 0 15,24 1 1,0-1 0,0 1-16,0-1 15,0 0-15,0 1 32,0 24-32,0-25 15,0 1 1,0-1-1,0 0-15,0 1 47,24-25 31,-24-25-62,25 1-16,-1-25 16,25 49-16,-49-24 15,49-1-15,-49 1 16,24-1 0,1 25-1,-1 0-15,1 0 31,-1 0-31,0 0 16,1 0-16,-1 0 16,1 0-1,-25 49-15,0-24 16,49 24-16,-49-25 16,0 0-16,0 1 15,0-1-15,24-24 16,25 0 31,0 0-47,-1 0 15,1 0-15,25 0 16,-26 0-16,-23-24 16,-1-1-16,25-23 15,-49 23 1,0 1-1,0-1 17,0 1-1,0 48 31,0 1-46,0 24 0,0-25 15,25-24-31,-1 0 16,0 0-16,1-24 15,-1 24 1,-24-25-1</inkml:trace>
        </inkml:traceGroup>
        <inkml:traceGroup>
          <inkml:annotationXML>
            <emma:emma xmlns:emma="http://www.w3.org/2003/04/emma" version="1.0">
              <emma:interpretation id="{F3F7DEF8-FF72-4407-9000-499ACC0924E4}" emma:medium="tactile" emma:mode="ink">
                <msink:context xmlns:msink="http://schemas.microsoft.com/ink/2010/main" type="inkWord" rotatedBoundingBox="9318,12142 12909,12218 12891,13074 9300,12998"/>
              </emma:interpretation>
              <emma:one-of disjunction-type="recognition" id="oneOf45">
                <emma:interpretation id="interp57" emma:lang="" emma:confidence="1">
                  <emma:literal/>
                </emma:interpretation>
              </emma:one-of>
            </emma:emma>
          </inkml:annotationXML>
          <inkml:trace contextRef="#ctx0" brushRef="#br2" timeOffset="577024.6582">10317 11752 0,'24'0'94,"1"0"-78,-25-24-16,24 24 31,1 0-16,-1 0-15,1 0 16,23 0 15,-23 0 16,-50 0 141,1 0-173,0 0 1,-1 0 0,1 0-1,-1 0-15,25 24 16,-24 1 31,24-1-47,0 0 31,0 1 0,0-1-15,0 1-1,0-1 17,24 25-1,1-49 16,-1 0-32,1 0 1,-1 0 0,25 0-1,-25 0 17,1 0-17,-25-24 16,0-1-31,24 1 16,-24-1-16,0 1 16,0-1-16</inkml:trace>
          <inkml:trace contextRef="#ctx0" brushRef="#br2" timeOffset="574929.0789">10146 11752 0,'24'0'47,"1"0"-16,-1 0-31,-24-24 16,25 24 0,-1 0-1,1 0 1,-1 0-1,25-49 1,-74 49 125,1 122-94,24-98-32,0 25 1,0-24 15,24-25 0,1 0 1,-1 0-32,1 0 31,24 0-31,-25 0 15,0 0 1,1 0-16,-1 0 16,1-25-1,-1 1 1,-24-25-16,24 25 16,1-1 15,-25 1 0,24 24-15,-48 0 93,-25 0-93,49 24-1,-49-24-15,49 49 32,0-25-32,-24 25 15,24-24-15,0-1 16,0 1-1,0-1 1,24-24 15,1 0-15,23 0 0,1-24-1,-24-1 1,-25 1-1,0-25 1,0 24 0,0 1-1,0 48 79,0 1-78,24 48-1,1-73 1,-1 0 0,25 0 15,-25-24-16,1 24-15,-1-49 16,1 0-16,-1 49 16,-24-24-16,24-1 15,25-24 1,-24 49 0,-1 0-1,-48 0 110,-25 25-109,49-1-16,0 1 31,0 48-31,0-24 16,0-25-1,0 1 1,24 23 0,1-48-1,-1 0-15,25 0 16,-25 0-16,1 0 15,-1 0 1,25 0-16,0 0 16,-25 0-1,1-24-15,-1-25 16,-24 25-16,25-50 16,-25 26-16,0 23 15,0-24-15,0 25 16,0-1-1,-25 25 48,1 25-47,-1-1-16,25 25 15,0-24-15,25 72 16,24-72-1,-25 24-15,49-49 16,1 24-16,-50-24 16,25 0-1,-25 0 17,-24-24-17,-24-25 1,-1 24-1</inkml:trace>
          <inkml:trace contextRef="#ctx0" brushRef="#br2" timeOffset="572697.0456">8070 11850 0,'24'0'157,"1"0"-157,-1-25 15,1 1 16,-1 0-15,1-25-16,-25 24 31,24 1-31,-24-25 32,24 25-17,-24-25 16,0 73 79,0 1-95,0-1-15,25 0 16,-25 1-16,24-25 16,-24 24-16,0 1 15,0-1-15,25-24 16,-25 49 0,49-25-1,-1-24 63,-23 0-31,-25-24-31,0 0-1,0-1-15,0 1 32,24-1-17,1 1 17,-1 24-1,0 0 0,25 0-31,-49 24 16,25 1-1,-1-25 17,1 24-17,-25 1 1,0 23 15,0-72 157,24 0-188,0-1 31,1 25 16,-1 0 31,1 0-47,-1 0 0,1 0-31,-25 25 16,24-1-16,-24 0 16,0 1-1,24-1 32,1-24 31,-1 0-78,-24-24 16,25-1-1,-25-48-15,24 49 16,-24-1 0,0-24-16,0 1 15,0 23-15,0-24 16,0 25-16,0-25 16,0 25-16,0-25 15,0 0 1,0 25-16,0-1 15,0 1-15,0-25 16,0 98 78,0-25-79,0 25 1,0-25-16,0 25 16,0 25-1,0-26-15,0 26 16,0-26 0,0-23-16,0-1 15,0 25-15,0-24 31,0-1-15,25-24 0,-25 24-16,24-24 15,0 0-15,1 0 16,-1 0-16,1 0 16,-1 0-1,1 0 1,-1-24-16,25 0 15,-25-1 1,-24 1-16,25-1 16,-1 1-16,-24-25 15,0 25 1,0-25 0,0 24-16,0 1 15,0 0 1,-24 24 78,-1 0-94,1 24 15,-1 0 1,25 1-1,0-1 1,0 1 15,0-1 1,0 0-17,25-24 1,-1 0-16,1 0 15,-25 25-15,24-25 32,0 0-17,1 0 1,-1 0-16,1 0 16,-1 0-16,1 0 15,-1 0 1,0 0-16,1 0 15,24 0-15,-25 0 32,1 0-32,-1 0 15,0 0 1,-24-49 0,0 25-1,0-25 1,0 24-1,0 1 32,0 0 31,25-1-62,-1 25 0,1 0 31,-1 0-47,-24 25 312,24 23-296,-24-23-16,25 48 15,-1-24 1,-24-25-16,0 1 0,25-25 16,-25 24-1,24-24 16,1 0-15,-1 0 0,0 0-16,1 0 15,-1 0 1,1 0 0,24-49-16,-49 0 15,24 25 1,0-25-16,-24 25 15,25-25-15,-1 25 16,-24-25 0,0 0-1,0 24 1,0 1-16,0 0 16,-24 24 62,-1 0-63,-23 0 1,48 48-16,-25 50 16,-24-25-16,49 1 15,0-1-15,0-24 16,0 24-16,0-24 15,0 0-15,0 0 16,0-25-16,0 25 16,0 0-16,25-25 15</inkml:trace>
          <inkml:trace contextRef="#ctx0" brushRef="#br2" timeOffset="578776.9088">8339 11386 0</inkml:trace>
          <inkml:trace contextRef="#ctx0" brushRef="#br2" timeOffset="577856.1642">8876 11459 0,'24'0'31,"25"0"-31,-24 0 15,24 0-15,-25 0 16,25 0-16,-25 0 16</inkml:trace>
        </inkml:traceGroup>
        <inkml:traceGroup>
          <inkml:annotationXML>
            <emma:emma xmlns:emma="http://www.w3.org/2003/04/emma" version="1.0">
              <emma:interpretation id="{922D0844-4588-4505-B1CE-8B60808B168D}" emma:medium="tactile" emma:mode="ink">
                <msink:context xmlns:msink="http://schemas.microsoft.com/ink/2010/main" type="inkWord" rotatedBoundingBox="13518,12327 15034,12359 15018,13122 13501,13090"/>
              </emma:interpretation>
              <emma:one-of disjunction-type="recognition" id="oneOf46">
                <emma:interpretation id="interp58" emma:lang="" emma:confidence="1">
                  <emma:literal/>
                </emma:interpretation>
              </emma:one-of>
            </emma:emma>
          </inkml:annotationXML>
          <inkml:trace contextRef="#ctx0" brushRef="#br2" timeOffset="584504.2415">12491 11679 0,'48'0'16,"-23"0"-16,24 0 0,-25 0 15,49 0 1,-48 0 0,24 0-16</inkml:trace>
          <inkml:trace contextRef="#ctx0" brushRef="#br2" timeOffset="582128.2808">12271 11948 0,'24'0'62,"1"0"-46,23 0-1,-23 0 17,24 0-17,-49-25 1,24 25-16,-24-24 15,49-25 17,-49 24-32,24-23 15,-24 23 1,0-24 0,0 25-16,0-25 15,0 0 1,0 25-16,0-1 15,0 1 1,0 0-16,0-1 16,0 1-1,0-1 1,0 1-16,0 48 125,0 25-125,0-24 16,25 23-16,-1 1 15,-24 0-15,25-25 16,-25 25-16,0 0 15,0 0-15,24 24 16,25-24-16,-49 0 16,0-25-16,24 25 15,1-24-15,-1-1 16,1-24 0,24 0-1,-25 0-15,25 0 16,-25 0-16,50 0 15,-50-24-15,25-1 16,-25 1-16,25-25 16,0 0-1,-49 25-15,0-25 16,0 24-16,0 1 16,0-25-16,0 25 15,0-25 1,0 0-1,0 25-15,0-25 16,-25 49-16,25-49 16,-24 25-16,0-1 15,-1 25 1,1 25 46,24-1-62,0 0 16,0 25-16,0 0 16,0 0-16,0 24 15,0-48 1,0 23-16,0-23 16,0 48-16,0-48 15,0-1 1,0 0-1,0 1-15,0-1 16,24 25 0,-24 0-1,25-49 157,-25-49-141,0 25-15,24-1-16,-24 1 0,24-25 31,1 49-15,-1-24 0,1 24-1,-1 0 1,1 0-1,23 24 1,-48 25 0,0 0-1,0-25 1,25 1 0,-25-1-16,0 0 31,24-24-16,1 0 1,-1 0 0,1 0-16,-1 0 15,0 0 1,1 0-16,-1-24 16,1 0-1,-1-1 1,-24 1-1,0-1 1,0 1-16,0-1 16,0 1-1,0 0-15,0-1 47,0 1-16,0 73 1,0-25-17,0 25-15,0-25 16,0 25 0,24-49-1,1 0 1,24 0-16,0 0 15,-25 0 48</inkml:trace>
        </inkml:traceGroup>
        <inkml:traceGroup>
          <inkml:annotationXML>
            <emma:emma xmlns:emma="http://www.w3.org/2003/04/emma" version="1.0">
              <emma:interpretation id="{ADE3B107-89C0-438E-897D-AD3D65F5E6D4}" emma:medium="tactile" emma:mode="ink">
                <msink:context xmlns:msink="http://schemas.microsoft.com/ink/2010/main" type="inkWord" rotatedBoundingBox="15392,12737 18639,12806 18630,13241 15383,13172"/>
              </emma:interpretation>
              <emma:one-of disjunction-type="recognition" id="oneOf47">
                <emma:interpretation id="interp59" emma:lang="" emma:confidence="1">
                  <emma:literal/>
                </emma:interpretation>
              </emma:one-of>
            </emma:emma>
          </inkml:annotationXML>
          <inkml:trace contextRef="#ctx0" brushRef="#br2" timeOffset="587777.215">14151 12119 0,'0'24'47,"25"-24"-31,-1 0 46,-24-24-46,25-1-16,-25 1 31,0-1-15,0 1-16,0-1 16,0 1 62,0 48-31,0 25-32,0-24 1,0 24-1,0-25 17,24-24-17,25 0 1,-25 0 15,1 0-15,24 0-16,-1-49 31,-48 25-31,25 24 16,-25-25-16,0-24 15,0 25 1,0-25 0,24 49 93,-24 49-109,0-25 16,25 25-16,-25-24 15,24-25 1,-24 49-16,25-25 15,-25 0 1,24-24 0,0 0 31,1-24-32,-1 0 1,1 24-16,-25-25 15,0 1-15,24 24 16,-24-25-16,25 1 16,-25-1-16,24 1 15,-24-25 1,24 25 46,1 24-30,-1 0-17,-24 49-15,0-1 16,0-23-16,25 24 16,-25-25-16,0 25 15,0-25-15,0 25 16,24-24 187,0-25-187,1 0-1,-1 0-15,1 0 16,-1-25-16,1 1 15,23-25 1,-23 25 0,-1-1-1,1 1 17,-25-25-17,0 24 16,0-23 1,-25 48 46,-24 0-31,25 0-32,0 24 1,24 0 0,0 1 15,0-1-16,0 1 17,0-1-1,0 1-15,0-1-1,24-24-15,0 24 16,1-24-1,-1 0-15,1 0 32,-1 0-32,1 0 15,-1 0 1,0 0 0,1 0-1,-1 0 1,1 0-16,-1-24 15,1 0 1,-25-1 0,0 1-1,0-1 1,0 1-16,0-1 31,0 1 16,24 24 47,0 0-94,25 0 15,-24 0 1,-1 0-16,1 0 47,-25 24-31,0 1-1,0 24-15,0 0 16,0-25-1,24-24 17,0 0-1,-24-49 0</inkml:trace>
          <inkml:trace contextRef="#ctx0" brushRef="#br2" timeOffset="590737.5012">15861 12119 0,'0'24'0,"24"-24"62,1 0-15,-25-49-16,0 25-15,0-25 0,49 24-1,-49 1-15,0 0 16,0-1-1,0-24 1,24 49 172,-24 25-173,49-1 1,-49 1-1,24-1-15,1 0 16,-1-24 0,25 25-1,-25-1-15,1-24 16,48 49-16,-48-24 16,-1-25-1,0 24 1,-24 0 31,-24 1-32,0-25 1,-1 0 15,-24 0-15,25 0-1,-1 0 17,50 0 124,-1 0-140,50 0-1,-50 0-15,0-25 16,25 1-16,0 0 15,-24 24-15,23-49 16,1 24 0,-49 1-16,0-1 15,25 1 1,-25 0 15,0-1-15,0 1 15,-25 24 0,1 0 1,-1 0-17,1 0 16,0 0-31,24 24 16,0 1 0,0 23-16,0-23 15,0-1 1,0 25 0,24-49-1,-24 25 1,49-1-16,-25-24 15,1 24 1,-1-24-16,1 0 16,23 0-1,-23 0 17,-1 0-32,1 0 0,24-24 15,-25 24 1,-24-24-16,24-1 0,25 1 15,-24-25 1,-25 24 0,24 1-16,-24-25 15,0 25 1,0-25 15,-24 49 32,-1 0-48,1 0 1,24 24-16,-25-24 16,25 25-16,0 24 31,-24-25-31,0-24 15,24 24 32,24 1-31,-24-1 0,24-24-1,1 25 1,-25-1-1,49-24 1,-25 0 0,25 0 15,-25 0-15,1 0-1,-1 0 16,1 0-31,-25-24 16,24-1 0,-24-24-1,0 25 1,24 24 0,-24-24-1,25 24 1,-1 0-16,1 0 15,24 0 1,-25 0 0,-24 24-1,0 0-15,0 25 16,0-24 0,0 24-16,0-25 15,-24-24 1,-1 24-1,25-72 48,49 48-32,-25 0-15,25-25 31,-24 25-32</inkml:trace>
        </inkml:traceGroup>
        <inkml:traceGroup>
          <inkml:annotationXML>
            <emma:emma xmlns:emma="http://www.w3.org/2003/04/emma" version="1.0">
              <emma:interpretation id="{89686649-8800-42CE-BD06-4B686A921C65}" emma:medium="tactile" emma:mode="ink">
                <msink:context xmlns:msink="http://schemas.microsoft.com/ink/2010/main" type="inkWord" rotatedBoundingBox="19010,12551 20939,12592 20924,13277 18996,13237"/>
              </emma:interpretation>
              <emma:one-of disjunction-type="recognition" id="oneOf48">
                <emma:interpretation id="interp60" emma:lang="" emma:confidence="1">
                  <emma:literal/>
                </emma:interpretation>
              </emma:one-of>
            </emma:emma>
          </inkml:annotationXML>
          <inkml:trace contextRef="#ctx0" brushRef="#br2" timeOffset="592418.1087">17790 12070 0,'-24'0'31,"48"0"0,1 0 1,-1 0 15,-24-49-16,0 24-16,0-23 1,0 23 0,0-24-1,-24 49 63,24 25-62,0-1 0,0 1-1,0-1-15,0 0 16,0 1 0,24 24-16,1-25 15,-1 1 16,25-25-15,-25 0 0,25 0 31,-24 0-32,-1 0 1,1-49-1,-1 24-15,0 1 16,1-1 0,-1 1 15,25 24 47,-25 0-31,1 0-31,-25 24-1,0 1-15,0-1 16,0 1-1,0-1 1,24-48 109,1-1-109,-1 1-1,1 24 1,-1 0 0,0 0 15,25 24-31,-24 50 15,-25-26 17,0-72 46</inkml:trace>
          <inkml:trace contextRef="#ctx0" brushRef="#br2" timeOffset="592721.4702">17864 11606 0,'0'24'63,"49"-24"-63</inkml:trace>
          <inkml:trace contextRef="#ctx0" brushRef="#br2" timeOffset="594457.7322">18914 12119 0,'0'-25'78,"24"1"-47,25-1-31,0 1 0,-25-1 16,25 25-1,-73 0 95,-1 0-95,1 0-15,0 0 16,-25 25 0,24-1-1,25 1-15,-24 24 16,-1-25-16,25 0 16,0 25-16,0-24 15,0-1 1,0 1-1,0-1 1,25-24 0,24 0-1,24-24 17,-49-1-17,-24 1 1,25-1-16,-25 1 15,0-1 1,0 1 0,0 0-1,24-1 17,1 25 14,-25 25-14,0 23-32,0-23 15,0-1-15,0 1 16,0-1-16,24 1 16,-24-1 15,49-24 0,-49-24-31,0-1 16,24-24-16,1-24 15,-1 0 1,-24 24 0,25 24-16,-1 1 15,1 24 1,-1 0 46,0 24-62,1 1 16,-25 24-16,0-25 16,0 1-1,0-1-15,0 0 16,0-48 46,0-25-46,0 25-16,24-1 16,25-24-16,24 1 15,-24 23 1,-24 25-16,-1 0 47,-24 73-32,24-24 1,-24-24 0,0-50 62</inkml:trace>
        </inkml:traceGroup>
        <inkml:traceGroup>
          <inkml:annotationXML>
            <emma:emma xmlns:emma="http://www.w3.org/2003/04/emma" version="1.0">
              <emma:interpretation id="{72C350DF-5AEA-4B27-98A7-53786277BB79}" emma:medium="tactile" emma:mode="ink">
                <msink:context xmlns:msink="http://schemas.microsoft.com/ink/2010/main" type="inkWord" rotatedBoundingBox="21506,12444 26054,12540 26027,13820 21479,13724"/>
              </emma:interpretation>
              <emma:one-of disjunction-type="recognition" id="oneOf49">
                <emma:interpretation id="interp61" emma:lang="" emma:confidence="1">
                  <emma:literal/>
                </emma:interpretation>
              </emma:one-of>
            </emma:emma>
          </inkml:annotationXML>
          <inkml:trace contextRef="#ctx0" brushRef="#br2" timeOffset="602152.4033">23261 12070 0,'73'-25'16,"-24"25"-16,25 0 15,-50 0 1,25-24 0</inkml:trace>
          <inkml:trace contextRef="#ctx0" brushRef="#br2" timeOffset="602360.6806">23652 11972 0</inkml:trace>
          <inkml:trace contextRef="#ctx0" brushRef="#br2" timeOffset="601767.9092">20257 12167 0,'25'-48'16,"23"48"0,-48-25-16,49 1 15,0-1 1,-49 1-1,25-1-15,23 25 16,-48-24 0,25 24-1,-1 0 1,-48 0 93,-25 24-93,49 1 0,0-1-16,0 50 15,0-50-15,0 0 16,0 50-16,0-50 15,0 1 1,0-1 0,24-24-1,1 0-15,-1 0 16,1 0-16,-1-24 16,1 24-16,-1 0 15,25-25-15,-25 1 16,1 24-16,23-49 15,-48 24 1,0 1 0,0 0-16,0-1 15,0 1-15,0 73 125,0-25-125,25-24 16,-25 24-16,0 1 16,24-1-1,1-24 1,-1 0 15,1 0-15,-1 0 15,0 0-31,-24-24 16,0-25-1,49 0-15,-49 0 16,0 0-1,0 25-15,0 0 16,0-25-16,0 24 16,0 1-1,0 48 48,0 25-48,0 24-15,0-24 16,0 49-16,0-74 16,0 50-16,0-1 15,0-49-15,0 50 16,0-26 0,0 1-16,0 0 15,-24 0 1,24-25-1,0 25 1,0-73 78,0-25-94,0 25 15,0-50-15,0 50 16,0-49-16,0-1 16,0 1-16,0 24 15,0 0-15,0 25 16,0-25-16,0 25 16,0-1-16,0 1 31,0-1-16,24 25 17,1 0-17,24 0-15,-25 0 16,25 0-16,-25 0 16,25 0-16,-25 0 31,1 0-16,-25 49 1,0-24-16,0 48 16,0-24-1,0-25 1,0 1 0,-25-25 30,1 0-30,0 0 0,48 0 93,25-25-93,-25 1-16,1-1 15,-1-23-15,1-50 16,-25 73 0,0-23-16,0-26 15,24 25-15,-24 25 16,0 0-16,0-25 15,0 24 1,0 74 62,0 24-78,0 1 16,0-1-16,0 0 15,0 1-15,0-1 16,0 0-16,0 0 16,0 25-16,0-25 15,0-48-15,0 24 16,0-1 0,0 26-16,0-25 15,0-25-15,0 0 31,0-72 32,0-1-47,0 0-16,0 0 15,0-49-15,0 25 16,0 0-16,0 24 15,-24-24-15,24-1 16,0 50-16,0-49 16,0 48-16,0-24 15,0 25-15,0-25 32,24 49 30,0 0-46,1 0-1,-1 0-15,25 0 16,-24 0 0,-1 0-16,0 25 15,1 48-15,-25-49 16,0 1-16,0-1 15,0 25-15,0-25 16,0 25-16,0-24 16,0-1-16,-25 1 15,1-25 32,73 0 78,-25 0-109,25 0-1,-24-25 1,23 1-16,-23-25 16,24 0-1,0 25-15,-49-1 16,48 1-16,-23-1 16,-1 25-16,-24-49 15,0 25-15,0-25 16,0 25-1,0-1 1,0 1-16,0-1 16,0-23-16,0 23 15,0-24 1,0 25-16,0-25 16,-24 25-1,24-25 1,-25 49-1,1-25 1,0 25 31,-1 0-31,25 49-1,-24 0-15,24 24 16,-25-48-16,25 24 15,0-1-15,0-23 16,0 24-16,0 0 16,0-1-1,0-23-15,25-1 16,-1 1-16,1-25 16,-1 49-16,0-25 15,25 0 1,-49 1-1,25-25 1,-1 24-16,0-24 16,1 0 15,-1-24-15,1 24-1,-25-25-15,24 1 16,-24 0-16,0-1 15,0-24 1,25 49 0,-25-24-16,0 48 172,0 1-157,0 24 1,0-25-1,0 0-15,48-24 125,-23 0-93,-25-24-32,24 0 15,-24-25-15,0 24 16,49 1-16,-49-1 16,49-23-16,-25 48 31,1 0-16,-50 0 142,25 24-157,-48 0 15,48 1 1,-25-25-16,25 24 16,-24 50-16,-1-26 15,25-23 1,0-1 15,0 1-31,0-1 31,25-24-31,-1 0 16,25 0 0,-25 0-16,1 0 15,-1 0-15,1 0 16,48 0-16,-49-24 15,1 24 1,24-49-16,-49 24 16,24-23-16,25 23 15,-25 1-15,1 24 16,24-25-16,-49 1 16,24 24-1,-24-25 16,-24 50 63,-1-25-94,25 24 16,-24-24-16,-1 25 15,25-1 1,-24 49-16,-1-48 16,25-1-16,0 25 15,0 0 1,25-49 0,-1 0-1,1 0-15,-1 0 16,25 0-16,-25-24 15,25-25-15,-24 24 16,-25 1 0,0-1-16,0-23 15,0 23 1,0 1 46,0 48 48,0 1-95,0-1-15,24 49 16,-24-24-16,49 0 16,-49-25-16,0 25 15,49-49-15,-49 25 16,24-25-16,1 0 31,24 0 0,-1-49-15,-48-24-16,25 48 16,24-48-1,-49-49-15,0 73 0,0-24 16,0-25 0,0 25-16,0-1 15,0 1-15,0 49 16,0 72 62,0 26-78,0-25 16,0 48-16,0 25 15,0-48-15,0-1 16,0-24-16,0 0 15,0-25-15,24 25 16,0-25 0,1-24 15,-1-24-15,1 0-1,-25-1-15,24 1 16,-24-1-16,25 1 47,-25 48-16,24 25-15,0-24-16,25 23 15,-24-48-15,-1 0 16,25 0-16,-25 0 15,1 0-15,48 0 16,-24-24-16,-25 0 16,25-25-16,-49 24 15,0 1 1,-24 24 46,-25 0-30,24 0-17,1 49-15,24 24 16,-24-49 0,24 1-16,0-1 15,0 1-15,24-1 47,0-24-31,1 0-16,-1 0 15,1 0 1,24 0 0,-25 0-1,0 0 1,1-24-1,-25-1-15,24 1 16,-24-1-16,0 1 16,0 0-16,0-1 15,0 1 1,0-1-16,0-24 31,-24 49 0,-1 0-15,1 0 0,-25 0-1,49 25-15,-49-1 16,49 25 0,0-24-16,0 23 15,0-23 1,0-1-16,25 25 15,24-49 17,-1 0-17,-23 0 1,-1 0-16,25-24 16,-24-1-16,-1 25 15,0-49-15,25 1 16,-49 23-16,49 1 15,-24-25-15,48 49 16,-49 0-16,1 0 31,-1 0-15,-24 24 0,0 1-16,0 24 15,0-1-15,0 1 31,0-24-31,25-1 47,23-24-15,-23-49-17,24 0-15,-25 25 16,25-25-16,0 25 15,-25 24-15,25 0 16,0-25-16,-49 74 47,0 24-47,0 1 16,0-50-16,0 25 15,0-25-15,-25-24 94,1-24-94,-25-1 16,-24 1-1</inkml:trace>
          <inkml:trace contextRef="#ctx0" brushRef="#br2" timeOffset="653416.6179">20794 12045 0,'-24'-24'16,"0"24"140,-1 0-140,1 0 31,-1 0-16,1 0-15,0 0-1,-1 0-15,1 0 31,-1 0-15,1 0 0</inkml:trace>
          <inkml:trace contextRef="#ctx0" brushRef="#br2" timeOffset="602705.4588">22528 11703 0</inkml:trace>
        </inkml:traceGroup>
      </inkml:traceGroup>
    </inkml:traceGroup>
    <inkml:traceGroup>
      <inkml:annotationXML>
        <emma:emma xmlns:emma="http://www.w3.org/2003/04/emma" version="1.0">
          <emma:interpretation id="{E6EBF592-63DD-4315-801E-4959D4B7F675}" emma:medium="tactile" emma:mode="ink">
            <msink:context xmlns:msink="http://schemas.microsoft.com/ink/2010/main" type="paragraph" rotatedBoundingBox="1913,13702 25265,13363 25283,14602 1931,149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ED2FF1-F785-46CC-BB31-0871099E96AC}" emma:medium="tactile" emma:mode="ink">
              <msink:context xmlns:msink="http://schemas.microsoft.com/ink/2010/main" type="line" rotatedBoundingBox="1913,13702 25265,13363 25283,14602 1931,14941"/>
            </emma:interpretation>
          </emma:emma>
        </inkml:annotationXML>
        <inkml:traceGroup>
          <inkml:annotationXML>
            <emma:emma xmlns:emma="http://www.w3.org/2003/04/emma" version="1.0">
              <emma:interpretation id="{2722A8C7-A9B7-4750-B4CC-079308564DF5}" emma:medium="tactile" emma:mode="ink">
                <msink:context xmlns:msink="http://schemas.microsoft.com/ink/2010/main" type="inkWord" rotatedBoundingBox="1915,13829 5337,13779 5352,14855 1930,14904"/>
              </emma:interpretation>
              <emma:one-of disjunction-type="recognition" id="oneOf50">
                <emma:interpretation id="interp62" emma:lang="" emma:confidence="1">
                  <emma:literal/>
                </emma:interpretation>
              </emma:one-of>
            </emma:emma>
          </inkml:annotationXML>
          <inkml:trace contextRef="#ctx0" brushRef="#br1" timeOffset="612944.0893">694 13828 0,'25'0'47,"-1"0"-47,1 0 15,23 0 1,-23 0-1,24 0-15,-1 0 32,-23 0-32,-1-24 15,1 24-15,-1-25 16,1 1-16,-1 24 16,0-25-16,1 1 15,-25 0-15,24 24 16,1-49-16,-25 24 15,24-23-15,1 48 16,-25-49-16,0 24 16,0-24-1,24 25 1,-24-25-16,0 25 16,24-25-16,-24 24 15,0-48-15,0 49 16,0-25-1,0 24-15,0 1 16,0 0 0,0-1-16,0 1 15,0-25-15,-48 24 16,48 1 0,-25 0-16,1 24 46,-1 0-46,1 0 16,-1 24 0,1-24-1,24 24-15,0 25 16,-24 0-16,24-24 16,0 23-16,0 1 15,0 25-15,0-1 16,0-24-16,0 0 15,0-1-15,0 1 16,0-24-16,0 24 16,24 24-16,-24-49 15,0 25-15,24-25 16,-24 25-16,25-24 16,-1 24 15,-24-74 172,25 1-203,-25-1 16,0 1-16,0-1 15,24 1-15,1-25 16,-25 25-1,24-1-15,0 25 172,1 0-125,-1-24-31,25 0 31,-49 48 140,-24 0-171,-1-24-16,-24 25 15,25-1 1,24 1 0,-24-25-1,24 24 1,0 0-16,0 25 31,0-24-15,0 24-1,24-49 48,25 0-47,-25 0 15,1-49-16,24 24-15,-49 1 16,0-25-16,0 25 16,0-1-16,24 1 15,-24-1 17,0 74 46,0 0-63,24-25-15,-24 1 16,25-25 0,-1 0-1,1 0-15,-1 0 16,1-25-1,-25 1 1,0-49-16,24 48 16,0 25-1,-24-24-15,25 0 0,-25-1 32,24 25-32,1 0 15,23 0 1,-23 0-1,-1 0 32,-24 49-15,-24-49-17,-25 24 1,25 1-16,-1-25 15,25 24-15,0 1 16,-24-1 0,24 25-1,0-25-15,0 25 32,0-24-17,24-25-15,1 0 16,48 0-1,-24 0 17,-25 0-17,25 0-15,-49-25 16,24 25-16,-24-24 16,49 24-16,-49-25 15,25 25-15,-25-49 16,24 1-1,1 23 1,-25 1-16,0-1 16,0 1-1,0 0-15,0-25 16,0 24-16,0 1 16,0-25-16,0 25 15,0-25 1,0 24-16,0 1 31,0 73 47,0 24-62,0-24-16,0 24 15,0 0-15,0-24 16,0 0-16,0 0 16,24-25-16,-24 50 15,0-50-15,0 25 16</inkml:trace>
          <inkml:trace contextRef="#ctx0" brushRef="#br1" timeOffset="616055.8471">2355 13462 0,'24'0'78,"1"-25"-78,-1 25 16,1 0-1,-1 0-15,1 0 16,-1 0 15,-24 25-15,0 24-1,0 0 1,0-25-16,0 0 16,0 1-1,0-1-15,0 1 16,-24-1-1,-25-24 1,0 0-16,24 49 16,1-49-16,-25 0 15,25 0-15,24 24 16,-49 1-16,24 24 16,-23-49-16,48 24 15,-25-24 16,98-24 94,-24-1-109,-24 25-16,24-24 16,-25 24-16,25 0 15,-25 0 1,25 0 0,-24 0 15,-25 24-16,0 1 1,0-1-16,48 25 31,-23-49-15,24 0 0,-25 0-16,25 0 15,-25 0 1,1 0-16,24-25 15,-49 1-15,24 24 16,-24-24-16,0-1 16,0 1-1,0-1 1,0 1 0,0-1-1,0 1 1,0-25 15,-49 49-15,25 0 15,-1 0-15,1 0-1,0 49 1,24-25-16,0 1 15,0 24-15,0-25 16,0 1 0,0-1-16,0 0 15,0 1 32,24-25-47,25 0 16,-25 0-16,1 0 15,-1 0 1,1 0-16,-1 0 16,0 0-1,25-25 1,-24 1-16,-25 0 16,24 24-16,0-25 15,-24 1-15,25-1 16,-1 1-1,1 24 1,-1 0-16,1 0 16,-1 0-16,0 0 15,1 0 1,-1 0 0,1 0 15,-25 24-16,0 25 1,0 0 0,-25-49 15,1-24 16,24-25-32,0 24-15,0 1 16,24-1-16,25 1 16,-24 0-16,-1-1 15,25 25-15,-25 25 47,-24 23-31,0-23-1,25-25 1,-1 24 31,0-24-16,25 0 16,-24 0-31,-25-24-1,24 24-15,-24-25 16,49 25-16,-25-24 16,1 0-16,24-1 15,-25 25 1,1 0-1,-74 0 126,0 0-125,0 0-16,49 25 15,0 23 1,0-23-16,0 24 16,0-25 15,0 1-16,49-74 17,-49 0-17,0 24 1,0-23 0,24 23-1,1 1-15,-25-1 16,0 1-16,0-25 15,0 25-15,0-50 16,0 26-16,0-1 16,0-25-1,0 50-15,0-25 16,49 74 78,-49 23-94,24 26 15,-24-50-15,24 49 16,1-24-16,24 25 16,-25-26-16,1 1 15,-1-49 1,0 25-16,1-25 15,-1 0-15,1 0 16,-1 0 0,1 0-1,-25-25 48,0 1-48</inkml:trace>
        </inkml:traceGroup>
        <inkml:traceGroup>
          <inkml:annotationXML>
            <emma:emma xmlns:emma="http://www.w3.org/2003/04/emma" version="1.0">
              <emma:interpretation id="{2E96D4B9-08DA-4137-A0A6-867379AB6FA6}" emma:medium="tactile" emma:mode="ink">
                <msink:context xmlns:msink="http://schemas.microsoft.com/ink/2010/main" type="inkWord" rotatedBoundingBox="5666,14261 5749,14260 5754,14569 5670,14571"/>
              </emma:interpretation>
              <emma:one-of disjunction-type="recognition" id="oneOf51">
                <emma:interpretation id="interp63" emma:lang="" emma:confidence="1">
                  <emma:literal/>
                </emma:interpretation>
              </emma:one-of>
            </emma:emma>
          </inkml:annotationXML>
          <inkml:trace contextRef="#ctx0" brushRef="#br1" timeOffset="616425.2868">4431 13315 0</inkml:trace>
          <inkml:trace contextRef="#ctx0" brushRef="#br1" timeOffset="616728.8505">4504 13608 0</inkml:trace>
        </inkml:traceGroup>
        <inkml:traceGroup>
          <inkml:annotationXML>
            <emma:emma xmlns:emma="http://www.w3.org/2003/04/emma" version="1.0">
              <emma:interpretation id="{E2B86063-F858-46D9-B06C-52901D97E544}" emma:medium="tactile" emma:mode="ink">
                <msink:context xmlns:msink="http://schemas.microsoft.com/ink/2010/main" type="inkWord" rotatedBoundingBox="6195,13932 8418,13900 8427,14487 6204,14519"/>
              </emma:interpretation>
              <emma:one-of disjunction-type="recognition" id="oneOf52">
                <emma:interpretation id="interp64" emma:lang="" emma:confidence="1">
                  <emma:literal/>
                </emma:interpretation>
              </emma:one-of>
            </emma:emma>
          </inkml:annotationXML>
          <inkml:trace contextRef="#ctx0" brushRef="#br2" timeOffset="622432.1296">6678 13193 0,'24'0'15,"74"0"-15,0 0 16,-25 0-16,0 0 16,-24 0-1,-24-24-15</inkml:trace>
          <inkml:trace contextRef="#ctx0" brushRef="#br2" timeOffset="622088.6862">4968 13486 0,'0'-24'93,"0"-1"-93,0 1 16,0 0-16,0-25 16,0 24-1,25-24 1,-1 25 0,1 24 15,23 0-16,-23 0 1,-1 0 0,1 0-1,-1 24-15,-24 1 32,25-1-32,-25 1 31,0 24-31,0-25 15,0 0 1,0 1 0,0-1-1,0 1 1,0-1-16,0 1 78,24-25-62,0 0-16,1 0 15,-1 0 1,1 0 15,-1-25 0,-24 1-31,25-1 16,-1-24-16,-24 25 16,0 0-16,0-1 15,0-24-15,0 25 16,0-1 0,0 50 77,0-1-77,0 25 0,0-24-1,0-1-15,0 0 16,0 1-1,0-1 1,0 1 0,0-1 15,24-24-31,1 0 16,-1 0 15,1 0-31,23 0 31,-23-49 0,-25 0-31,0 1 16,0 23 0,0-24-16,0 25 15,0-1-15,0 1 16,0 73 46,0 24-62,0-48 16,0 48-16,49-49 16,-25 50-1,1-74 16,-1 0-15,25 0-16,-25 0 16,1 0-1,24 0 1,-25-25 15,-24 1-31,0-1 16,49-24-16,-49 25 15,0 0 1,0-25-16,0 24 16,0-24-16,0 1 15,0-1-15,0 0 16,0 0 0,0 25-1,-25-25 1,1 49-16,24-25 15,-24 25 1,-25 25 31,49-1-31,0 49-16,0-24 15,0 25-15,0-1 16,0-24-1,0-25-15,0 25 16,0-25-16,0-72 141,49-1-126,-49 24-15,0 1 16,48-1-16,-48 1 16,49 24-16,-49-24 15,25 24-15,-1 0 16,25 0 15,-25 24-15,1 49-16,24-24 31,-49-24-31,24 23 16,0-48 15,1 0-31,24 0 15,0 0 1,-1-24 0,-23-25-16,-1 49 15,50 0-15,-74-24 16,24 24-16,25-25 16,-98 25 93,25 0-93,-25 25-1,24-1-15,25 1 16,-24 23-16,24-23 15,0-1-15,0 1 16,0-1 47,49-24-48,-49-24-15,49-1 16,-49 1-16,24-1 15,-24-23-15,49-1 16,-49 24-16,0 1 16,0 73 62,0-25-78,0 1 15,24-1-15,-24 0 16,25 1 15,-1-25-31,1 0 32,23 0-32,-23-25 15,-25 1-15,24-25 16,25-24-1,-49 24-15,0 0 16,0 25-16,0-25 16,0 24-16,0 1 15,0 0 1,0-1 15,0 50 0,0 48-31,0 0 16,24-24-16,-24-25 16,0 1-16,49 48 15,-24-73-15,-1 25 16,25-1 0,24 0-16,-48-24 15,24 0 1,-25 0-1,0 0 1,1 0-16</inkml:trace>
        </inkml:traceGroup>
        <inkml:traceGroup>
          <inkml:annotationXML>
            <emma:emma xmlns:emma="http://www.w3.org/2003/04/emma" version="1.0">
              <emma:interpretation id="{275E1678-3B39-4112-A477-941AD9FD2A95}" emma:medium="tactile" emma:mode="ink">
                <msink:context xmlns:msink="http://schemas.microsoft.com/ink/2010/main" type="inkWord" rotatedBoundingBox="8760,13798 11645,13756 11657,14630 8773,14672"/>
              </emma:interpretation>
              <emma:one-of disjunction-type="recognition" id="oneOf53">
                <emma:interpretation id="interp65" emma:lang="" emma:confidence="1">
                  <emma:literal/>
                </emma:interpretation>
              </emma:one-of>
            </emma:emma>
          </inkml:annotationXML>
          <inkml:trace contextRef="#ctx0" brushRef="#br2" timeOffset="631000.038">10146 13266 0,'-24'0'15,"24"-48"17,24-1-1,-24 24 0,0 1 0,0-1-31,0 1 16,24 0 0,-24-1-1,0 1 1,0-1 15,0 1-15,0-1 62,49 25 78,-24 25-140,24 24-1,-1 0 1,1-1 0,-49-23 15,25-1-31,-25 1 16,0-1 15,0 1 0,0-1 0,-25-24 1,1 0-17,-1 0 204,1 0-219,0 0 31,-1 0 47,50 0 125,-1 0-203,0 0 32</inkml:trace>
          <inkml:trace contextRef="#ctx0" brushRef="#br2" timeOffset="628288.2333">7557 13437 0,'25'0'62,"-1"0"-30,49-48-17,-73 23 1,0 1-1,0-25-15,0 24 16,0 1-16,0-49 16,0 48-16,0-24 31,0 25-31,0-25 16,0 25-1,0-25 1,0 24-1,-24-23 32,-1 23-31,1 25 0,0 0 15,-1 0 0,1 49-15,24-25-16,0 1 15,0 48-15,0-48 16,0 23-16,0-23 16,0 24-16,0-25 15,0 49-15,0-48 31,0-1-15,0 1 0,0-1-1,24-24 79,1 0-78,-1-24-1,25-1 1,-49 1-16,0-1 16,24 25-16,-24-48 15,25 23 1,-1 25-1,1 0 1,-1 0 0,0 0-1,1 0-15,-1 0 32,1 0-32,-1 25 15,-24 23 1,0-23-16,49 24 15,-49-25-15,24 1 16,1-25 62,-1 0-78,1 0 16,23-25-1,-23 1-15,24-25 16,-25 24-16,1 1 16,48 0-16,-73-1 15,24 25-15,-48 0 157,-1 0-142,1 0-15,0 25 16,-1-25-1,25 48-15,-49-23 16,49-1 0,0 1-16,0-1 15,0 1 1,0-1 0,25-24 15,-1 0-16,1 0-15,-1 0 16,0 0 0,1-24-16,-25-1 15,24 1-15,-24-25 16,0 24 0,0-23-1,0 72 95,0 0-95,0 1 1,0 24-16,25-25 15,-1-24-15,-24 25 16,25-1 15,-1-24-15,0 0 0,1-24-1,-25-1-15,0 1 16,0-25-16,0 24 15,0 1-15,0-25 16,0 25-16,0-25 16,0 24-16,0-23 15,0 23 17,24 25 46,-24 25-63,0 23-15,0-23 16,0 24-16,25-25 16,-25 49-16,0-48 15,0 24 1,0-25-16,0 25 15,24-49-15,-24 24 16,0 1 0,0-1-1,0 1 17,0 24-17,0-25 79,0 25-47,-24-25-32,24-73 79,0 25-94,0-49 16,0 24-16,0-24 15,0 24 1,0 24-16,0-48 16,24 24-16,-24 0 15,0-24-15,0 49 16,49-1-16,-49-24 16,0 25 15,24 24-16,1 0 17,24 0-17,-25 0-15,0 0 16,1 24 0,-25 25-1,0-24 1,0 23-1,0-23 1,0-1-16,0 1 16,-25 24-1,-23-25 1,23-24-16,25 24 16,-24-24-16,-1 0 31,50 0 78,24 0-109,-25 0 0,0 0 16,1 0-1,-25-24 1,49 0-16,-49-1 16,0-48-1,24 73-15,-24-25 16,0-23-16,0 23 16,0-24-1,0 25-15,0-1 16,0 1-1,0 48 79,0 25-94,0 0 16,0-24-16,0-1 15,0 0-15,0 25 16,0-24-16,0-1 16,0 25-1,0-25 1,0 1-16,0 24 16,0-25-16,0 25 15,0-25-15,0 25 16,0 25-1,0-26-15,0 1 16,0-24-16,0-1 16,25-24 46,-25-24-15,0-1-31,0-24-16,0 25 15,0-49-15,0-1 16,0 50-16,0-25 16,0 0-16,0 0 15,24 1-15,-24 23 16,0-24-1,0 25-15,24-1 16,-24 1 0,0 0-1,25 24 17,-1 0-32,1 0 15,-1 0 1,1 0-1,-25 24-15,24 0 16,-24 25-16,24 0 16,1 0-16,-25-25 15,0 25-15,0-24 32,0 24-1,-25-49 0,1 0-31,0 0 31,-1 0-31,50 0 94,-1 0-78,49 0-16,-24 0 15,0 0-15,-25-25 16,25 25 0,-49-24-16,25 24 15,-1-25-15,-24 1 16,24-1-16,1 25 15,-1-48 1,-24 23-16,0 1 16,0-1-16,0 1 15,0-1-15,0 1 16,0 0 0,0-1-1,-24 25 1,-1 0 31,-23 0-32,48 25 1,-25 23 0,25-23-16,0 24 15,0-25-15,0 1 16,0 23-16,0-23 15,0 48 1,25-48 15,-1-25 1,0 0-32,1 0 15,-1 0 1,1 0-16,-1-25 15,1 1 1,-1-1-16,-24 1 16,24-1-16,-24-23 15,25 23 1,-1 25 0,1 0 15,-1 0-16,1 0 1,-1 0 0,-24 49-1,0-25 1,0 1 0,0-1-16,0 1 15,0-1 16,0-48 32,0-1-47,0-24-16,24 25 15,1 24-15,-1-24 16,25 24-1,-25 0 1,25 0 0,-24 0-16,24 0 15,-49 24 32,0 0-47,0 1 31,24-1 16,25-24-15,-25 0-32,-24-24 15,25-25-15,-25-24 16,49 24-1,-49 0-15,24 25 16,0-1-16,1 25 31,24 0 1,24 0-32,-49 25 15,1-25 1,-25 24-16,0 0 15,0 1-15,0-1 16,0 25 0,0 0-16,-25-25 31,-23 1-31,48-1 16,48-48 77,-48-1-77,25 25-16,-25-24 31</inkml:trace>
        </inkml:traceGroup>
        <inkml:traceGroup>
          <inkml:annotationXML>
            <emma:emma xmlns:emma="http://www.w3.org/2003/04/emma" version="1.0">
              <emma:interpretation id="{252719BB-815E-4E7E-99CF-B38BCB3813F0}" emma:medium="tactile" emma:mode="ink">
                <msink:context xmlns:msink="http://schemas.microsoft.com/ink/2010/main" type="inkWord" rotatedBoundingBox="11932,13556 14525,13519 14536,14279 11943,14317"/>
              </emma:interpretation>
              <emma:one-of disjunction-type="recognition" id="oneOf54">
                <emma:interpretation id="interp66" emma:lang="" emma:confidence="1">
                  <emma:literal/>
                </emma:interpretation>
              </emma:one-of>
            </emma:emma>
          </inkml:annotationXML>
          <inkml:trace contextRef="#ctx0" brushRef="#br2" timeOffset="637080.5959">10879 13193 0,'24'0'79,"1"0"-79,23 0 15,-23-24 1,-25-1 15,24 25-31,-24-24 16,25 24-16,-50 0 265,25 24-233,0 1-17,0-1 1,0 1-1,0-1 48,0 0-63,49-24 31,-25 0-15,1 0-1,-1 0 1,1 0 0,-1 0-1,25 0 17,-25 0-17,1 0 1,-25-24-1,24 0 1,-24-1 0,0 1-16,0-1 15,0 1 1,0-1-16,0 1 31,0 0-31,0-1 31,0 1-15,-24 24 31,-1 0-16,1 0-15,24 24-1,0 1 1,0-1-16,0 0 16,0 1-1,0-1 1,24 1 0,1-25-1,24 0-15,-25 0 16,1 0-1,-1 0-15,0 0 32,1 0-17,-1 0-15,-24-25 32,25 25-17,-25-24 16,24-1 32,-24 1-63,25 24 31,-25-24-31,0-1 47,0-24 16,0 25-1,-25 24 47,1 0-77,-1 0-17,1 0-15,24 24 63,0 1-48,0-1 1,0 1 0,0-1-1,0 0 1,0 1 15,24-25-15,-24 24-16,25 1 15,-1-25-15,1 0 16,23 0 0,-23 0-1,24 0 1,-25 0 0,1 0 15,48-25-16,-73 1-15,49-1 16,-49 1-16,48-25 16,-48 25-16,25-25 15,-25 24 1,0-48-16,0 24 16,0 25-16,0 0 15,0-25-15,0 24 16,0 1 15,0-1-31,-25 25 94,25 49-94,-24 25 15,24-26-15,0 1 16,0 24-16,0 1 16,0-50-16,0 1 15,0-1-15,0 0 32,0 1-17,0-1 1,0 1-1,0-50 79,0 1-78,0-1-16,24-23 15,-24 23-15,25 1 16,-1-1 15,1 25 1,-1 0-17,1 0-15,-25 49 31,48-24-31,-48 23 0,0-23 16,0 24 0,0-25-1,25 1 63,-1-50-78,1-24 32,-25 25-17,24-49-15,-24 48 16,0-24 0,0 25-16,0-1 15,25 1 1,-25 73 62,0 0-62,0-25-16,0 1 15,0 23 1,0 1-16,0-24 15,24-1-15,0 1 16,1-25 47,-1-25-48,1-24 1,-1 0-16,-24 25 15,0 0-15,49-1 16,-49 1-16,24 24 16,1 0-1,-1 0 1,1 0 15,-1 0-31,0 24 16,-24 1-1,0-1-15,0 0 16,0 1 31,25-74 31,24 25-78,-25-1 16,25 1-16,0 24 15,-25 24 32,1 25-31,-1 0-1,1-49 17,-1 0-17,0 0 1,1 0 46,-50 0 17,1 0-79,0 0 15,-1 0-15,1 0 16,-1 0-16,25 24 15,-24 1-15,24 24 16,0-25-16,0 0 16,0 1-1,0-1-15,0 1 16,24-25 15,1 0-31,-1 0 16,1-25-1,23 1 1,-48-1-16,0 1 16,0-25-16,0 0 15,0 25 1,0-25-16,0-24 16,0 24-16,0 24 15,0-23 1,0 23-16,0-24 15,0 25-15,25 24 16,-25-49-16,24 98 63,-24 24-48,25 0-15,-1-24 16,1-24-16,-25 24 15,24-25-15,-24 0 16,49-24 0,0 0-16,-1 0 15,1 0 1,-24 0-16,24 0 16,-49-24 15,0 0 0,-25 24-31,-24-49 0</inkml:trace>
          <inkml:trace contextRef="#ctx0" brushRef="#br2" timeOffset="632520.9553">10708 13315 0,'24'0'78,"1"0"-63,-1 0-15,0 0 16,1-24 0,-1 24-16,1-49 15,-1 49-15,-24-24 16,25-1-16,-1 1 16,-24-50-1,0 26-15,0 23 16,0 1-16,0-1 15,0 1-15,0-1 16,0 1 0,0-25-16,0 0 15,0 25 1,24-49 15,-24 48-31,0 1 16,0-25-16,-48 49 78,23 0-47,1 0-15,-1 24-1,25 50 1,0-25-16,-24-1 16,24 26-16,0-50 15,0 25-15,0-25 16,0 25-16,0-24 16,0 23-1,0-23 1,0 24-1,0-25-15,0 25 32,0-25-17,24-24 142,-24-24-126,0 0-16,0-25 1,49 24-16,-49 1 16,25-1-1,-25 1 1,24 24-16,0 0 16,1 0 15,-1 0 0,-24 24-15,0 1 15,0 24-31,0-25 31</inkml:trace>
          <inkml:trace contextRef="#ctx0" brushRef="#br2" timeOffset="637553.3831">12368 12656 0</inkml:trace>
        </inkml:traceGroup>
        <inkml:traceGroup>
          <inkml:annotationXML>
            <emma:emma xmlns:emma="http://www.w3.org/2003/04/emma" version="1.0">
              <emma:interpretation id="{06080E26-918D-497F-B5FD-9FEFB3307C62}" emma:medium="tactile" emma:mode="ink">
                <msink:context xmlns:msink="http://schemas.microsoft.com/ink/2010/main" type="inkWord" rotatedBoundingBox="14772,13681 18091,13633 18100,14299 14782,14348"/>
              </emma:interpretation>
              <emma:one-of disjunction-type="recognition" id="oneOf55">
                <emma:interpretation id="interp67" emma:lang="" emma:confidence="1">
                  <emma:literal/>
                </emma:interpretation>
              </emma:one-of>
            </emma:emma>
          </inkml:annotationXML>
          <inkml:trace contextRef="#ctx0" brushRef="#br2" timeOffset="644184.8634">14860 13218 0,'24'0'109,"0"-25"-109,1 1 32,-1-25-32,1 49 15,-25-25-15,24 1 16,1 0-1,-25-25 1,0 24-16,24 1 16,-24-1-1,0-23 17,0 72 139,49 25-155,-49-25 0,0 1-16,24-1 15,-24 1-15,25-25 16,-25 24 0,0 25 15,-25-25-16,1-24 1,-1 0 15,1 0 1,48 0 93,1 0-125,-1 0 15,25 0-15,24 0 31,-48 0-31,48-24 16,-48-1 0,-25 1-16,24 0 15,0 24-15,-24-25 16,0 1-16,0-1 16,25 25-16,-25-24 15,0-1 1,0 1 15,24 24 16,-24 24 0,-24 1-47,-1-1 15,1-24-15,-25 25 16,25-1 0,-1 1-16,-24-1 15,49 0 1,0 1 0,0-1-1,0 1-15,0-1 16,0 25-1,25-49 1,24 49-16,-25-49 16,25 0-1,0 0 1,24 0-16,-48 0 16,-1 0-16,0 0 15,25 0-15,-24 0 16,-1 0-16,0 0 15,50 0-15,-50 0 16,1-25 0,-25 1-1,0 0-15,0-1 16,0 1 0,0-1 15,0 1 63,-49 24-94,24 24 31,1 1-16,24-1-15,0 1 16,0-1-16,0 0 16,0 1-1,0-1 1,24-24 0,1 0-1,-1 0 1,1 0-1,-1 0 1,0 0 15,1-24 1,-25-1-32,24 1 15,-24 0-15,25 24 16,-25-25-1,0 1 1,24 24-16,1 0 31,-1 0-15,0 0 0,1 0-16,-25 24 15,24 1-15,-24 23 16,0-23-16,0-1 15,0 1 1,0-1 15,0-73 32,0 0-32,0 25-31,25 0 16,-1 24-16,0 0 31,1 0-15,24 0 15,-49 24-16,24 0 1,1 1-16,-1-25 31,-24 24-15,49-24 0,-25 0 15,25-24-16,0-1-15,-49 1 16,49-25-16,-25 25 16,-24-1-16,25 1 15,-1-25-15,1 25 16,-25-1-16,0 1 16,0-1-16,0 1 15,0-1-15,-25 25 78,1 0-78,-1 0 16,1 49 0,24 0-1,0-24-15,0-1 16,0 0-1,0 1 1,0-1 15,24 1-15,-24-1-16,25-24 16,-1 25-1,1-25-15,-1 0 31,25 0-31,-25 0 32,1 0-17,-1 0-15,-24-49 16,0 24 0,0 1-1,25-1 1,-1 25 31,0 0-16,-24 49-15,0-24-16,0-1 15,0 25 1,0-25-16,-24 1 15,-25-25 1,74 0 78,-1-25-79,0 25 17,-24-24 30</inkml:trace>
          <inkml:trace contextRef="#ctx0" brushRef="#br2" timeOffset="640396.7637">13541 12949 0,'24'0'15,"49"0"1,-24 0-16,0 0 16,0 0-16,-25 0 15,-24-25 17</inkml:trace>
          <inkml:trace contextRef="#ctx0" brushRef="#br2" timeOffset="639936.107">13662 13266 0,'-24'0'47,"72"0"31,-48-24-62,0 0-1,25 24-15,-25-25 16,0-24-16,0 25 16,0-1-1,0 1-15,0-25 16,0 25-16,0-1 16,0-24-1,0 25-15,-25 0 16,25-1-16,0 1 15,0-1 1,0 1 0,0 48 124,0 1-124,0 24-16,0-1 16,0-23-1,25-1 1,-25 25-1,24-24-15,-24 23 16,25-23-16,-1-1 16,25-24 46,-25 0-46,25 0 15,-24 0-31,23 0 16,-23 0-1,-1-24 1,-24-25 0,0 25-1,0-25 1,0 0-16,0 0 15,0 25 1,0-1-16,0 1 16,0-1-1,0 1-15,0 0 32,-24 24-32,-1-25 15,1 25 1,0 0 31,-1 0-32,25 73 1,0-24-16,0 24 16,0-48-1,0-1-15,0 50 16,0-50-16,0 0 15,25 1-15,-1-1 32,0 1 77,1-25-93,-1 0-1,-24-25-15,25 1 16,-1-1-16,-24-23 16,25-1-1,-1 24 1,0 25 46,-24 49-62,0-24 16,25 23-16,-25 1 16,24 0-1,25-49 16,-49 25-31,24-25 16,1 0 0,-1 0-16,1-25 15,-25 1-15,24-1 16,1-24 0,-25 25-16,0 0 15,24-25 1,-24 24-16,0 1 15,0-25-15,0 25 16,0-25 0,0 24 15,-24 25-15,-1 49-1,25 0 1,0 0-16,0 24 15,0 0-15,0-24 16,0-24-16,49-1 16,-25-24-1,25 0-15,-24 0 16,-1 0 0,1 0-16,-1 0 15,-24-24 1,-24 24-1</inkml:trace>
        </inkml:traceGroup>
        <inkml:traceGroup>
          <inkml:annotationXML>
            <emma:emma xmlns:emma="http://www.w3.org/2003/04/emma" version="1.0">
              <emma:interpretation id="{D2C37E32-48D3-40F9-9896-9AEC733F9126}" emma:medium="tactile" emma:mode="ink">
                <msink:context xmlns:msink="http://schemas.microsoft.com/ink/2010/main" type="inkWord" rotatedBoundingBox="18383,13736 20729,13702 20741,14507 18394,14541"/>
              </emma:interpretation>
              <emma:one-of disjunction-type="recognition" id="oneOf56">
                <emma:interpretation id="interp68" emma:lang="" emma:confidence="1">
                  <emma:literal/>
                </emma:interpretation>
              </emma:one-of>
            </emma:emma>
          </inkml:annotationXML>
          <inkml:trace contextRef="#ctx0" brushRef="#br2" timeOffset="646304.4818">17155 13266 0,'0'-24'15,"0"0"1,49-1-1,-24 1 1,-1 24 0,25-49-1,-25 24 1,50 25-16,-26-24 16,-48 0-16,25 24 15,-74 24 126,25 0-126,-1-24-15,25 25 16,-24-1-16,24 1 16,0-1-16,0 1 15,0-1 1,0 0-16,0 1 16,0-1 15,0 1-31,24-25 15,1 24 1,23-24-16,-23 0 16,24 0-1,0 0 1,-25-24 0,0 24-16,-24-25 15,25 1 1,-25-1-16,0 1 15,0 0 1,0-1 0,0 1-1,0-1-15,0 1 16,0-25 0,0 25-1,-25-1 16,1 25 1,0 0-1,-1 0 16,25 25-32,0-1-15,0 25 32,0-25-17,49-24 1,-25 0 0,25 0-16,-24 0 15,24 0 1,-25 0 15,0 0-31,25 0 16,-24 0-1,24 0 1,-25-24 0,0-25-16,-24 25 15,25-1 1,-25-24-16,0 25 15,0-1 1,0 1 0,0 0-16,0-1 15,0 1 1,0-1 0,-25 25-1,25-24 1,-24 24 15,0 0 16,-1 24-31,25 25-1,0 0-15,0-25 16,0 1-16,0 24 15,0-25-15,0 25 16,0-25-16,0 50 16,0-25-16,0-1 15,0 26-15,0-50 16,0 25 0,0-25-16,0 50 15,25-50-15,-25 1 31,0-1-31,0-73 125</inkml:trace>
          <inkml:trace contextRef="#ctx0" brushRef="#br2" timeOffset="650384.3105">18352 13291 0,'25'0'78,"-1"0"-62,0-25 30,1 1-14,-1 0-17,1-1 1,-1-24 15,1 25 0,-1-1 1,-24 1-17,24 0 17,-48 24 186,0 0-202,24 48 31,-49 50-32,49-73 1,0 23 0,0-23-1,0-1 17,24-24 14,1 0-46,-1 25 32,0-1-32,1-24 47,-1 0-16,1 0-16,-25-24-15,24 24 16,-24-25 0,24 25-1,-24-49-15,0 25 32,25 0-17,-25-1 1,0 1 15,0-1 47,-25 25 63,1-24-126,0-1 17,-1 25-17,1-24 79,48 24 0,25 0-94,-25 0 15,25 0 1,-24 24 0,24 1-1,-49-1 17,0 1-17,24-25-15,-24 24 16,0 1-1,24-1 1,-24 0 0,25-24 15,-1 0 16,1 0-32,-1-24 1,1 0 0,-25-1-1,24 25 1,-24-24-16,0-1 16,24 25-16,-24-24 15,25-1 16,-1 25 1,-24-24-17,25 24 17,-1 0-17,1 0 1,-1 0-1,0 0 1,1 0 0,-1 0-16,-24 24 15,0 1 17,0-1-32,0 1 15,0-1 1,0 1-1,0-1 17,25-48 124,-25-25-140,24 24-1,1 25-15,-25-24 16,24 24 15,0 0-15,1 0 15,-1 0-15,1 0-1,-1 0 16,-24 24-15,0 1 0,0-1-1,0 1 1,0-1 0</inkml:trace>
        </inkml:traceGroup>
        <inkml:traceGroup>
          <inkml:annotationXML>
            <emma:emma xmlns:emma="http://www.w3.org/2003/04/emma" version="1.0">
              <emma:interpretation id="{1ABA715B-B858-47FE-A778-DBB4E7232C16}" emma:medium="tactile" emma:mode="ink">
                <msink:context xmlns:msink="http://schemas.microsoft.com/ink/2010/main" type="inkWord" rotatedBoundingBox="21145,13796 25270,13736 25283,14602 21157,14662"/>
              </emma:interpretation>
              <emma:one-of disjunction-type="recognition" id="oneOf57">
                <emma:interpretation id="interp69" emma:lang="" emma:confidence="1">
                  <emma:literal/>
                </emma:interpretation>
              </emma:one-of>
            </emma:emma>
          </inkml:annotationXML>
          <inkml:trace contextRef="#ctx0" brushRef="#br2" timeOffset="659032.4281">20624 13266 0,'0'-24'16,"0"0"15,0-1-15,0 1-1,0-1 17,24-24-32,-24 25 31,0 0-15,24-1-1,1 25 16,-25-24-15,24 24 0,1 0-1,23 0 1,-23 0 0,-1 0-16,1 0 15,-1 0 16,-24 24-15,0 1 0,0-1-16,0 0 15,0 25 17,0-24-17,0 24 16,0-25-31,-24 0 16,-1-24 0,1 0-16,-1 25 15,1-25-15,0 24 16,-1-24 0,1 0 30,48 0 48,1 0-94,-1 0 16,0 0-16,1 0 15,-1 0-15,1 0 16,-1-24 0,1-1-1,-25 1 17,0 0-17,0-1 1,0 1-16,0-1 15,0 1 1,0-1-16,0 1 16,0 0-1,0 48 79,0 0-94,0 50 16,0-50-1,0 25-15,0-25 16,0 25 0,0-24-1,0 24 1,0-25-16,0 49 15,0-48-15,0 24 32,0-25-32,0 0 15,0 1 1,0-1 15,0 1-15,0-50 140,0 1-140,0-49-16,0 48 15,0-24-15,0 25 16,0-25 0,0 25-16,0-50 15,0 25 1,0 25-1,0 0 1,0-1-16,0 1 31,0-1-15,0 1 0,24-1-1,0 1-15,-24 0 31,25-1 1,-1 25-17,1 0 1,-1 0 0,1 0-16,-1 0 15,0 0 32,1 0-47,-1 0 47,1 0-16,-25 49-15,0-25-1,0 1 1,0-1 0,0 1-16,0-1 15,0 1 1,0-1 0,0 0-1,0 1-15,-25-1 16,-48-24-1,73 25-15,-24-25 16,48 0 93,0 0-93,25 0-16,0 0 16,-25 0-1,25 0-15,-24 0 16,24-25-16,-25 25 16,-24-24-16,24 24 15,-24-25-15,25 25 16,-1-24-16,25 0 15,-49-1 1,25 1 0,-25-1-16,0-24 15,0 25 1,0-25 0,0 25-16,0-25 15,0 24 1,0 1-16,0 0 15,0-1-15,0 1 16,-49 24 31,24 0 0,1 24-16,-1 1-31,25 23 16,0 1-1,-24 0-15,24-24 16,0 23-16,0-23 16,0 24-1,0-25-15,0 1 16,0-1-1,24 0-15,1 1 16,-1-1 0,1 1-16,-1-1 31,1-24-15,23 0-16,1 0 15,-24 0 1,-1 0 15,1 0-15,-25-24-16,24-1 15,-24 1 1,0-1-16,24 1 16,-24 0-1,0-1-15,0 74 94,0-25-94,0 25 16,0-24-16,0-1 46,49-24-14,-24 0-17,-1 0 1,1 0 0,-1 0-16,-24-24 15,24-1-15,25 1 31,-49-1-31,0 1 16,25 24-16,-25-24 16,24-1-1,0 1 48,-48 24-16,0 0-32,-25 0 1,0 0 0,25 24-1,24 1 16,0-1-31,0 0 16,0 1 0,0-1-16,0 1 15,0-1 1,0 1 0,0-1-16,24-24 46,0 24-46,1-24 16,-1 0 15,1 0-31,-1 0 16,0 0 0,1 0-1,-1 0 16,1 0-15,-25-24 0,24 0-16,25-1 15,-49 1 1,0-1 0,49 1-16,-25-1 15,-24 1 1,0 0-1,25-1 1,-1 1-16,1-25 16,-1 49-1,0 0 1,-24-25-16,25 25 16,-1 0 30,-48 25 79,-1-25-109,1 24 0,-25 1-1,49-1-15,0 1 16,0-1 0,0 0-16,0 1 15,0-1-15,0 1 16,0-1 15,0 1-15,49-25 15,-25 0-15,25 0-1,-24 0 1,-1-49-1,0 24-15,-24 1 16,25-1-16,-25 1 16,0-25-16,0 25 15,0-1-15,0 1 16,0-1 46,0 50 17,0 24-64,0 0 1,0-1-1,0 1-15,0-24 16,0 24 0,24-49-16,-24 48 15,0-23-15,25-1 16,-1-24 0,1 0 15,-1 0-31,0 0 31,1 0-15,-25-24 31,-25-49-32</inkml:trace>
          <inkml:trace contextRef="#ctx0" brushRef="#br2" timeOffset="652352.5209">19915 13193 0,'25'0'94,"-1"0"-63,0 0-31,-24-49 16,49 49 0,-49-24-1,25 24 1,-1 0-1,1-25-15,-1 25 16,0 0-16,1 0 16,-1 0 15,-73 0 94,25 0-125,0 0 16,-1 0-1,1 49-15,-1-24 16,25-1-16,-24-24 15,24 25-15,0 23 16,0-23 0,0-1-16,0 1 31,24-1-15,25-24-1,-24 0 1,23 0-1,1 0 1,-24 0 0,-1-24-1,-24-1-15,0 1 16,25-1 0,-25 1-16,0 0 15,0-1 1,0 1-1,0 48 79,0 1-94,0-1 16,48 0-16,-23 1 15,-1-25 17,1 0-17,-1 0-15,1 0 32,-1 0-17,-24-25 1,24 1-16,-24-25 15,0 0-15,0 0 16,0-24 0,25 24-16,-1 74 93,-24-1-77,0 1-16,0 48 16,0-49-16,0 25 15,0 0-15,0 24 16,0-24-16,0-24 16,0 23-16,0 1 15,0 0-15,0-24 16,0 23-1,0-23 1,0-1-16,0 1 16,0-1 15,-24-24-15,24-24 93,0-1-109,0 1 16,0-49-16,0 48 15,0-24-15,0 25 16,0-1-16,0-23 15,0 23-15,24 1 16,-24-25-16,0 0 16,0 0-1</inkml:trace>
          <inkml:trace contextRef="#ctx0" brushRef="#br2" timeOffset="659536.4647">21771 13047 0</inkml:trace>
          <inkml:trace contextRef="#ctx0" brushRef="#br2" timeOffset="663497.1451">22626 13071 0,'25'0'47,"-1"0"-32,0 0-15,25 0 16,0 0-16,0 0 15,0 0 1,-25 0 0</inkml:trace>
          <inkml:trace contextRef="#ctx0" brushRef="#br2" timeOffset="662441.6253">22748 13486 0,'0'-24'79,"0"-1"-64,0 1 1,0-25-1,0 25-15,0-25 16,0 24-16,0-23 16,0 23-16,0 1 15,0-1 1,0 1 0,0-1-1,0 1-15,0 0 16,0-1-1,0 1-15,0-1 32,0 50 30,0 48-62,0-24 16,0-25-16,0 50 15,0-50-15,0 25 16,0 0 0,0 0-16,0-1 15,0 1 1,0 0-16,0-24 31,25-25-15,-1 0-1,1 0 1,-1 0-16,0 0 16,1-25-1,-1 1 1,-24-1-16,0 1 16,25-1-16,-25 1 31,24 48 63,1 1-79,-1-25 1,0 0-1,1 0 1,-1 0-16,25 0 16,0 0-16,0 0 15,0-49-15,-25 0 16,0 25 0,-72 24 93,23 0-109,25 24 16,-24-24-1,24 25-15,0 23 16,0-23-16,0-1 15,0 1 1,0-1 15,24-24-15,1 25 0,-1-25-1,0 0-15,1 0 16,-1 0-1,1 0 1,-1-25 0,1 1-1,-1-25 1,0 24-16,-24-23 16,0 23-1,0 1-15,0-1 16,0 1-1,0-25 17,0 25-1,-24 24 16,0 0-32,-1 0 1,1 0 0,24 24 15,0 0-15,0 1-1,0-1 1,0 25-16,24-49 31,25 0 0,-25 0-31,1 0 16,-1 0-16,1 0 47,-1 0-32,1 0 1,-1-24 15,-24-1-15,49 1 0,-25 24-1,1 0 1,-1 0 15,0 0 0,-24 24-15,0 1-16,0-1 16,0 1-16,0-1 15,0 0-15,0-48 125,25 0-109,-25-1-16,49 1 15,-49-1-15,49 1 16,-49-1-16,24 25 16,0 0-1,1 0 17,-1 0-32,1 25 15,-25-1 1,0 1-16,0 24 15,0-74 110</inkml:trace>
          <inkml:trace contextRef="#ctx0" brushRef="#br2" timeOffset="663920.6836">22919 13315 0</inkml:trace>
        </inkml:traceGroup>
      </inkml:traceGroup>
    </inkml:traceGroup>
    <inkml:traceGroup>
      <inkml:annotationXML>
        <emma:emma xmlns:emma="http://www.w3.org/2003/04/emma" version="1.0">
          <emma:interpretation id="{07526DE6-CF66-4720-8F99-BB024965E46A}" emma:medium="tactile" emma:mode="ink">
            <msink:context xmlns:msink="http://schemas.microsoft.com/ink/2010/main" type="paragraph" rotatedBoundingBox="2255,15504 15644,14717 15703,15737 2315,165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B70F53-4A7A-4F98-984F-4DA9D375BD9E}" emma:medium="tactile" emma:mode="ink">
              <msink:context xmlns:msink="http://schemas.microsoft.com/ink/2010/main" type="line" rotatedBoundingBox="2255,15504 15644,14717 15703,15737 2315,16523"/>
            </emma:interpretation>
          </emma:emma>
        </inkml:annotationXML>
        <inkml:traceGroup>
          <inkml:annotationXML>
            <emma:emma xmlns:emma="http://www.w3.org/2003/04/emma" version="1.0">
              <emma:interpretation id="{696C3644-7240-4CEA-B2BE-0A7101D7A491}" emma:medium="tactile" emma:mode="ink">
                <msink:context xmlns:msink="http://schemas.microsoft.com/ink/2010/main" type="inkWord" rotatedBoundingBox="2255,15504 5107,15336 5158,16207 2306,16375"/>
              </emma:interpretation>
              <emma:one-of disjunction-type="recognition" id="oneOf58">
                <emma:interpretation id="interp70" emma:lang="" emma:confidence="1">
                  <emma:literal/>
                </emma:interpretation>
              </emma:one-of>
            </emma:emma>
          </inkml:annotationXML>
          <inkml:trace contextRef="#ctx0" brushRef="#br1" timeOffset="761497.1248">1061 15245 0,'0'-25'15,"0"-24"32,24 49 16,0 0-17,1-24-30,-1 0 15,25-1-15,-24 1 15,-1-1-15,-24 1-1,49 24-15,-49-49 16,24 49 0,1-24-1,-1 24-15,-24-25 32,-24 25 124,-1 25-141,1-25-15,-1 0 16,1 24 0,0 0-16,24 1 15,-25-1 1,1 25 0,24-24 15,0-1-31,0 0 15,0 1 1,0-1 0,0 1-1,0-1-15,49 25 16,-25-25 15,-24 1-31,24-1 16,1-24-1,24 0-15,-25 0 32,1 0-17,-1 0-15,25 0 32,0 0-17,-25 0 1,1-24-16,-1-1 15,-24 1-15,24 0 16,1 24-16,24-25 16,-25-48-1,0 24-15,1 25 16,-1-1-16,-24-24 16,49 0-1,-49 25-15,25 0 16,-25-25-16,0 0 15,0 25-15,0-25 16,0 0-16,0 0 16,0 25-1,0-1-15,0-24 16,0 25 0,0-1-1,0 1 1,-25 24 15,1 0 0,-1 0-15,1 24-16,24 1 16,0-1-16,0 25 15,-25-24 1,25 23-16,0-23 15,0 24 1,0 0 0,0-1-16,0-23 15,0 24 1,0-1 0,0-23-16,0-1 15,0 1 1,0-1-16,0 25 15,49-25 1,-49 1-16,0-1 16,25 25-1,-1-49 1,1 25-16,23-1 31,-23-24-31,-1 0 31,1 0-31,-1 0 16,1 0-16,23 0 16,-48-24-1,25 24 1,-25-25-16,49 1 16,-49-1-16,0 1 15,0-1 1,0 1-1,0 0-15,24 48 188,-24 0-188,0 1 16,24-1-1,1 1 16,-1-25 1,1 0-17,-1 0 17,1 0-32,-1-25 31,25 25-16,-49-24-15,49-1 16,-25 25 0,1-24-1,-1 0-15,0-1 16,-24-24 0,0 25-1,0-25 1,0 25 15,0-1 0,-24 1 1,0 24 14,-1 0 1,1 0-31,24 24 15,0 1-31,0-1 16,0 0-16,0 1 15,0-1-15,0 1 32,0-1-17,0 1 1,0 23 0,0-23-16,24-25 15,-24 24 1,25 1-1,-1-25 17,0 0-17,1 0 17,-1 0-17,1 0 16,-1 0-31,1 0 32,23-25-1,-23-24 0,-25 1 0,24 48-15,-24-25 15,25 1 1,-1-1-17,1 1-15,-1 24 31,0 0-31,1 0 16,-1 0 0,1 0-1,-1 0 17,-24 24-17,0 1-15,0-1 16,0 1-16,0-1 15,0 0-15,0 1 47,24-50 63,-24-23-79,25 23-31,-25 1 31,24 24-15,-24-25-1,25 25-15,-1 0 32,1 0-17,23 25 17,-23-1-17,-25 1 1,0-1-1,24 0 1,-24 1-16,0-1 0,0 1 16,25-1-1,-1 1 32,1-25-31,-1 0-1,0 0 1,25-25 0,-24-24-1,-1 49 1,0-49 0,-24 25-16,25 0 15,-25-1 1,24-48-16,-24 48 15,25-48 1,-25 49-16,24-25 16,-24 25-1,0-25-15,0 24 16,0 1 0,0-1 15,0 1 141,0 0-125,0-1-1,0 50 126,0-1-156,25 25-16,-25-25 16,0 1-16,0-1 15,0 25-15,0-25 16,0 1-16,48 48 15,-48-49-15,0 1 16,25-1-16,-1 25 16,1-24-16,-1-25 15,-24 24-15,25-24 16,23 24-16,1-24 16,-24 0 15,-1 0 0</inkml:trace>
          <inkml:trace contextRef="#ctx0" brushRef="#br1" timeOffset="762567.8116">2135 14585 0,'-24'-24'78</inkml:trace>
          <inkml:trace contextRef="#ctx0" brushRef="#br1" timeOffset="761936.4715">3356 14732 0,'25'0'15,"24"0"-15,24 0 16,-24 0-16,24 0 16,-24 0-16,-25 0 15,1 0-15,-1 0 16</inkml:trace>
        </inkml:traceGroup>
        <inkml:traceGroup>
          <inkml:annotationXML>
            <emma:emma xmlns:emma="http://www.w3.org/2003/04/emma" version="1.0">
              <emma:interpretation id="{796656DB-6E6A-4CC1-BBC8-F0815A499AB2}" emma:medium="tactile" emma:mode="ink">
                <msink:context xmlns:msink="http://schemas.microsoft.com/ink/2010/main" type="inkWord" rotatedBoundingBox="5696,15558 5729,15556 5749,15887 5715,15889"/>
              </emma:interpretation>
              <emma:one-of disjunction-type="recognition" id="oneOf59">
                <emma:interpretation id="interp71" emma:lang="" emma:confidence="1">
                  <emma:literal/>
                </emma:interpretation>
              </emma:one-of>
            </emma:emma>
          </inkml:annotationXML>
          <inkml:trace contextRef="#ctx0" brushRef="#br1" timeOffset="763504.5144">4480 14610 0</inkml:trace>
          <inkml:trace contextRef="#ctx0" brushRef="#br1" timeOffset="763792.424">4480 14927 0,'24'0'16</inkml:trace>
        </inkml:traceGroup>
        <inkml:traceGroup>
          <inkml:annotationXML>
            <emma:emma xmlns:emma="http://www.w3.org/2003/04/emma" version="1.0">
              <emma:interpretation id="{2320CB2E-FF58-4522-B4A7-CBB50EF1C510}" emma:medium="tactile" emma:mode="ink">
                <msink:context xmlns:msink="http://schemas.microsoft.com/ink/2010/main" type="inkWord" rotatedBoundingBox="6090,15635 8087,15517 8126,16182 6129,16299"/>
              </emma:interpretation>
              <emma:one-of disjunction-type="recognition" id="oneOf60">
                <emma:interpretation id="interp72" emma:lang="" emma:confidence="1">
                  <emma:literal/>
                </emma:interpretation>
              </emma:one-of>
            </emma:emma>
          </inkml:annotationXML>
          <inkml:trace contextRef="#ctx0" brushRef="#br2" timeOffset="799544.475">4871 14952 0,'24'-25'63,"-24"1"-32,0-1 0,24 25-31,-24-24 32,0 0-17,0-1 16,0 1 1,0-1-17,0 1 48,0-1-48,25 1 17,-1 24 15,1 0-16,-1 0-16,1 0 32,-1 0-31,0 24 0,-24 1-16,0-1 15,0 1 1,25-1-16,-25 1 15,0-1-15,0 0 16,0 1-16,0-1 16,0 1-1,0-1 1,0 0 0,0 1-1,0-1 1,0 1-1,0-1 1,24 1 47,1-25-32,24 0-16,-25-25 1,-24 1 0,24 24 15,1 0-15,-25-25-16,24-24 15,-24 25 1,25 24-1,-25-24 1,0-1-16,0 1 31,0-1-31,0 1 16,0 0 0,0-1-1,0 50 141,0 23-140,0-23-16,0-1 16,0 25-16,0 0 15,0-25 1,24 25 0,1-49 46,-1 0-62,0 25 16,1-25 15,-1 0-15,1 0-1,-1 0 16,-24-25-15,0 1 0,0-1-16,24 25 15,-24-49-15,0 25 16,0 0 0,0-1-16,0 1 15,0 73 126,0-25-141,0 25 15,0-25-15,0 1 16,0-1-16,0 1 16,25-1-16,-1 0 15,25-24 17,-24 0-1,48 0-16,-49-24 1,1 24 0,-1-24-16,1-1 15,-25 1 1,0-1-16,48 1 16,-48-25-16,0 25 15,0-25-15,0 24 16,0 1-16,0 0 15,0-1-15,0 1 16,0-1-16,0 1 16,0-25 15,-24 49 31,0 0-30,-1 49-17,25 24 1,0-48-16,0-1 16,0 25-16,0 24 15,0-49-15,0 25 16,0-24-16,0 48 15,0-24-15,0-25 16,0 1-16,0-1 16,25 1-1,23-25 48,-48-25-48,0 1 1,0-1-16,25 1 16,-1-25-16,-24 25 15,0-1-15,25 1 16,23 24 78,-48 24-79,25 1 1,-1 23-16,1-48 47,-1 0-32,1 0-15,23 0 16,-23-24 0,48 0-16,-73-1 15,49-73-15,0 50 16,-25 23 0,1 25-16,24-24 15,-25 24 1,0-49-1,1 49-15,-1-24 63,-48 72-1,-1-23-46,1-1-16,24 49 16,-24-48-16,-1 24 15,25-25-15,0 1 16,0 23 0,0-23-1,25-1-15,-1 1 16,0-25-1,1 0 1,24 0-16,-25 0 31,25-25-31,-25 25 16,-24-24 0,49-1-16,-49 1 15,25 24 1,-25-24-16,24-1 15,0 1-15,-24-1 16,0 1-16,0-1 16,0 1-1,0 0 1,-24-1 0,-25 1 15,49-1-31,-24 25 15,-1 0 1,1 0 15,24 25 32,24-1-32,1-24-15,24 0-1,-25 0-15,0 0 16,1 0 0,-1 0-16</inkml:trace>
        </inkml:traceGroup>
        <inkml:traceGroup>
          <inkml:annotationXML>
            <emma:emma xmlns:emma="http://www.w3.org/2003/04/emma" version="1.0">
              <emma:interpretation id="{673FED4A-906F-4207-9AB3-281A2E511F9B}" emma:medium="tactile" emma:mode="ink">
                <msink:context xmlns:msink="http://schemas.microsoft.com/ink/2010/main" type="inkWord" rotatedBoundingBox="8648,15632 10825,15504 10846,15868 8670,15996"/>
              </emma:interpretation>
              <emma:one-of disjunction-type="recognition" id="oneOf61">
                <emma:interpretation id="interp73" emma:lang="" emma:confidence="1">
                  <emma:literal/>
                </emma:interpretation>
              </emma:one-of>
            </emma:emma>
          </inkml:annotationXML>
          <inkml:trace contextRef="#ctx0" brushRef="#br2" timeOffset="806840.5806">7435 15049 0,'24'-24'78,"1"-1"-63,-1 1 1,-24 0 0,25-1-1,-25 1 1,49-1 0,-49 1-16,24 24 15,0-24-15,25-25 16,-73 49 171,24 24-171,-25-24 0,25 25-1,-48 23 1,48-23-1,0-1 1,0 1 15,0-1-15,0 0 15,0 1 16,48-25-16,-23 0 1,-1 0-1,1-25-16,-25 1-15,24 24 16,-24-49-16,0 25 16,25-1-1,-25 1 1,0 0 0,0-1-1,0 1 110,24 24-125,0 24 16,1 1 15,-25-1-15,49 0-1,-25-24 32,1 0-31,23 0 15,-48-24-31,25 24 16,24-49-1,-49 25-15,24 24 16,0-25-16,-24 1 16,25 24-1,-1-25 1,1 25-1,-1 0-15,1 0 16,-25 25 93,-25-1-109,1-24 16,-1 25 0,1-1-1,24 1 17,-25-1-17,25 0 1,0 1-1,0 24 1,25-49 15,-1 24-15,1-24 0,-1 0-16,1 0 15,-1 0 1,0 0-16,1 0 15,-1 0 1,25-49 0,-24 0-1,-25 25-15,0 0 16,24-1-16,-24 1 16,0-1-16,24-24 15,1 25 1,-25 0-1,0-1 1,49 25 15,-25 0 110,-24 25-110,-24-25-15,24 24-16,-25 0 15,1 50 17,24-50-17,0 1 1,0-1 0,0 0-1,24 25 1,1-49 15,-1 0-15,25 0-1,-25 0 1,25 0 15,-24 0-15,23 0-1,-23 0 1,-1 0 0,-24-24-16,25-1 15,-1 25-15,-24-24 16,0-25 0,0 25-1,25-1-15,-25 1 16,0-1 15,-25 25 47,1 0-47,24 25-15,0-1 0,0 1-16,0 24 31,24-49-15,-24 24-16,25-24 15,-1 0 1,0 0-1,1 0 17,-1 0-32,1 0 15,-1 0 17,25 0-17,-49-49 16,24 25-31,-24-1 16,0-24-16,25 1 16,-25 23-1,0 1 1,24-1 31,1 50-16,24 24-15,-25-1-1,-24-23-15,0 24 16,0-25-16,0 1 16,0-1-16,0 0 15,0 25 32,-24-49 16,48-49 46,0 49-78,1-24-15,-25 0-1,0-1 1,0 1-16,0-1 16,0 1-16,0-25 15,0 25 1,0-25 0,0 24-1,24 25 32,1 0-31,-1 25-1,0 24 1,1-1-16,-1 1 16,1-24 15,-25-1-16,0 1 1,0-1 31,-25 0-31,1-24 15,48 0 47,1 0-78,-1 0 16,1 0-16,-1 0 15,25 0 1,-25 0-16,1 0 31</inkml:trace>
        </inkml:traceGroup>
        <inkml:traceGroup>
          <inkml:annotationXML>
            <emma:emma xmlns:emma="http://www.w3.org/2003/04/emma" version="1.0">
              <emma:interpretation id="{A31F7287-6787-4640-AC9F-0927D13DD19F}" emma:medium="tactile" emma:mode="ink">
                <msink:context xmlns:msink="http://schemas.microsoft.com/ink/2010/main" type="inkWord" rotatedBoundingBox="11245,15135 12562,15057 12603,15751 11286,15829"/>
              </emma:interpretation>
              <emma:one-of disjunction-type="recognition" id="oneOf62">
                <emma:interpretation id="interp74" emma:lang="" emma:confidence="1">
                  <emma:literal/>
                </emma:interpretation>
              </emma:one-of>
            </emma:emma>
          </inkml:annotationXML>
          <inkml:trace contextRef="#ctx0" brushRef="#br2" timeOffset="809688.5545">10195 14414 0,'24'0'16,"25"0"0,24 0-16,-48 0 15,24-24 1</inkml:trace>
          <inkml:trace contextRef="#ctx0" brushRef="#br2" timeOffset="809184.977">10048 14830 0,'25'0'63,"24"0"-32,-25-25-15,25-24 15,-25 25-31,1-1 0,-25 1 16,24-25-1,1 25-15,-25-50 16,24 26-16,-24 23 16,0-24-1,0 25 1,0-1-1,0 1-15,0 0 16,0-25 0,0 24-1,0 1-15,0-1 16,0 1 15,0 97 79,0-24-110,0-24 0,0 48 15,24-49 1,-24 25-16,49 24 31,-49-48-31,25-1 16,-25 25-16,49 0 15,-49-25 1,0 1 0,24 24-16,0-49 15,-24 24 1,25 1-1,-1-25 17,1 0-1,-1-25-15,0 1-1,1-25-15,-1 24 16,1-23-16,-25 23 15,0 1-15,49-50 16,-49 50 0,24-25-16,-24 25 15,0-1-15,0 1 16,0-1 31,0 1-32,0 0 1,0-1 0,0 1-1,0-25-15,-24 24 16,-1 25 93,1 0-109,24 25 16,-25-25-16,25 24 16,0 25-16,0-24 15,0 23-15,0-23 16,0 24-16,0-25 15,0 25 1,0-25-16,0 25 16,0-24-1,0-1-15,25 25 16,-25-25 0,0 1-16,24-25 93,-24-25-93,25-23 16,-1-1 0,-24 24-16,24 25 15,-24-24 1,25 24 15,-1 0 0,1 49-15,-25 0 0,0-25-16,24 0 31,-24 1-16,25-25-15,-1 0 16,0 0-16,1 0 16,-1 0-1,1 0-15,23 0 16,-23-25 0,-1 1-1,1 0-15,-25-25 16,0 24-16,0-24 15,0 25 1,0 0 0,0-1-16,0 1 62,-25 73-31,25-1-15,0 26-16,0-50 16,0 25-16,25 0 15,24 24-15,-25-73 16,25 0 0,-25 0-1,25 0 16,-49-24-31</inkml:trace>
        </inkml:traceGroup>
        <inkml:traceGroup>
          <inkml:annotationXML>
            <emma:emma xmlns:emma="http://www.w3.org/2003/04/emma" version="1.0">
              <emma:interpretation id="{F6DB6D66-3607-49C0-8F3C-6DAF56E03083}" emma:medium="tactile" emma:mode="ink">
                <msink:context xmlns:msink="http://schemas.microsoft.com/ink/2010/main" type="inkWord" rotatedBoundingBox="12798,15206 15662,15038 15691,15528 12827,15696"/>
              </emma:interpretation>
              <emma:one-of disjunction-type="recognition" id="oneOf63">
                <emma:interpretation id="interp75" emma:lang="" emma:confidence="0">
                  <emma:literal>server</emma:literal>
                </emma:interpretation>
                <emma:interpretation id="interp76" emma:lang="" emma:confidence="0">
                  <emma:literal>servem</emma:literal>
                </emma:interpretation>
                <emma:interpretation id="interp77" emma:lang="" emma:confidence="0">
                  <emma:literal>serve</emma:literal>
                </emma:interpretation>
                <emma:interpretation id="interp78" emma:lang="" emma:confidence="0">
                  <emma:literal>servir</emma:literal>
                </emma:interpretation>
                <emma:interpretation id="interp79" emma:lang="" emma:confidence="0">
                  <emma:literal>sorver</emma:literal>
                </emma:interpretation>
              </emma:one-of>
            </emma:emma>
          </inkml:annotationXML>
          <inkml:trace contextRef="#ctx0" brushRef="#br2" timeOffset="814392.254">11587 14659 0,'24'0'125,"-24"-25"-110,0-24 17,0 25-32,49-1 15,-49 1-15,0 0 16,0-25-1,0 24-15,0 1 16,0-1 0,0 1-1,0 0 1,0-1-16,25 1 78,-1 48 31,1-24-93,-1 49-16,25 0 16,-49-25-1,49 1-15,-49-1 16,24-24-16,-24 25 16,0-1-1,0 0 1,0 1-16,0-1 31,0 25-15,-24-24 15,-1-25-31,1 0 16,-1 0 15,1 0-31,24 24 109,24-24-93,1 0-1,-1 0-15,1 0 16,23 0-16,1 0 16,0 0-1,-24 0-15,-1 0 16,0 0-16,25-24 16,-24 24-16,-25-25 15,24 1-15,-24-1 16,25-24-1,-25 25 17,0 0-1,0-1 0,-25 25-15,1 0 62,-1 25-62,25-1 15,0 0-31,0 1 15,0-1 1,0 1-16,0-1 16,0 1-1,0-1-15,0 0 16,25-24 15,-1 0 0,25 0-31,-25 0 16,1 0-16,-1 0 16,1 0-1,-1-24-15,0 24 16,-24-49-16,0 25 31,0-25-31,0 24 16,0 1-1,0 0 1,0-1 93,25 25 141,-1-24-218,1 24-32,-1 0 47,1 0-32,-1 0 32,0-25-31,-24 50 93,25-1-93,-25 1-1,0-1 1,24-24-16,-24 24 16,25-24 30,-1 0 17,1-24-47,-1 0-1,0-1-15,1-24 16,-1 25-1,1-1 1,-1 25 78,1 25-94,-25 24 15,0 0 1,48-25-16,-48 0 16,0 1-16,0-1 15,25 1-15,-1-1 16,1 1 15,-1-25 0,1 0 1,-1 0-32,25-25 15,-49 1 1,49-1 0,-49-24-16,0 25 31,24-25-31,-24 0 15,0 25 1,0-25 0,0 25 15,0 48 78,0 0-109,0 1 16,0-1 0,24 1-16,1-25 15,24 0 1,-25 0-1,25 0 1,-25 0 0,1 0-1,24-49-15,-25 49 16,1 0-16,-1-25 16,0 1-16,-24 0 15,49-1-15,-49 1 16,0-1-16,0 1 31,0-25-31,0 25 63,-24 24 15,-25 0-63,49 24 1,0 25 0,0-25-16,0 25 15,0-24 1,0 23 15,0-23-15,24-25-16,1 24 15,-1 1-15,1-25 47,-1 0-47,0 24 16,25-24-1,-24 0 1,-1 0 15,25-24-15,-49-1-16,24 1 16,-24-1-1,0 1 1,0 0-16,0-25 31,0 24-15,-24 1-1,0 24 17,97 0 46,-49 0-63,1 0-15,24 0 16,-1 0 0,26 0-16,-25 0 15,-1 0-15,1 0 16,-24 0-16,24 0 15,-25 0-15,0 0 16,-24 24 31,0 25-31,0-24-1,25-1 16,-1 0-31,1-24 16,-1 0 0,0 0 15</inkml:trace>
        </inkml:traceGroup>
      </inkml:traceGroup>
    </inkml:traceGroup>
    <inkml:traceGroup>
      <inkml:annotationXML>
        <emma:emma xmlns:emma="http://www.w3.org/2003/04/emma" version="1.0">
          <emma:interpretation id="{308132FD-B777-4338-B9E5-0C030E437305}" emma:medium="tactile" emma:mode="ink">
            <msink:context xmlns:msink="http://schemas.microsoft.com/ink/2010/main" type="paragraph" rotatedBoundingBox="2385,16781 16088,16132 16137,17161 2434,178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341C2D5-17B1-48FB-AF46-63AB9687302A}" emma:medium="tactile" emma:mode="ink">
              <msink:context xmlns:msink="http://schemas.microsoft.com/ink/2010/main" type="line" rotatedBoundingBox="2385,16781 16088,16132 16137,17161 2434,17810"/>
            </emma:interpretation>
          </emma:emma>
        </inkml:annotationXML>
        <inkml:traceGroup>
          <inkml:annotationXML>
            <emma:emma xmlns:emma="http://www.w3.org/2003/04/emma" version="1.0">
              <emma:interpretation id="{6DAB0540-AFF4-4D33-9121-B4AF01CFFDC1}" emma:medium="tactile" emma:mode="ink">
                <msink:context xmlns:msink="http://schemas.microsoft.com/ink/2010/main" type="inkWord" rotatedBoundingBox="2393,16940 5509,16792 5544,17511 2427,17659"/>
              </emma:interpretation>
              <emma:one-of disjunction-type="recognition" id="oneOf64">
                <emma:interpretation id="interp80" emma:lang="" emma:confidence="1">
                  <emma:literal/>
                </emma:interpretation>
              </emma:one-of>
            </emma:emma>
          </inkml:annotationXML>
          <inkml:trace contextRef="#ctx0" brushRef="#br1" timeOffset="786600.0872">1183 16490 0,'0'25'0,"24"-1"15,1-24 17,-25 25-32,24-25 15,0 0 1,1 0 0,-1 0-16,25 0 31,-24-25-16,-1 25-15,-24-24 16,24 24-16,-24-25 16,0-24-1,25 25-15,-1 0 16,-24-1-16,0 1 16,0-50-16,0 50 15,0-25 1,0 25-1,0-25 1,0 25 0,0-1-16,0 1 15,0-1 1,0 1 0,0-1-1,0 50 110,25-1-109,-25 1-16,0-1 15,24 25-15,1-25 16,-25 1-16,24-1 16,0 1-1,-24 23-15,25-23 16,-1 24 0,1-25-1,-25 1 1,0 23-16,0 1 31,0-24 0,0-1 32,24-24 156,25 0-204,-25 0 16,-48 0 63,-1 0-78,-23 0-16,23 0 15,1 0 17,-1 0-1,1 25 125,48-25-15,1 0-126,-1 0-15,1 0 16,-1 0-16,25 0 16,0 0-16,-25 0 15,1 0 1,-1 0 0,25-25-1,-25 1 1,1 24-16,-25-25 15,24 25-15,1 0 16,-1-24 0,0-1-1,1 1 1,-1 24 0,-24-49-1,0 25 1,0-25-1,0 24 17,-24 1-17,-1 24 1,1 0 31,0 24-16,24 25 16,0-24-31,0-1-1,0 1-15,0-1 16,0 0-1,0 25-15,0-24 16,0-1 0,24 25-16,0-49 15,25 0 1,-24 0 0,-1 0-1,0 0-15,1 0 31,24 0-15,0 0 15,-49-24-31,0-25 16,0 24 0,24-24-16,-24 25 15,0-25 1,0 25-1,0-25 17,24 49 93,1 0-125,-1 0 15,1 0 1,-25 24 15,0 1-15,0-1-1,0 25-15,0 0 16,24 0 0,25-25-1,-25 25 1,1-49 0,-1 0-16,25 0 46,-24-24-30,-25-1-16,24-24 16,25 0-1,-49 25-15,24 24 16,1-49-16,-25 25 16,24-1 15,1 25 0,-25 25-15,0 24-16,0-25 15,0 0-15,0 1 16,0-1-16,0 1 16,24 24-16,-24-25 15,49 0-15,-25-24 31,1 0-15,-1 0-16,25-24 16,-25 24-1,1-24 1,-1 24 0,1-25-16,-1 1 15,0 24-15,-24-25 16,25 1-16,-25-25 15,24 49-15,-24-24 16,0-1-16,0 1 16,0-1 15,-24 25 16,-1 25-16,1-1-31,24 25 16,0-25-16,0 1 15,0 24-15,24-49 47,1 0-47,-1 0 0,1 0 16,-1 0-1,1-25 1,-1 1 0,25-1-1,-25 1 1,1 24-16,23-24 16,1-1-16,-24 25 15,-1-24-15,25-1 16,-25 1-1,-24-1-15,25 1 16,-1 24-16,-24-24 16,0-25-1,0 24 17,-24 25-1,-1 0-16,1 0 1,0 0 15,-1 0 16,1 25-16,24-1-15,0 1 15,0-1-31,0 0 16,0 1-16,0-1 16,0 1-16,0-1 15,0 1 1,0-1-1,0 0-15,0 1 16,24 48 0,1-48-1,23-25 1,-23 24-16,-1-24 16,1 0-16,-1 0 15,1 0-15,23 0 16,-48-24-1,25-1 1,-25 1-16,24-25 16,1 24-1,-25-23 17,0 23-17,0 1 110,24 24-109,1 0-1,-1 0 1,0 0-16,1 0 31,-1 0-31,1 24 16,-1 1 0,1-25 15,23 24-31,-48 0 0,0 1 31,25-25-31,-25 24 0,0 1 31,0-1-15,0 1 46,24-25-62,1 0 16,-1 0 0,0 0-16,1 0 15</inkml:trace>
        </inkml:traceGroup>
        <inkml:traceGroup>
          <inkml:annotationXML>
            <emma:emma xmlns:emma="http://www.w3.org/2003/04/emma" version="1.0">
              <emma:interpretation id="{8C62C408-7A46-419D-8DF1-F61F2A6DDFDB}" emma:medium="tactile" emma:mode="ink">
                <msink:context xmlns:msink="http://schemas.microsoft.com/ink/2010/main" type="inkWord" rotatedBoundingBox="5957,16963 8360,16849 8392,17528 5989,17642"/>
              </emma:interpretation>
              <emma:one-of disjunction-type="recognition" id="oneOf65">
                <emma:interpretation id="interp81" emma:lang="" emma:confidence="1">
                  <emma:literal/>
                </emma:interpretation>
              </emma:one-of>
            </emma:emma>
          </inkml:annotationXML>
          <inkml:trace contextRef="#ctx0" brushRef="#br1" timeOffset="787000.6902">4748 16222 0</inkml:trace>
          <inkml:trace contextRef="#ctx0" brushRef="#br1" timeOffset="787320.9484">4748 16564 0</inkml:trace>
          <inkml:trace contextRef="#ctx0" brushRef="#br2" timeOffset="828576.6846">5164 16441 0,'0'-24'47,"0"0"16,0-1-48,0 1 32,24-1-16,-24 1 48,25 24-64,-1 0-15,0 0 16,1 0-16,24 0 15,0 0 17,-25 24-17,-24 1 17,0-1-32,0 25 15,0-25 16,0 1-15,0-1 0,0 1 15,24-25 0,-24 24-15,25-24 15,-1 0-15,1 0 31,-1 0-47,0 0 31,25 0 0,-24-49-15,-25 25 31,0-1-32,0 1-15,0-25 31,0 25-31,0-25 16,0 24 0,0-23-16,0 23 31,0 74 78,24-49-109,-24 24 16,25 25-16,-1 0 31,0-49-31,25 49 16,-49-25-16,25-24 15,-1 0 32,1 0 0,-1 0-31,-24-24 15,0 0-31,0-1 16,0 1-16,0-1 15,0 1-15,0 73 172,0-25-156,0 1-1,0-1-15,24 0 16,1-24 0,-25 25-1,24-25 1,1 0-16,-1 0 31,0 0-15,1 0-16,-1 0 15,1 0 1,-25-25-16,24 25 16,-24-24-16,0 0 15,0-1 1,0 1 0,0-25-16,0 24 15,0-23-15,0 23 16,0-24-16,0 25 15,0-25-15,0 25 16,0-1 0,0 1-1,0-1-15,0 1 32,-49 24 46,49 49-63,0 0-15,0 0 16,0-25-16,0 25 16,0 0-16,0-25 15,0 0-15,0 1 16,25-1-16,-25 1 15,0-1 1,0 1-16,24-25 16,-24 24 31,25 0 31,-1-24-31,-24-24-32,24 24-15,-24-49 16,25 49-1,-1 0 32,1 0-31,-25 25-16,0 23 16,49 1-16,-49-24 15,24 24-15,0-25 16,1-24 15,-1 24-15,1-24-1,-1 0 1,25 0 0,-25-48-16,25 23 15,-24-73 1,-1 74-16,1 0 15,23-25-15,-23 0 16,-25 24-16,24 25 16,-24 25 93,-24-25-109,24 24 16,0 1-1,-25-1-15,25 1 16,0-1-16,0 0 16,0 25-1,25-24 1,-1-25-16,1 0 15,-1 0 1,0 0-16,1 0 16,-1 0-16,1 0 15,-1 0 1,25 0 0,-49-25-16,24 1 15,-24-172 79,0 148-78,-24 48 30,-25 0-14,49 24 93,25-24-125,-1 0 15,0 0-15,25 0 16,-24 0 0,24 0-1,-25 0 16</inkml:trace>
        </inkml:traceGroup>
        <inkml:traceGroup>
          <inkml:annotationXML>
            <emma:emma xmlns:emma="http://www.w3.org/2003/04/emma" version="1.0">
              <emma:interpretation id="{62C72EB2-5579-444B-A5C3-CAEB4DC223B1}" emma:medium="tactile" emma:mode="ink">
                <msink:context xmlns:msink="http://schemas.microsoft.com/ink/2010/main" type="inkWord" rotatedBoundingBox="8941,16792 11635,16665 11665,17303 8971,17431"/>
              </emma:interpretation>
              <emma:one-of disjunction-type="recognition" id="oneOf66">
                <emma:interpretation id="interp82" emma:lang="" emma:confidence="1">
                  <emma:literal/>
                </emma:interpretation>
              </emma:one-of>
            </emma:emma>
          </inkml:annotationXML>
          <inkml:trace contextRef="#ctx0" brushRef="#br2" timeOffset="833161.042">7728 16246 0,'0'24'31,"0"1"16,25-1-47,-1-24 31,25 0-15,-25 0-16,1 0 31,-1 0-31,1 0 16,-1-24 15,25-1-16,-49-23 1,0-1 0,24 49-16,-24-25 15,0-23-15,0 23 16,0 1 0,0-1-16,0 1 15,0-1-15,0 1 16,0 0-16,0-25 15,0 24 1,0 1 15,0 48 79,25 1-95,-1 24 1,0-25-16,-24 0 16,25 50-16,-1-25 15,25-25-15,-24 25 16,-25 24-16,24-73 15,-24 24-15,0 1 47,0-1-31,0 1 0,-24-25 15,-1 0-16,1 0 1,48 0 125,1 0-141,-1 24 15,0-24-15,25 0 16,-24 0-16,-1 0 16,25-24-16,24 24 15,-24-49-15,-25 24 16,1 1-16,-1 0 15,-24-1 1,0 1 0,0-25-1,0 25 1,0-1 0,0 1-1,-24-1 1,-1 25 93,25 25-93,0-1-16,0 1 15,0 23-15,0-23 16,0-1 0,0 1-16,0-1 15,0 0 1,25 1 0,-1-1-16,1-24 15,-1 0-15,1 0 16,-1 0-1,0 0-15,1 0 32,24 0-17,0-24 1,-25-25 0,0 25-16,-24-1 15,0-48-15,0 0 16,0 24-16,0 0 15,0 25-15,0-1 16,0 1-16,49 24 109,-24 0-109,48 24 16,0 1-16,1-1 16,-1 0-16,-49-24 78,-24 25-63,0-1 1,0 1-16,0-1 16,0 25-1,0-25-15,0 1 16,25-25 15,-1 0-15,0 0 15,25 0-15,-24-25-1,-25 1-15,24 0 16,-24-1-16,0 1 16,25-25-16,-25 73 109,24 1-93,-24-1-16,24 1 15,1 23 16,-25-23-15,0-1 15,0 25-15,0 0 0,0-25-1,0 1 1,24 24 31,1-49-32,-1 0 1,1 0-16,-1-25 16,-24 1-16,24 24 15,1-25-15,-25 1 16,0-1-16,0 1 15,0 0 1,0-1-16,0 1 16,0-1-1,0 1-15,0 0 16,-25 24 78,25 24-79,25-24 17,-1 24-32,25-24 31,0 0-31,-25 0 15,25 0 1,0-24-16,0-25 16,-25 25-16,-24-1 15,25 25 1,-25-24-16,0-25 16,0 25-1,0-25 1,0 24 15,-25 25 32,1 0-48,-1 0 16,1 25-15,24-1 0,0 1-16,0-1 15,0 0 1,0 1-16,0-1 16,0 1-1,0-1-15,0 1 16,0-1-16,0 25 15,24-25 32,1-24-47,-1 0 16,25 0 0,-24 0-1,-1 0 16,0-24-31,1-1 16,-25-23 0,0 23-16,24 25 15,1-49 1,-1 49 0,-24-24-16,25 24 31,-1 0-31,0 0 15,25 0 17,-24 24-32,-25 25 15,0-24-15,0-1 16,0 25-16,0-25 16,0 25-1,0-25-15,-25-24 16,1 0-1,-1 0-15,74 0 235</inkml:trace>
        </inkml:traceGroup>
        <inkml:traceGroup>
          <inkml:annotationXML>
            <emma:emma xmlns:emma="http://www.w3.org/2003/04/emma" version="1.0">
              <emma:interpretation id="{42A0EEE7-4A59-46CC-AD92-36AD6E5232D8}" emma:medium="tactile" emma:mode="ink">
                <msink:context xmlns:msink="http://schemas.microsoft.com/ink/2010/main" type="inkWord" rotatedBoundingBox="11979,16326 16088,16132 16134,17109 12025,17304"/>
              </emma:interpretation>
              <emma:one-of disjunction-type="recognition" id="oneOf67">
                <emma:interpretation id="interp83" emma:lang="" emma:confidence="1">
                  <emma:literal/>
                </emma:interpretation>
              </emma:one-of>
            </emma:emma>
          </inkml:annotationXML>
          <inkml:trace contextRef="#ctx0" brushRef="#br2" timeOffset="835001.096">10805 16148 0,'-24'0'15,"48"0"17,25 0-17,-24 0 1,-1 0 15,1-48-15,-25 23-1,0-24-15,0 25 16,0-49-16,0-1 16,0 1-16,0 24 15,0-24-15,0 24 16,0 0 15,0 25 16,0 48 0,0 1-47,0 23 16,0 1-16,24 25 15,-24-1-15,24-24 16,-24 0-16,25-25 15,-1 49-15,1-73 16,-1 74-16,0-74 16,1 24-1,-25 0-15,49-24 16,-25 0 0,25 0-16,-25 0 15,1 0-15,-1 0 16,25-48-16,-24 48 15,-25-49-15,48 0 16,-48 0 0,25-24-16,-25 48 15,0 1 1,0-25-16,0 0 16,0 0-16,0 25 15,-25-1 1,25 1-16,-24 24 15,-25 0 48,49 49-47,0 0-16,-24 24 15,24 0-15,0 1 16,0-26-16,0 26 15,0-1-15,0-49 16,0 25 0,0-24-16,24-1 31,25-48 47,-25-1-78,1-24 16,-25 25-1,49-25-15,-25 0 16,25 0 0,-49 25-1,24 24-15,1 0 16,24 49 31,-49 0-32,0-25 1,0 1-16,24-1 16,1-24-1,-1 0 1,0 0-16,1 0 15,24 0-15,-25-24 16,0-1-16,1 1 16,-1-50-16,-24 50 15,0 0-15,0-25 16,0 0-16,0 24 47,-24 25-16,-1 25 0,25 73-31,0-1 16,0-23-16,0-1 16,0-49-16,25 25 15,24 0-15,-25-49 16,1 0-16,-1 0 15,0 0-15,1 0 16,-1-25-16,1 25 16,-25-24-1,0 0-15,0-1 16</inkml:trace>
          <inkml:trace contextRef="#ctx0" brushRef="#br2" timeOffset="835431.6422">10903 15709 0,'25'0'15,"-1"0"-15,49 0 16,-48 0-16,-1 0 16,25 0-16,-25 0 15,1 0-15,-1-25 16</inkml:trace>
          <inkml:trace contextRef="#ctx0" brushRef="#br2" timeOffset="838752.0285">12466 16173 0,'0'-25'62,"0"1"-46,0 0-1,0-1-15,0 1 16,49-25 0,-25 24-16,1 1 15,24-25-15,0 25 16,-25 24-1,-48 24 126,-1 1-141,1-1 16,-25 0-1,24 1-15,-23-1 16,23-24-16,1 49 16,24-24-1,-25-1-15,25 0 16,0 1-1,0-1-15,0 1 32,49-1-32,-24-24 15,-1 0 1,0 0 0,1 0-16,-1 0 15,1 0-15,-1 0 16,1 0-1,-1 0 1,25-24-16,-25-1 31,25 1-15,-49-1-16,0 1 16,0 0-16,0-1 15,25 1-15,-25-25 16,0 24-16,0-23 15,0-1-15,24 0 16,-24-24-16,0 24 16,24 24-16,-24-24 15,0 25 1,0 0-16,0-1 16,0 1 30,-24 24 1,0 0-15,-1 0-17,25 24 1,0 1-16,0 23 15,0-23-15,0 24 16,0 0 0,0-1-16,0 1 15,0 0 1,25 0-16,23 0 16,-48-25-1,25 1-15,-1 24 16,25-25-1,-49 0-15,25-24 16,-1 25-16,0-25 16,1 0-1,-1 0 1,1 0 0,-1 0-1,0 0 16,1 0-31,-25-25 16,0 1-16,0-25 16,0 25-1,0-1-15,0 1 16,0-1 46,0 50 1,0 24-63,0-25 16,0 25-1,0-25 1,24-24 15,1 0-15,-1 0-16,25 0 15,-25-24 1,1 24-16,-25-24 16,24 24-16,25-49 15,-24 24 1,-1-48-16,-24 24 31,0 25-15,0-1-1,0 1 17,0-1-1,-24 25 0,-1 0-31,1 0 16,-1 25 15,25-1-15,0 25-16,0 0 15,0-25 1,0 25-1,0-24 1,25-25 0,-1 0-16,1 0 47,-1 0-47,0 0 15,1 0 16,24-49 1,-49 24-17,24 1-15,-24 0 16,49-25-16,-25 24 16,-24-24-16,25 25 31,-1 24 0,1 0 0,-1 24-15,0-24 0,-24 74-16,25-50 15,-25 1-15,24 23 16,-24 1-16,0-24 15,0-1-15,0 1 16,0-1 0,25-24 31,-25-49-32,0 25 1,0-25-16,24 0 15,1 25 17,-1 24-17,25 0 1,-25 0 0,1 0-16,-1 0 31,1 48-31,-25 26 15,24-74 1,-24 49-16,24-25 16,-24 0-16,25-24 15,-1 0 1,1 0 15,24 0-31,-49-73 16,73-25-16,-49 50 15,-24-26-15,25 1 16,-25-25 0,0 25-16,0-49 15,48 24-15,-48 49 16,0-24-16,0 49 16,0 48 62,0 147-78,0-24 15,0-50-15,25 50 16,-25-74-16,49 0 16,-25-24-16,1-49 15,-1 49-15,0-49 16,1 0-16,24 0 15,-25 0-15,49-24 16,-48 24-16,-1-49 16,1 24-16,-1-48 15,-24 24 1,0 25-16</inkml:trace>
          <inkml:trace contextRef="#ctx0" brushRef="#br2" timeOffset="839056.8272">14225 15538 0,'24'0'0,"25"0"15,24 0-15,49 0 16,-24 0-16,0 0 16,-25 0-16,-49 0 15,25 0-15</inkml:trace>
          <inkml:trace contextRef="#ctx0" brushRef="#br2" timeOffset="839384.7309">13590 15245 0</inkml:trace>
        </inkml:traceGroup>
      </inkml:traceGroup>
    </inkml:traceGroup>
    <inkml:traceGroup>
      <inkml:annotationXML>
        <emma:emma xmlns:emma="http://www.w3.org/2003/04/emma" version="1.0">
          <emma:interpretation id="{21593533-F6DE-400A-9A16-18C78AA9D17F}" emma:medium="tactile" emma:mode="ink">
            <msink:context xmlns:msink="http://schemas.microsoft.com/ink/2010/main" type="paragraph" rotatedBoundingBox="2193,17617 30963,17478 30970,18837 2199,189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55B855-FC0C-468A-AD7B-B1C6AB8F8F8E}" emma:medium="tactile" emma:mode="ink">
              <msink:context xmlns:msink="http://schemas.microsoft.com/ink/2010/main" type="line" rotatedBoundingBox="2193,17617 30963,17478 30970,18837 2199,18976"/>
            </emma:interpretation>
          </emma:emma>
        </inkml:annotationXML>
        <inkml:traceGroup>
          <inkml:annotationXML>
            <emma:emma xmlns:emma="http://www.w3.org/2003/04/emma" version="1.0">
              <emma:interpretation id="{539B0A0A-8AEE-48AA-994F-B0F2EA709547}" emma:medium="tactile" emma:mode="ink">
                <msink:context xmlns:msink="http://schemas.microsoft.com/ink/2010/main" type="inkWord" rotatedBoundingBox="2195,18156 5176,18142 5178,18623 2198,18637"/>
              </emma:interpretation>
              <emma:one-of disjunction-type="recognition" id="oneOf68">
                <emma:interpretation id="interp84" emma:lang="" emma:confidence="1">
                  <emma:literal/>
                </emma:interpretation>
              </emma:one-of>
            </emma:emma>
          </inkml:annotationXML>
          <inkml:trace contextRef="#ctx0" brushRef="#br1" timeOffset="851104.076">963 17589 0,'0'25'0,"0"-1"15,0 1 1,0-1 0,24-24 46,1 0-46,-1 0-1,1 0 17,-1 0-17,0 0 1,1 0 31,-1 0-32,1 0 1,24-49-16,-25 49 16,0-24-1,1-1 1,-1 1 0,1-1 62,-25 1-78,0 0 31,0-1 0,0 1-15,0-1-16,0 1 31,0 0-15,0-1-16,0-24 31,0 25-15,0-1-1,0 50 173,0-1-188,24 25 15,1-24 1,-1-1 0,0-24-1,1 49 1,-1-25 15,1 1-15,-1-1-16,1-24 62,-25 24-46,0 1-1,0-1 1,0 1 15,0-1-15,0 1 46,0-1-62,-25-24 63,-24 0 203,74 0-110,-1 0-125,1 0-15,-1 0-16,0 0 15,1 0 1,-1 0 0,25 0-16,-49-24 31,24 24-31,1-25 15,-1 25-15,-24-24 16,25-1 0,-25 1-16,24 24 15,-24-25-15,0 1 16,0 0 0,0-25-16,0 24 15,25 25 1,-25-24-1,0-25-15,0 0 47,-25 49 16,1 25-32,24-1-15,0 1 15,0-1-15,0 0-16,0 1 31,24-1 0,-24 1-15,25-1-1,-1-24-15,-24 24 16,24 1 0,-24-1 15,25-24-16,24 0 17,-25 0-17,1 0 1,-1 0 0,0-24-1,1 24 1,-25-25-1,24 1-15,-24 0 16,0-1-16,0 1 16,0-1-16,0 1 15,0-25-15,0 25 16,0-1 93,0 50-31,25-25 32,-1 24-79,0 1-15,-24-1-1,0 0-15,25 1 32,-1-1 14,1 1 64,-1-1-48</inkml:trace>
          <inkml:trace contextRef="#ctx0" brushRef="#br1" timeOffset="853896.8289">2208 17296 0,'-24'0'94,"24"25"-63,24-25-15,1 0-1,-1 0 1,1 0-16,-25 24 94,0 1-32,0-1-30,0 0-32,0 25 31,0-24-16,0-1 1,0 0 0,0 1 62,24-25-47,1 0-15,-1 0 15,0 0-15,-24-25-1,49-23 16,-49-1-31,25 49 16,-25-25-16,24 25 16,-24-24-16,25 24 31,-1 0 31,-24 24-30,0 1-32,0-1 15,0 1-15,0-1 16,0 0 0,24 1 15,1-25-16,-1 0 1,1 0 0,-1 0-1,1 0 1,-25-25 0,24 1-1,0 0 1,1 24-16,-25-49 15,24 49 1,-24-25 0,0 1-1,25 24-15,-25-49 16,0 25 0,0-1 15,-25 25 94,25 25-110,0-1 17,0 1-17,25-25-15,-1 24 16,1-24 0,-1 0-1,0 24 1,1-24-16,-1 0 15,49 0 1,-24 0 0,-24 0-16,24 0 15,-25-24-15,25 0 16,-49-25 0,24 24-1,-24-24 1,0 25 15,0 0 0,-24 24 1,-1 0 46,25 24-47,0 0-15,0 25-1,0-24 1,0-1-1,0 1-15,0-1 32,0 49-32,0-48 15,25-1 1,-1 0 0,1 1-1,-1-25 16,25 0-15,-25 0 0,1 0-1,-1 0-15,1 0 16,-1-25 0,0 25-1,1-24-15,-25-25 16,0 25-1,0-25 1,0 25-16,0-1 31,0 1-15,24 24 125,1 0-126,-1 0 1,25 0-1,-25 0 1,1 0-16,-1 0 16,1 49 15,-25 24-15,24-49 15,-24 1-31,49 23 15,-25-23-15,1-25 16,-1 0-16,25 0 16,-24 0 31</inkml:trace>
        </inkml:traceGroup>
        <inkml:traceGroup>
          <inkml:annotationXML>
            <emma:emma xmlns:emma="http://www.w3.org/2003/04/emma" version="1.0">
              <emma:interpretation id="{65AC1159-7A1D-4A5F-9C02-FE74A8D03844}" emma:medium="tactile" emma:mode="ink">
                <msink:context xmlns:msink="http://schemas.microsoft.com/ink/2010/main" type="inkWord" rotatedBoundingBox="5491,17834 7469,17824 7473,18610 5495,18619"/>
              </emma:interpretation>
              <emma:one-of disjunction-type="recognition" id="oneOf69">
                <emma:interpretation id="interp85" emma:lang="" emma:confidence="1">
                  <emma:literal/>
                </emma:interpretation>
              </emma:one-of>
            </emma:emma>
          </inkml:annotationXML>
          <inkml:trace contextRef="#ctx0" brushRef="#br1" timeOffset="859696.1162">4260 17516 0,'24'0'93,"1"0"-61,-1 0-17,25 0 1,-49-24 15,25 24-15,-1 0 15,-24-25-15,24 1-1,-24-1 1,0 1 15,0 0-15,0-1-1,0 1-15,0-1 16,0 1 15,0-1-15,0-23-16,-24 48 16,0-25-1,24 1 16,0 48 110,0 1-125,0-1-16,0 0 15,48-24 1,-48 25 0,49-25-16,-49 24 15,25 1-15,24-25 16,-49 24-16,24-24 15,0 25-15,1-1 16,-1-24 15,-24 24-15,25-24 0,-25 25-16,24-1 15,0 1 1,-24-1 15,25-24-31,-25 24 16,0 1 31,-25-25 78,50 0 31,-1 0-141,1 0 1,-1 0-16,1 0 16,23 0 15,-23 0-15,24 0-1,-25 0 1,1 0 46,-1-25-30,0 25-1,-24-24-16,0 0 17,0-25 124,49 73-62,-24-24-79,-1 25-15,1-25 16,-1 0 0,0 0 15,25 0-31,0-25 31,-24 25-15,-1-24-1,0-1-15,1 1 32,-1 24-17,25-24-15,-25-1 31,-48 25 63,0 0-78,-1 0-1,1 25 1,-1-25-16,25 24 16,0 0-16,0 1 15,0-1 1,0 1 0,0 23-1,25 1-15,-1-49 16,25 0-1,-49 25-15,24-25 47,1-25 0,-25-48-31,0 24-16,0-24 15,0 0-15,0-1 16,0-23-16,0 48 16,0-24-16,0 24 15,0 0 1,0 0-16,0 73 78,0 25-62,24 49-16,-24-49 15,49 49-15,-24-50 16,-25 26-16,24-25 16,25-25-16,-25 0 15,1 1 1,24 24-16,-25-49 15,0 0-15,25 0 32,-24 0-32,23 0 15,-23-25 1,-1 25-16,-24-49 16,49 25-16,-49-25 15,0 25 16,0-1-15,-24 25-16,-1-24 31,1-1-15,-25 25 15,25 0-15,24 74 15,0-25-31,0 24 16,0-24-16,0-1 15,48 1-15,50 0 16,-49-24-16,-25-25 16,1 0-1,-1 0 1</inkml:trace>
          <inkml:trace contextRef="#ctx0" brushRef="#br1" timeOffset="860168.4417">5042 16979 0</inkml:trace>
        </inkml:traceGroup>
        <inkml:traceGroup>
          <inkml:annotationXML>
            <emma:emma xmlns:emma="http://www.w3.org/2003/04/emma" version="1.0">
              <emma:interpretation id="{28753D33-DD93-43BD-A16C-5A23C2891191}" emma:medium="tactile" emma:mode="ink">
                <msink:context xmlns:msink="http://schemas.microsoft.com/ink/2010/main" type="inkWord" rotatedBoundingBox="7761,17644 11402,17626 11407,18698 7767,18716"/>
              </emma:interpretation>
              <emma:one-of disjunction-type="recognition" id="oneOf70">
                <emma:interpretation id="interp86" emma:lang="" emma:confidence="1">
                  <emma:literal/>
                </emma:interpretation>
              </emma:one-of>
            </emma:emma>
          </inkml:annotationXML>
          <inkml:trace contextRef="#ctx0" brushRef="#br1" timeOffset="866392.832">6531 17540 0,'25'0'78,"-1"0"-63,1 0 1,-1 0 0,1-24-16,-1 0 15,0 24 1,-24-25-1,0 1-15,0-1 16,0 1 0,0 0-1,0-1-15,0 1 16,0-1 0,0 1-1,0-1 1,0 1-16,0 0 47,49 72 62,-24-23-93,-25-1-1,48 25-15,-48-24 16,25-25-16,-25 24 16,24 25-16,1-25 15,-1 1 1,-24-1-16,0 0 15,0 1 1,0-1-16,0 1 63,-24-25-48,-1 0 16,50 0 94,-1 0-109,25 0-16,-25 0 16,25 0-1,-24-25 1,-25 1 0,24 24-16,1-49 15,23 25-15,-48-50 16,74 26-16,-50 23 15,25-24-15,-25 25 16,-24-1 0,49 1-1,-49 0-15,25-1 16,-25 50 93,-25 23-93,1-23-16,-1-1 16,25 25-16,-24-49 15,24 25 1,0-1-1,0 0 17,0 1-32,49-1 31,0-24-15,-49 25-1,24-25-15,0 24 31,25-24-15,-24 0-16,-1 0 16,1 0-16,-1-24 15,0 24-15,1-25 16,-1 1-16,1-1 16,-1 1-1,1-25-15,-1 25 16,-24-1-1,0 1-15,0-1 32,0 1-17,-24 0 17,-1 24-17,50 0 79,-1 0-78,25 0-16,-25 0 15,25 0 16,-49 24 329,25 25-345,-1-49 1,0 0 62,1 0-47,-1 0 1,1 0-17,-1 0 17,-24-25-17,24 1 16,25 97 157,-49-48-172,0-1-1,25 1 1,-1-1-1,1-24 1,-1 0 15,0 0-15,1 0 0,-1 0 15,-24-24 0,0-1-31,25 1 16,-25-1-16,0 1 15,0-25-15,24 25 16,-24-25-16,25 24 16,-25 1-16,0-25 31,0 73 63,0 25-79,0 0-15,0 0 16,0 0-16,0-25 15,0 25-15,0 24 16,0-24-16,48 24 16,-48-48-16,0 48 15,0-48-15,0-1 16,0 0 0,0 1 15,0-1-31,0-48 109,0-1-93,0-23-16,0-1 15,0-25-15,0 1 16,0 0-16,0 24 16,0-24-16,0 48 15,0-23-15,25-1 16,-25 24-16,0 1 16,0-25-16,24 25 15,1-1 1,-1 25-1,25 0 32,-25 25-47,-24 23 16,0-23 0,25-1-16,24 50 15,-49-1 1,0-49-16,0 25 15,0 0 1,-25-25-16,25 1 16,-24-25-16,24 24 15,-25-24-15,1 0 16,-1 0-16,1 0 16,24-49 62,24 49-63,1 0-15,-1 0 16,1 0 0,-1 0-1,1 0-15,-1-24 31,-24 0-15,49-25 0,-49 24-16,0-24 15,24-24-15,-24 0 16,25 48-16,-25-48 16,24 0-16,-24 0 15,25 24-15,-25-25 16,0 50-1,0 0-15,24 72 94,-24 50-78,24 24-16,50-24 15,-74-25-15,0-24 16,24 0-16,25-25 16,-49 1-1,0-1 1,0 1 0,24-25-16,1 0 62,-1 0-46,-24-25-16,25-24 15,-25-24 1,0 0 0,0 48-16,0-23 15,0 23-15,24 1 63,1 24-48,-25 49-15,0 24 16,0-49-16,24 25 16,-24-24-16,0 48 15,0-49 1,24-24 15,1 0 0,24-49-15,-25-24 0,0 24-1,-24 25 1,25-1-16,-25 1 15,24 24 1,-24 24 31,0 1-31,0 24-16,0 0 15,0 24-15,0-24 16,0-25-16,0 1 15,0-1 1,25-73 47,24 0-63,-25-48 15,0 97-15,-24-25 16,49-24-16,-24 49 62,-25 25-46,24 24 0,1-49 15,23 0 0,-23 0-31,-1 0 16,1 0-16,48-25 15,-73 1-15,49-1 16,-49 1-16,24-1 16,-24 1 15,-24 97 63,24-48-94,-25 48 0,25-24 15,0 24-15,0-24 16,0-25-1,0 1 1,0-1 15,49-24-15,-24-24-16,-25-1 16,48-23-16,-48 23 15,25-24-15,-1-24 16,-24 49-16,0-25 15,0 24-15,0-48 16,25 73-16,-25-49 16,0 25-16,0-1 47,24 25-32,-24 74 1,0 23-16,25-23 15,-25 23-15,0-23 16,48 23-16,-48-24 16,0-48-1,0 24-15,0-25 0,-24 1 32,0-25-17,-1 0 1,-24 0-16,25 0 15,-1 0 1,-23 0-16,48-25 16,0 1-1,0-1 1,0 1-16,0-1 16,0 1-1,24-25-15,49 25 16,-24-49-16,-24 73 15,-1-49-15,0 24 47</inkml:trace>
          <inkml:trace contextRef="#ctx0" brushRef="#br1" timeOffset="867025.007">9218 16783 0,'0'-49'0,"0"25"31</inkml:trace>
          <inkml:trace contextRef="#ctx0" brushRef="#br1" timeOffset="867969.0219">8094 16857 0,'-24'0'0</inkml:trace>
          <inkml:trace contextRef="#ctx0" brushRef="#br1" timeOffset="867440.1579">8754 16808 0,'0'-25'15,"24"25"-15,196-24 47,-195 24-47</inkml:trace>
        </inkml:traceGroup>
        <inkml:traceGroup>
          <inkml:annotationXML>
            <emma:emma xmlns:emma="http://www.w3.org/2003/04/emma" version="1.0">
              <emma:interpretation id="{25D5B9F9-D7F8-46A1-8AF5-BA2C75F3EDA5}" emma:medium="tactile" emma:mode="ink">
                <msink:context xmlns:msink="http://schemas.microsoft.com/ink/2010/main" type="inkWord" rotatedBoundingBox="11817,17634 16311,17612 16316,18720 11823,18742"/>
              </emma:interpretation>
              <emma:one-of disjunction-type="recognition" id="oneOf71">
                <emma:interpretation id="interp87" emma:lang="" emma:confidence="1">
                  <emma:literal/>
                </emma:interpretation>
              </emma:one-of>
            </emma:emma>
          </inkml:annotationXML>
          <inkml:trace contextRef="#ctx0" brushRef="#br1" timeOffset="878201.0568">10586 17321 0,'0'24'16,"0"1"15,24-1-15,0-24 15,25 0-31,-49 24 16,25-24-16,-1 0 15,1 0 1,-1 0-1,0 0 1,1 0 0,-1 0 31,25 0-47,-49-24 46,0 0-46,25-1 16,-25 1 0,24-1-1,-24 1-15,0-25 16,0 25 0,0-1-1,0 1-15,0-1 16,0-24-1,24 25 1,-24 0-16,0-1 16,0 1-16,0-1 15,0-24-15,0 25 16,0-25 0,0 25-1,-24-25 1,0 24 15,24 1-15,-25 24-1,25-24-15,-49 24 32,25 0 14,-1 0-30,1 24 0,24 0-1,-24 1-15,24-1 16,0 25 0,0-24-16,0-1 15,0 25-15,0 0 16,0-25-1,0 25-15,0-25 16,0 1-16,0-1 16,0 25-1,24 0-15,-24-25 16,24 25 0,1 0-1,-1 0 16,1-25-15,-1 1 0,1-25-1,-1 0 17,0 0-17,1 0-15,-1 0 16,1 0 15,-1 0-15,0 0-1,1 0 1,-1-25 15,-24 1 0,49 0-31,-49-25 32,0 24-17,25-24 1,-1 49 0,0-48-16,1-1 15,-1 24 16,-24 50 94,-24-25-93,-1 0-32,1 24 31,-25 1-31,49-1 16,0 0-1,0 1 1,0-1 15,0 1 0,49-1-15,-25-24 0,1 0-1,-1 25 1,1-25-1,-1 0 1,25 0 0,-25 0-1,25 0 1,-49-25 0,0 1-1,25-1-15,-25 1 16,0-1-1,0 1-15,0 48 157,0 1-142,0 24 1,24-49 0,1 24-16,-25 1 15,24-25 1,0 0 15,1 0-15,-1 0-1,1 0 1,-25-25 0,24 25-16,1-24 15,-25-1-15,0 1 16,0-1-1,0 1-15,24-25 47,0 49 0,1 0-47,24 0 16,-25 0-1,0 0 1,1 0 0,-1 0-16,-24 25 15,25-1 1,-25 49 0,0-48-1,0-1 1,0-48 124,0-1-124,0 1 0,24-1-16,-24 1 31,25 0-31,-1 24 16,0 0-1,1 0 1,-1 0-1,25 0 1,-24 0 0,23 24-16,-23 0 15,-25 25 1,0-24-16,0 24 31,24-49 204,1 0-220,23 0 1,-23 0 31,-1 0-16,1-25-31,-1 1 16,1-1-1,-25-24 1,48 25-1,-48 0 17,25-1-17,-25 1 17,24-1-17,1 25 1,-50 0 187,1 0-187,24 25-1,-25-1 1,25 1 15,0-1-15,0 25-16,0-25 31,0 1-31,0-1 31,25-24 0,-1 0-31,1 0 16,-1 0 0,1 0-1,-1 0 17,-24-24-17,0-1-15,0-24 16,0 25-1,0 0 1,0-1-16,0 1 16,0-1-1,0 50 79,0-1-94,0 25 16,24-25-16,1 50 15,-25-25 1,0-25 0,0 25-16,24-25 15,-24 1-15,0 23 16,0-23-16,0 24 15,0 0 1,0-1-16,0-23 16,-24-25-1,-1 24 17,1 1-32,0-25 31,-1 0-31,1 0 15,-1-25 1,25 1-16,0-1 16,0-23-16,0 23 15,0 1 1,0-25-16,0 24 16,0 1-16,0 0 15,0-1 16,0 1-15,25-1 0,-1 25-1,1 0 1,-1 0-16,0 0 16,1 0-1,-1 0-15,1 0 16,-1 0-16,1 0 15,-1 0-15,0 0 16,25 0 0,0 0-1,-24-24-15,-1 0 16,-24-1 0,24 1-16,-24-25 15,25 0 1,-25 25-16,0-1 15,0 1 1,0-1 0,0 74 93,24 0-109,-24-25 16,0 1-16,25 24 15,-1 0-15,-24-25 16,0 0-16,24-24 16,-24 49-16,25-49 15,-1 0 1,1 0-1,-1 0-15,1 0 16,-1 0-16,0 0 31,1-24-31,-25-74 16,24 74-16,-24-25 16,0-24-1,0 48 1,0-24-1,25 49 64,-25 25-79,0-1 15,0 49-15,24-48 16,1-25 31,-1 0-47,0 0 15,1 0 1,-1 0 0,25-25-16,-49 1 15,24 0-15,50-50 16,-50 50-16,25-1 15,-49 1-15,24-25 16,25 25-16,-98 24 156,1 24-156,23 1 32,25-1-17,-24 25-15,24-25 16,0 1-1,0-1-15,0 1 16,0-1 0,24-24 46,1 0-62,23 0 47,-23 0-16,-25-24-31,24 24 16,-24-25 0,0 1-16,0-1 15,0 1-15,25-1 16,-25-23-16,0 23 15,0-24 1,0 98 93,0-24-109,0 23 16,0-23-16,0 24 31,0-25-15,24-24-16,1 0 31,-1 0-15,0 0-1,25 0 1,-24-24 0,-1 24-1,25-25 1,-25-24-16,25 49 16,-24-24-16,-1 24 15,-24-24-15,25-1 16,-1 25-1,-48 0 126,24 25-78,0-1-48,0 0 1,0 25 15,24-24 0,-24-1-15,24-24 15,1 0-15,-1 0-1,1 0 17,-1 0-1,0 0-15,1 0-16,-25-24 46,0-1-46,0 1 16,24-1 0,-24 1 31,0 0-32,0-1 16,-49 1 1,49-1-17,-24 25 1,-25 0 15,25 0-15,-1 0-1,1 0 1,48 0 93,25 0-93,0 0 0,-25 0-16,25 25 15,-24-25 32,-25 24-31,24-24-1,-24 25 1,25-25 0,-1 24-1,-24 0 1,0 1 0,0-1 15,0 1-16,0-1 1,0 1 15,0-1-15,0 0-16,0 1 16,0-1-1,0 1 1,0-1-1,0 1 1,0-1 0,0 0-1,0 25-15,-24 0 32,24-25-17,0 25 1,-25-24-1,1-1 1,-25 1 0,49-1-1,-25-24 1,1 0 0,-25 0 15,25 0-31,-1 0 15,25-24 32,0-1-47,0 1 16,0-1-16,0-48 16,0 24-1,0 0 1,25 25-16,-1 0 15,-24-1 1,25 1-16,-1 24 16,0 0-1,1 0 1,24-25-16,-25 25 31,1 0-31,-1 0 16,0 0-1,1 0-15,-1 0 16,1 0 0,-1 0-16,25-24 15,-25 24 1,1-25-16,-1 1 31,1 0-31,-1-1 0,0 1 31,1-25-31,-25 24 16,0 1 0,24 0-16,-24-1 15,0 1 1,0-1 15,0 1-31,0-1 16,-24 25-1,-1 0 1,1 0 15,24 25-15,0 24 0,0 0-16,0-1 15,0 26 1,0-50-16,24-24 15,25 73-15,-24-48 16,-1-25 0,1 0-16,-1 0 47,0 0-32,-24-25 32</inkml:trace>
          <inkml:trace contextRef="#ctx0" brushRef="#br1" timeOffset="879216.9112">11514 17272 0,'0'-49'94,"-49"25"-78,24-1-1,-48 1 1,73-1 15,-24 25 16,-1 0-16,1 0-15</inkml:trace>
        </inkml:traceGroup>
        <inkml:traceGroup>
          <inkml:annotationXML>
            <emma:emma xmlns:emma="http://www.w3.org/2003/04/emma" version="1.0">
              <emma:interpretation id="{5D08F71F-B056-4E47-9850-4AFB7A856F15}" emma:medium="tactile" emma:mode="ink">
                <msink:context xmlns:msink="http://schemas.microsoft.com/ink/2010/main" type="inkWord" rotatedBoundingBox="17242,18220 18363,18214 18366,18780 17244,18786"/>
              </emma:interpretation>
              <emma:one-of disjunction-type="recognition" id="oneOf72">
                <emma:interpretation id="interp88" emma:lang="" emma:confidence="1">
                  <emma:literal/>
                </emma:interpretation>
              </emma:one-of>
            </emma:emma>
          </inkml:annotationXML>
          <inkml:trace contextRef="#ctx0" brushRef="#br2" timeOffset="946481.5442">16081 17711 0,'24'0'109,"1"0"-78,-1 0 0,0-24-15,1 24 0,-25-24-1,0-1 1,0 1-16,24-25 16,-24 24-1,0-23 1,0 23-16,0-24 15,0 25 1,0-25-16,0 25 16,0-1 15,0 1-15,0 48 62,0 25-63,0 24-15,0-48 16,0 24-16,0-25 16,25 25-16,-25-25 15,24 1-15,-24-1 16,25-24-16,-1 25 15,0-1 1,1 0-16,-1-24 16,25 25-16,-24-25 31,-1 0-31,0 0 16,1 0 15,-1 0-16,1 0 1,-1-25 0,-24 1-1,0 0-15,0-1 16,0-24-16,0 0 16,0 1-1,0 23 1,0-24-16,0 1 15,-24 23 1,-1 1 0,1 24 31,-1 0-16,1 0-16,24 24 1,0 49 0,0-48-16,0 48 15,0-49-15,0 25 16,0-24-16,0-1 16,0 1-1,0-1 16,24 0-31,1-24 110,-1-24-110,1-25 15,-25 0 1,24 49-16,-24-24 16,25 24-1,-1 0 17,25 0-17,-49 49 1,24-49-16,-24 49 15,25-1-15,-25 1 16,49-24-16,-49-1 16,24-24 15,0 0-15,1 0-16,-1 0 15,1 0 1,23-24-1,-23 24-15,24-25 16,-25-24 0,-24 1-1,0 23 1,0 1-16,0-1 16,0 1-16,0-1 15,-24 1 1,-1-25-1,1 49 1,-1 0-16,1 0 16,0 0-1,-25 0-15,49 73 16,0 1-16,0-25 16,0 24-16,49-24 15,-25 0-15,0-49 16,25 0-16,-24 0 15,-1 0 1,25 0 0,-49-25-1</inkml:trace>
          <inkml:trace contextRef="#ctx0" brushRef="#br2" timeOffset="947016.3496">16008 17443 0,'293'-25'32,"-196"1"-17,-72 24 17</inkml:trace>
        </inkml:traceGroup>
        <inkml:traceGroup>
          <inkml:annotationXML>
            <emma:emma xmlns:emma="http://www.w3.org/2003/04/emma" version="1.0">
              <emma:interpretation id="{C8CCC00F-E765-465E-8D4F-54DA74A4EE83}" emma:medium="tactile" emma:mode="ink">
                <msink:context xmlns:msink="http://schemas.microsoft.com/ink/2010/main" type="inkWord" rotatedBoundingBox="18973,18000 22761,17982 22764,18738 18977,18757"/>
              </emma:interpretation>
              <emma:one-of disjunction-type="recognition" id="oneOf73">
                <emma:interpretation id="interp89" emma:lang="" emma:confidence="1">
                  <emma:literal/>
                </emma:interpretation>
              </emma:one-of>
            </emma:emma>
          </inkml:annotationXML>
          <inkml:trace contextRef="#ctx0" brushRef="#br2" timeOffset="950240.2744">17742 17736 0,'0'24'15,"24"1"1,25-25 0,0 24-16,0-24 15,-25 0 1,0 0-1,25 0 17,0-24-17,0-1 1,-49-24-16,24 1 16,-24-1-16,25 0 15,-25-24-15,24-1 16,-24 26-1,0 23-15,0-24 16,0-24-16,0 49 16,0-1-16,0-24 15,0 25-15,0-1 16,-24 1 0,-1 24-1,1 0 32,0 0-47,-1 0 16,1 0-1,24 49-15,0 24 16,-25-24-16,25 24 16,0-48-16,0 48 15,0-24-15,0-25 16,0 1-16,25 23 15,24 1 1,-49-24-16,24-1 16,0 1-1,1-1 1,24-24 0,-25 24-1,0-24 1,25 0-16,-24 0 47,-1 0-47,1-48 78,-25-1-78,0 24 0,0 1 15,0-1-15,0-23 16,0 23-16,0-24 31,0 25-15,-25 24 31,25 24 15,0 1-46,0-1-16,25-24 31,-1 0-15,0 0-1,25 0 17,-24-24-17,-1 24-15,1-25 16,23 1 0,-48 0-16,25 24 15,-1 0 1,1 0-16,-74 0 125,24 0-94,25 24 0,0 0-15,0 1-16,0-1 16,0 1-1,0-1 1,25-24 46,-1 0-46,25-24-16,-49-1 31,24 25-15,-24-24-1,0-1-15,0 1 16,0 48 125,0 1-141,25 24 15,-1-25 1,25-24 15,-24 0-15,23 0-16,-23 0 15,24-24-15,-25-25 16,1 24-16,-1-23 16,0 48-16,-24-25 15,25 25 79,-50 25-78,25-1-1,-24-24-15,0 24 32,24 1-17,0-1 1,0 1-16,0-1 15,0 25 1,0-25-16,0 25 31,0-24-15,24-25 0,0 0-1,1 0 1,24 0-1,-25 0 1,1 0 0,-1 0-16,0-25 15,-24 1 1,49-1-16,-49-24 31,0 25-15,0-49-1,0 24 1,0 25-16,0-1 31,0 1-15,0-1 0,0 1-1,0-1-15,0 1 16,0 0-1,0 48 64,0 25-64,0-25-15,0 25 16,0 0-16,0 0 15,0-25-15,0 1 16,0 23-16,0-23 16,0-1-1,0 1-15,0-1 16,0 1 0,0-1-16,0 0 15,49-24 48,-24-24-48,-1 0-15,0 24 16</inkml:trace>
          <inkml:trace contextRef="#ctx0" brushRef="#br2" timeOffset="951192.6331">19524 17321 0,'25'0'62,"-1"0"-30,-24 24-17,0 1 1,0-1-16,0 0 15,0 1-15,0-1 16,0 25 15,0-25-31,-24-24 0,24 25 16,-25-1-16,-23 25 47,23-49 0,1 0-16,73 0 94,-25 0-125,0 0 16,1 0-1,-1 0 1,1 0-1,-1 0-15,1 25 16,-25-1-16,24-24 31</inkml:trace>
          <inkml:trace contextRef="#ctx0" brushRef="#br2" timeOffset="952024.3369">19744 17467 0,'-24'-24'31,"48"-1"-31,25 25 15,0-24 1,0 0 0</inkml:trace>
          <inkml:trace contextRef="#ctx0" brushRef="#br2" timeOffset="954120.863">20086 17565 0,'25'0'109,"-1"0"-93,0 0-16,1 0 31,-1-25-16,-24-23 1,0 23-16,0 1 16,0-1-1,0 1-15,0 0 16,0-1-16,0 1 16,0-1-1,-24 1 16,-1 24 48,25 24-64,0 1 1,0-1 15,0 1-31,0-1 16,0 0-1,0 1-15,0-1 32,0 1-17,0-1 1,49-24-1,25 0 32,-26 0-15,-23-24-32,-1-1 15,25 1-15,-24-1 16,-1 25-1,0 0 1,1 0 0,-1 0 15,1 0-15,-25 25-1,0-1 1,0 1-1,24-50 79,1-24-78,23 49-16,26-24 15,-50 24-15,0 0 16,1 0-16,-1 0 63,-24 24-63,25-24 15,24 25 1,-1-25 15,1 0 0,0-25-31,-49 1 16,25 24-16,23-24 16,-48-1 46,-48 25-15,23 25-31,25 23-16,0 1 15,0-24 1,0-1 15,25-24 16,-1 0-16,0-24-15,-24-1-16,0-24 15,0 25-15,0-25 16,0-24-16,0 24 16,0 0-16,0 25 15,0-1-15,0 1 16,0 48 78,25 25-79,-25 0-15,24-25 16,25 1-16,0-25 31,-25 0-31,1 0 16,-1 0-1,1 0-15,-1 0 16,0-25-16,-24 1 16,25 24-16,24-24 15,-25-1 1</inkml:trace>
        </inkml:traceGroup>
        <inkml:traceGroup>
          <inkml:annotationXML>
            <emma:emma xmlns:emma="http://www.w3.org/2003/04/emma" version="1.0">
              <emma:interpretation id="{389B91B4-5A7E-4E22-B343-4E11769397A0}" emma:medium="tactile" emma:mode="ink">
                <msink:context xmlns:msink="http://schemas.microsoft.com/ink/2010/main" type="inkWord" rotatedBoundingBox="23149,17515 25568,17504 25572,18457 23153,18469"/>
              </emma:interpretation>
              <emma:one-of disjunction-type="recognition" id="oneOf74">
                <emma:interpretation id="interp90" emma:lang="" emma:confidence="1">
                  <emma:literal/>
                </emma:interpretation>
              </emma:one-of>
            </emma:emma>
          </inkml:annotationXML>
          <inkml:trace contextRef="#ctx0" brushRef="#br2" timeOffset="957049.3652">21918 17321 0,'49'-25'125,"-25"1"-109,25-1-16,-25 25 15,1-24 1,-1 0-16,1-1 15,-1 25 1,1 0-16,-25-24 125,-25 24-78,1 49-31,24-1 15,0-23-16,0-1 1,24-24-16,1 25 16,-1-1-16,0-24 15,1 25-15,-1-25 16,1 0-16,24 0 16,-25 24-1,0-24 1,1 24-1,24-24 1,-25 0-16,25 0 16,-25 0-16,1 0 15,-1 0-15,1 0 16,23 0 0,-23 0-1,-25-24 1,0 0-1,0-1 1,0 1 0,-25-25 15,1 49-15,24-25-16,-24 25 15,-1 0-15,-24-48 16,25 23-1,-1 1 1,1 24 0,0-25-1,-1 25 17,1 0 14,-1 0-14,1 0-17,0 0 1,24 49 0,0-24-1,0 23 1,0-23-1,0-1 17,24-24-32,25 0 15,0 0-15,-25 0 16,25 0-16,0 0 16,-25 0-16,25 0 15,-25 0 1,25 0-1,-24 0 1,-1-24-16,1-1 16,-1 25-1,0-24-15,-24 0 16,49-25 0,-24 0-1,24 0 1,-49 0-16,24 25 15,-24-1-15,0 1 16,0-1-16,0 1 16,0 0 15,-24 24 63,24 48-79,0 1-15,0 25 16,0-26-16,0 26 16,0-25-16,48-1 15,-48 26-15,49-1 16,-49-49-1,49 25-15,-24 0 16,-1-49 0</inkml:trace>
          <inkml:trace contextRef="#ctx0" brushRef="#br2" timeOffset="958392.4166">22846 17028 0,'24'0'16,"1"0"-1,-1 0-15,1 0 16,-1 0-1,1 0 17,-1 0-17,0 0 1,1-25 31,-25 1 0,0-1-47,0 1 15,0-1 1,0 1-16,0 0 16,0-1-1,0 1-15,0-1 16,0 1-16,0-1 15,0 1 1,0 0-16,0-1 16,0 1-1,0-1 1,-25 25 0,25-24-1,-24 24 1,0-24 31,-1 24-16,1 0-31,-1 0 62,25 24-30,-73 49-17,73-48-15,0 48 16,0-49-16,0 25 16,0 24-16,24 1 15,-24-1-15,25 0 16,-1 1-16,1-74 15,-25 48-15,24-23 16,-24-1 0,25-24-1</inkml:trace>
          <inkml:trace contextRef="#ctx0" brushRef="#br2" timeOffset="960552.63">23603 17101 0,'25'0'94,"-25"-25"-79,24 25-15,0 0 32,1-24-17,-1 24 17,-48 0 77,-1 0-93,1 0-16,0 0 15,-1 0 1,-24 0-1,49 49 1,-24-49-16,24 49 31,0-25 1,24 25-1,1-25-16,-1 1 1,1-25 0,-1 0-1,0 0 17,1 0-1,-1 0 0,-24-25-15,25 25-16,-25-24 15,0-25-15,0 25 16,0-1 0,0 1-16,0-1 31,0 1-31,0 48 78,0 1-62,0 24-1,0-25 1,0 1-1,24-1-15,0-24 63,1 0-16,24 0-32,-49-24 17,0-1-17,0 1 17,0-1-17,0 1 1,24 24 15,1 0 16,23 0-31,1 0-16,-24 0 15,-1 0 1,-24 24 46,0 1-46,0-50 93,0 1-109,25-1 16,-25 1 0,24 0-16,0-1 15,1 25-15,24-24 16,-25-1-16,1 25 15,-1 0-15,-24 25 63,0-1-47,0 1-16,0 23 15,24-23-15,1-25 16,-25 49 31</inkml:trace>
        </inkml:traceGroup>
        <inkml:traceGroup>
          <inkml:annotationXML>
            <emma:emma xmlns:emma="http://www.w3.org/2003/04/emma" version="1.0">
              <emma:interpretation id="{DA336C50-C3AC-47E7-AF90-2672614989A2}" emma:medium="tactile" emma:mode="ink">
                <msink:context xmlns:msink="http://schemas.microsoft.com/ink/2010/main" type="inkWord" rotatedBoundingBox="26472,17688 30964,17666 30970,18837 26477,18858"/>
              </emma:interpretation>
              <emma:one-of disjunction-type="recognition" id="oneOf75">
                <emma:interpretation id="interp91" emma:lang="" emma:confidence="1">
                  <emma:literal/>
                </emma:interpretation>
              </emma:one-of>
            </emma:emma>
          </inkml:annotationXML>
          <inkml:trace contextRef="#ctx0" brushRef="#br2" timeOffset="968912.9579">25239 17101 0,'25'0'93,"-1"-25"-93,1 1 16,24-25 0,-25 49-1,0-24-15,1 24 16,-1 0-1,25 0 17,-73 0 124,-1 0-156,1 0 16,24 24-1,0 25 1,0-25-1,0 25 1,0-24 0,0 24-1,24-25 1,1-24 15,24 0-31,-25 0 31,0 0-31,1 0 32,-1 0-17,-24-24-15,0-1 16,0 1 0,0-1-1,0 1-15,0-1 16,0 1 15,0 48 47,0 1-62,25 24-1,-1-25-15,1 1 16,-25-1-16,24-24 16,0 24-16,1-24 15,-1 0 1,1 0-16,-1 0 16,0 0-1,1 0 1,-25-24-1,24 0 1,-24-1-16,0 1 16,0-25-1,0 24 17,0 1-17,0-25-15,0 98 125,0 0-109,0 0-16,0 0 15,0-25 1,0 25-16,0 0 16,0-25-16,0 25 15,0-25 1,0 25-16,0-24 16,0-50 155,0-24-155,0 25-16,0-25 16,0 25-1,0-1 1,0-24 0,25 49 15,-25-24-16,24 24 1,1 0 31,-1 0-31,0 0-1,1 0 1,-1 24-1,1-24 1,-25 25 15,0-1 1,0 1-32,0-1 15,0 25 1,-25-49-1,-24 24 1,25-24 15,0 0-31,-1 0 0,50-24 110,-1 24-110,0 0 15,1 0-15,24-24 16,-25-25 0,1 49-16,-1-25 15,-24 1 16,0-1-31,0 1 16,0 0-16,0-1 16,0 1-16,0-1 31,0 1 16,0-1-47,0 1 31,0 73 78,0-25-93,0 25-16,0-24 16,24 48-16,-24-49 15,0 50-15,0-1 16,0-49-16,0 25 16,0 24-16,0-24 15,0-24-15,0-1 16,0 0-16,0 25 15,0-24-15,0-1 16,0 1-16,0-1 16,0 0-1,0 1 1,25-25 46,-25-25-46,0 1-16,0-49 16,24 24-16,-24 0 15,0 25-15,0-25 16,0-25-16,0 26 16,0-1-16,25 24 15,-25 1-15,0-25 16,0 25-1,0-1-15,24 1 16,0-1 0,1 25 15,24 0 0,-25 0 0,1 0-15,-25 25-16,24 24 16,-24-25-16,0 1 15,0 23-15,0 1 32,0-24-32,0 23 31,-24-48 16,-1 0-32,74 0 79,-25 0-78,1 0-1,-1 0-15,1 0 16,24-24-16,-49 0 16,24-1-16,0 25 15,1-24-15,-1-1 16,1 1-16,-25-25 15,0-24-15,0 48 16,0-72-16,49 23 16,-49 50-1,0-25-15,0 0 16,0 0-16,0 25 16,0-25-16,0 25 15,0-1-15,0 1 16,-25-1-1,1 25 17,-1 0-1,1 0-15,24 25-16,-25 48 15,25-48-15,-24 23 16,24-23-16,0 24 15,0-25-15,0 25 16,0-25-16,0 25 16,0 0-16,0 24 15,0-24-15,0-24 16,24 48-16,1-49 16,-25 1-16,49-1 15,-49 1 1,49-25-16,-49 24 15,24-24-15,25 0 16,-25 0 0,1 0-16,-1 0 15,25 0 1,-25-24 0,1 24-16,-25-25 15,24 1-15,1-25 16,-1 49-16,-24-24 15,0-25-15,24 24 16,-24 1-16,0-1 16,0-23-1,0 23-15,0 1 16,0 73 78,0-1-79,0-23 1,49 97-16,-24-98 16,-25 1-1,24-1-15,1-24 16,-1 0-1,25 0 1,-25 0-16,1 0 16,-1 0-16,1-24 15,-1 24-15,-24-25 16,49 1-16,-49-25 16,49 25-16,-25-1 15,0 1-15,1-1 16,-1 25-16,25 0 15,-24 0 1,-25-24 0,0 48 109,-25 1-125,1-1 31,-1 1-31,25-1 16,0 1-1,0-1-15,0 0 16,0 25-1,0-24 17,25-1-17,-1-24 17,1 0-32,-1 0 15,0 0 1,1 0-16,-1 0 15,1 0-15,24 0 16,-25-24 0,-24-1-1,49 1-15,-25-1 16,-24 1-16,74-25 16,-50 25-16,0-1 15,1 25 1,24-49-16,-25 49 15,-48 0 126,-1 0-141,1 0 31,-25 25-31,49-1 16,0 1 0,0-1-1,0 1-15,0-1 16,0 25-1,0-25 17,49-24 30,-25 0-31,1 0-15,-25-24-16,0-1 16,24-23-16,1 23 15,-25 1-15,0-1 32,0 1 30,24 73 63,-24-25-109,0 1-1,24-1-15,1 0 16,-1-24-16,1 0 16,-1 25-1,0-25 32,1 0 0,-1 0-47,-24-25 16,0 1-16,0-49 15,0 24-15,25 0 16,-25-24-16,0 48 15,0-24-15,0 25 16,0-49-16,0 48 16,0-24-1,0 25-15,0-25 16,0 25 15,0-25 0,0 98 48,0-25-79,0 49 15,0-48-15,0 48 16,0 0-16,0-48 15,0 48-15,0-48 16,0 48-16,24-24 16,-24 0-1,0-25-15,25 0 16,-1 1 0,25-25 30,-25 0-14,-24-25-32,0-23 15,0 23 1,0 1 0,0-1-16,0 1 15,25 24 16,-25 24 16,0 1-31,24-1-16,1 25 16,-1-49-1,0 0 1,1 0-1,24 0 17,-1-24-32,-48-1 15,25 1-15,-1 24 16,-24-25-16,0 1 31,0-25 16,-24 49 0,24 24-16,-49 25-31,49 0 16,0-24-16,0-1 15,0 25-15,0-25 16,0 1 0,0-1-16,0 0 15,49-24 17,-25 0-17,25 0 1,-24 0-1,23 0 1,-23 0 0,-1 0-1,1-48 1,-25 23 0,24 1-1,-24-1 1,0 1-16,25 0 31,-25-1-31,0 1 16,0-1 15,0 1-15,-49-1-1,24 25 16,1 0-15,-1 0 31,25 25-16,0-1-31,0 1 31,0-1-31,0 1 47,25-25 0,-1 0-16,1 0-15,-1 0-16,1-49 31,-1 0-15,0 0 0,1 25-1,-1 24 1,1-25-16,-25 1 15,49 24 1,-25 0 31,0 0-31,1 0-1,-1 24 1,-24 1-16,0-1 31,0 49-31,0-48 31,0-1-31,0 1 16,0-50 93,0 1-93,0-1-16,25 1 16,-1-1-16,1 1 15,-1 0 1,0 24-1,1 0 1,24 0 47,-25 24-63,-24 0 0,24 1 15,-24 24 1,0-25-16,49 25 15,-49-25 1,0 1 62,-49-25-62</inkml:trace>
        </inkml:traceGroup>
        <inkml:traceGroup>
          <inkml:annotationXML>
            <emma:emma xmlns:emma="http://www.w3.org/2003/04/emma" version="1.0">
              <emma:interpretation id="{6D0DD1AD-9396-451D-A12B-A33593C0C396}" emma:medium="tactile" emma:mode="ink">
                <msink:context xmlns:msink="http://schemas.microsoft.com/ink/2010/main" type="inkWord" rotatedBoundingBox="28233,17682 28247,17681 28248,17696 28233,17697"/>
              </emma:interpretation>
              <emma:one-of disjunction-type="recognition" id="oneOf76">
                <emma:interpretation id="interp92" emma:lang="" emma:confidence="0">
                  <emma:literal>.</emma:literal>
                </emma:interpretation>
                <emma:interpretation id="interp93" emma:lang="" emma:confidence="0">
                  <emma:literal>-</emma:literal>
                </emma:interpretation>
                <emma:interpretation id="interp94" emma:lang="" emma:confidence="0">
                  <emma:literal>:</emma:literal>
                </emma:interpretation>
                <emma:interpretation id="interp95" emma:lang="" emma:confidence="0">
                  <emma:literal>~</emma:literal>
                </emma:interpretation>
                <emma:interpretation id="interp96" emma:lang="" emma:confidence="0">
                  <emma:literal>_</emma:literal>
                </emma:interpretation>
              </emma:one-of>
            </emma:emma>
          </inkml:annotationXML>
          <inkml:trace contextRef="#ctx0" brushRef="#br2" timeOffset="970673.197">26998 16734 0</inkml:trace>
        </inkml:traceGroup>
        <inkml:traceGroup>
          <inkml:annotationXML>
            <emma:emma xmlns:emma="http://www.w3.org/2003/04/emma" version="1.0">
              <emma:interpretation id="{74E324CE-3F1D-4ABE-AA4F-F74873BDB08B}" emma:medium="tactile" emma:mode="ink">
                <msink:context xmlns:msink="http://schemas.microsoft.com/ink/2010/main" type="inkWord" rotatedBoundingBox="29600,17829 29908,17827 29909,17964 29601,17966"/>
              </emma:interpretation>
              <emma:one-of disjunction-type="recognition" id="oneOf77">
                <emma:interpretation id="interp97" emma:lang="" emma:confidence="1">
                  <emma:literal/>
                </emma:interpretation>
              </emma:one-of>
            </emma:emma>
          </inkml:annotationXML>
          <inkml:trace contextRef="#ctx0" brushRef="#br2" timeOffset="969921.3396">28659 17003 0</inkml:trace>
          <inkml:trace contextRef="#ctx0" brushRef="#br2" timeOffset="969488.4248">28366 17003 0,'24'0'47,"0"0"-31,123-73 15,-98 48-15,-25 1-1</inkml:trace>
        </inkml:traceGroup>
      </inkml:traceGroup>
    </inkml:traceGroup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17:26:54.96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447AC85-F3CD-4975-9ADE-7387CDFE6B6B}" emma:medium="tactile" emma:mode="ink">
          <msink:context xmlns:msink="http://schemas.microsoft.com/ink/2010/main" type="writingRegion" rotatedBoundingBox="16587,16804 34232,15472 34351,17048 16706,18380"/>
        </emma:interpretation>
      </emma:emma>
    </inkml:annotationXML>
    <inkml:traceGroup>
      <inkml:annotationXML>
        <emma:emma xmlns:emma="http://www.w3.org/2003/04/emma" version="1.0">
          <emma:interpretation id="{FE4162D0-479D-42DE-9D2B-E6F5ADD9D626}" emma:medium="tactile" emma:mode="ink">
            <msink:context xmlns:msink="http://schemas.microsoft.com/ink/2010/main" type="paragraph" rotatedBoundingBox="16587,16804 34232,15472 34351,17048 16706,183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357B305-972E-46B0-B6D2-1062A83CC600}" emma:medium="tactile" emma:mode="ink">
              <msink:context xmlns:msink="http://schemas.microsoft.com/ink/2010/main" type="line" rotatedBoundingBox="16587,16804 34232,15472 34351,17048 16706,18380"/>
            </emma:interpretation>
          </emma:emma>
        </inkml:annotationXML>
        <inkml:traceGroup>
          <inkml:annotationXML>
            <emma:emma xmlns:emma="http://www.w3.org/2003/04/emma" version="1.0">
              <emma:interpretation id="{BF5D27FE-37DB-40DF-BCBC-6AFAF1E49DF1}" emma:medium="tactile" emma:mode="ink">
                <msink:context xmlns:msink="http://schemas.microsoft.com/ink/2010/main" type="inkWord" rotatedBoundingBox="16662,17805 16695,17802 16739,18377 16706,18380"/>
              </emma:interpretation>
            </emma:emma>
          </inkml:annotationXML>
          <inkml:trace contextRef="#ctx0" brushRef="#br0">15446 16857 0</inkml:trace>
          <inkml:trace contextRef="#ctx0" brushRef="#br0" timeOffset="369.1122">15470 17418 0</inkml:trace>
        </inkml:traceGroup>
        <inkml:traceGroup>
          <inkml:annotationXML>
            <emma:emma xmlns:emma="http://www.w3.org/2003/04/emma" version="1.0">
              <emma:interpretation id="{15DB60DA-0ACE-4027-A6AC-D4F811DC584C}" emma:medium="tactile" emma:mode="ink">
                <msink:context xmlns:msink="http://schemas.microsoft.com/ink/2010/main" type="inkWord" rotatedBoundingBox="17294,16751 21615,16425 21719,17806 17399,1813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1" timeOffset="44231.5685">16154 17003 0,'24'0'31,"1"25"-16,-1-25 1,1 0 0,-1 0-16,1 0 31,-1 0-31,25-25 31,0-48-15,-25 48-1,-24 1-15,25 24 16,-25-24-16,0-1 16,24-24-1,-24 0 17,0 25-17,24 24 126,1 0-141,-1 0 31,1 0-15,-1 24 46,-24 1-46,0-1 15,0 1-15,25-25 15,23 0-31,1 0 16,-24 0-16,-1 0 15,1 0-15,-1-49 16,0 24-16,1 25 15,-25-48-15,24 23 16,1 1 0,-25-1-1,24 25 17,0 0-32,1 0 31,-25 25 63,-25-25-79,25 24-15,0 1 16,0 23-16,0-23 15,0-1-15,0 1 16,0-1 31,25-24-31,-1 0-16,1 0 15,-1 0 1,1 0-16,-1 0 15,0 0 1,1 0 0,-1 0-1,1 0 1,-25-24 0,0-25-16,0 24 15,0 1-15,0 0 16,0-1-16,0 1 15,0-1-15,0 1 16,0 0 0,-25 24-1,1 0 17,-1 24-1,25 0-16,0 25 1,0-24 0,49-25-1,-24 24 1,24-24-16,-25 0 16,25 0-1,-25 0 1,-24-24-1,25 24 1,-1-49-16,0 24 16,1 1-1,-1 24 17,1 0-17,-50 0 95,1 0-95,-1 24 1,25 1-16,0 24 15,0-25-15,0 25 16,0-25 0,0 1-1,0-1 1,25-24 0,-1 0 15,1 0-31,-1 0 15,-24-49-15,0 25 16,0-25 0,25 0-16,-25 25 31,24-1 31,-24 74-30,24-24-32,-24 23 15,0 1-15,25-49 16,-25 49-16,0-24 16,0 48-16,0-49 15,0 1-15,0-1 16,0 25 15,-25-25-31,1-24 31,0 0 1,-25 0-17,24 0 1,1 0-1,24-24 1,0 0 0,0-25-1,0 24 1,0 1 0,0-1-1,24 25 1,1-24-1,24 24 1,-1 0 0,-48-24-16,25-1 15,-1 25-15,-24-24 16,49 24-16,-49-25 16,25 1-16,-25-1 15,48 1-15,-48 0 16,0-1-16,25 25 15,-25-24-15,0-1 16,0 1 0,0-25-1,0 25 1,24 24 93,1 0-93,-1 0 0,1 0-16,-1 0 15,0 0-15,25 0 16,-49 24-16,25-24 47,-25 25-16,0-1-31,0 25 16,24-25 30,1-24-14,-1 0-17,25 0 1,-25-24 0,-24-1-16,49-23 15,-49-1 1,24 24-1,1 25 1,-1 0 0,-48 0 124,-25 25-124,49-1 15,0 1-15,0 23-1,0-23-15,0-1 16,0 1 15,49-25 1,-25 0-17,1-25-15,-1 1 31,-24-1-15,0 1-16,0 0 16,0-25-1,0 24 1,0-24 0,25 49 62,-25 25-63,24 24-15,-24-25 32,0 1-32,24-25 15,25 0 63,-49-49-62,49 0 0,-49 24-1,0 1 1,25 0-16,-1 24 15,0 0-15,1 0 32,-1 0-17,1 0-15,-25 48 78,0-23-78,0-1 16,0 1 0,0-1-1,0-48 48,0-25-48,24 0 1,-24 25-16,24 24 16,-24-25-16,25 25 15,-25-24-15,24 24 32,1 0-1,-25 24-16,24-24 1,-24 25 15,0-1-31,0 0 16,0 1 0,0-1-16,25-48 93,-1-1-93,25-23 16,0-1-16,-25 49 16,1 0 46,-25 24-46,0 1-1,0 23 17,0-23 46,24-25-63,0 0 32,1 0 16,-1 0-63,1 0 47,24 0 15,-49-25-31,0 1-15,0 0 0,24 24 93,0 48-93,-24-23 15,25-25-16,-1 0-15,1 0 79,-1 0-64,1 0-15,-25-25 16,0-23-1,24 23-15,0-48 16,1 48-16,-1-23 16,25-1-16,-25 49 62,25 0-46,-49 24-1,0 1 1,0 23-16,0-23 16,0 24-16,0-25 15,0 25-15,25-25 63,-25-48-16,24 0-32,1-50-15,-1 25 16,0 25-16,1 0 16,-1-1-16,1 25 31,24 25 16,-49-1-32,0 0-15,24 25 16,0-24 0,-24-1-1,25-24-15,-1 0 31,1 0-15,-1 0-16,0 0 16,25 0-16,0-49 15,-24 25 1,23-25-16,1 0 16,-49 25-1,0-1-15,0 1 16,-24 24 78,24 49-79,0-25-15,0 25 16,-49 0-16,49-25 15,0 1-15,49-25 63,-25 0-32,1 0-15,-25-25-1,24-24-15,1 49 16,-25-48-16,24-1 16,-24 0-1,0 25 1,24-1 15,1 25 0,-1 0-15,-24 73-16,0-48 16,49 48-1,-49-24-15,0 24 16,25 0-16,-25-24 16,0 0-16,0-24 15,0 23-15,0-23 16,0-1-16,-25 25 15,1 0 1,-1-49-16,-24 0 16,25 0-1,0 0-15,-1 0 16,1 0 0,24-25 15,0 1-16,0-25-15,0-24 16,24 24-16,25-24 16,0 24-16,-25 0 15,1 49-15,-25-24 16,24 24-16</inkml:trace>
          <inkml:trace contextRef="#ctx0" brushRef="#br1" timeOffset="44536.2008">18938 15611 0,'0'-24'46,"25"24"-46,48 24 16,-24-24 0</inkml:trace>
          <inkml:trace contextRef="#ctx0" brushRef="#br1" timeOffset="37504.8221">16154 17052 0,'0'-24'94,"0"-25"-79,0 24-15,0 1 16,0-1-1,0 1 1,0 0 0,0-25-1,0 24 17,0-24-17,0 25 32,0-25-31,0 25 15,0-25-15,0 25-1,24 24 157,1 0-156,-1 0 15,1 0 0,-1 0-15,1 0-1,-1 0 1,0 24 15,-24 0 63,0 1-94,0-1 31,0 1-31,0-1 16,-24 0 15,0 1 0</inkml:trace>
        </inkml:traceGroup>
        <inkml:traceGroup>
          <inkml:annotationXML>
            <emma:emma xmlns:emma="http://www.w3.org/2003/04/emma" version="1.0">
              <emma:interpretation id="{875D6879-FAC1-4DA9-9A87-9E558DA1F35C}" emma:medium="tactile" emma:mode="ink">
                <msink:context xmlns:msink="http://schemas.microsoft.com/ink/2010/main" type="inkWord" rotatedBoundingBox="21834,16625 25521,16346 25596,17331 21908,1760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50896.1108">20648 16270 0,'0'25'62,"0"-1"-46,24-24-1,1 0 1,-1 0 0,1 0-16,-1 0 15,0 0 1,1 0-16,-1 0 16,1-49-1,-25-24-15,24 24 16,-24 25-16,0-25 15,0 0-15,0 0 16,0 1 0,0-1-16,0 24 15,0-48-15,0 49 16,0-25-16,0 24 31,0 1-15,-24 24-1,-1 0 17,-24 24-1,49 1-31,0 24 16,0-1-16,0 1 15,0 25-15,0-50 16,0 49-16,0-48 15,0-1-15,0 1 16,0-1-16,25 0 16,-1 1-16,1-1 15,-1 1 1,1-25 31,23 0-16,-23 0-31,-1-25 16,1 25-16,-25-24 15,24 24 1,1 0-16,23-25 16,-48 1-1,25 24 1,-25-24-1,24 24 17,-48 0 46,-1 0-78,1 0 47,0 0-32,24 24 1,0 25 0,0-25 15,48 1-31,-23-25 15,-1 0 1,1 0 15,-1 0-15,-24-25-16,0 1 16,49-1-1,-49 1 1,0 0-1,0-1 1,0 74 78,0 0-94,0-25 15,0 1 1,0-1 0,24 0-1,1-24 48,-25-24-63,49-25 15,-49 0 1,0 25-16,48 0 16,-48-1-16,49 1 15,-24-1 1,-1 25 0,1 0-16,-1 0 31,0 0-16,1 25-15,-25-1 16,0 25-16,0 0 16,24-25-16,-24 1 15,0 23-15,25-48 78,-25-48-62,0 23 0,24-48-16,1 49 15,-1-1 1,0 1 0,1 24 30,-1 0 204,25 0-156,-24 0-78,-1 0 15,0 0-15,1 0 15,-1 0-15,1-25-1,23-24 63,-72 49 32,0 0-95,-1 49 17,25 0-17,0-24-15,0-1 16,0 0 15,0 1 0,0-1-15,49-24 15,-49-24-31,24 24 0,-24-25 16,25 1-1,-1 0-15,-24-25 16,0 24-16,25 1 16,-25-25-16,0 0 15,24 25-15,-24-1 16,25 25 46,-25 25-46,24 24 0,25-1-1,-49 1 1,0 49-16,0-74 16,24 25-1,-24 24 1,25-24-1,-25-24-15,0-1 16,0 25 0,0-25-16,0 1 15,0-1-15,0 1 16,0-1 0,-25-24 15,1 0 0,-1 0-15,1 0-1,24-24-15,0-1 16,-24-24-16,24 25 16,0 0-1,0-1-15,0 1 31,0-1-31,0 1 16,0-1 0,0 1-16,0 0 15,0-1-15,24 25 47,0 0-47,1 0 16,24 0-1,-25 0-15,25-49 32,-25 25-17,1 0-15,-1-1 16,1 1-16,-1-50 16,0 26-16,-24-26 15,49 25-15,-24-24 16,-25 49-16,24-1 15,1 25 79,-25 25-94,0 24 16,0-25-16,0 0 15,0 25-15,0-24 16,24-25 31,0 0 15,25-25-62,-24-24 16,-25 1 0,0 23-16,0-24 15,0 25-15,0-1 16,0 1-16,24 24 94,-24 73-63,0-24-15,25 0-16,-25 0 15,24-25 1,-24 1-16,0-1 15,24-24 1,1 0 15,48-24 1,-48 24-32,-25-25 15,48-24-15,1-24 16,-24 49-16,24-25 15,-74 49 110,1 0-109,24 49-16,0-25 16,0 25-16,0 0 15,0 0-15,0-25 16,0 25-16,0-25 16,49-24 62,-1-24-63,-23-25 1,-25 25-16,24-50 16,1 26-1,-25 23-15,24 1 16,-24-1-1,0 74 64,0-24-64,24-25 1,25 24-1,0-24 17,-24-24-17,-1-1 1,0 1 0,1-1-1,-25 1 1,24 24-1,-24 49 126,-24-25-141,-1 1 16,25-1-1,0 0 1,0 1 0,0-1-16,0 1 15,0-1 16,25-24-31,-1 0 32,1 0-32,-1 0 15,1 0 17,-1-24-17,-24-1 1,0 1-16,0-1 15,0 1 1,0 0-16,0-1 31,24 1 32,-24 48-48,0 1 1,0-1 0,0 0-16,25 25 15,-25-24-15,0-1 16,24 25-16,-24 0 16,0 0-16,0-25 15,0 25-15,0-25 16,0 25-16,0-24 15,0-1-15,0 25 16,-24-25 0,24 1-1,-25-25-15,1 0 32,0 0-17,-1 0-15,1 0 16,-1-25-16,25 1 15,0-25 1,0 25-16,0-25 31,25 24 1,-1 25-17,25 0-15,-25 0 16,25 0-1,-24 0-15,23 0 16,-23 0-16,24-24 16,0-25-16,-1 49 15,1-49-15,-24 49 16,-1-49-16,25 49 16,-49-48-1,0 23 1,0-24-1,0 25 1,0-1-16,0 1 16,0 0 15,0 48 16,0 25-32,0 24-15,0-24 16,24 0 0,-24-25-16,25-24 15,-1 0 32,1 0-47,-1 0 16,-24 25-16,25-25 15,23 0-15,-23 0 16</inkml:trace>
        </inkml:traceGroup>
        <inkml:traceGroup>
          <inkml:annotationXML>
            <emma:emma xmlns:emma="http://www.w3.org/2003/04/emma" version="1.0">
              <emma:interpretation id="{B320A5D1-EDEB-4764-8602-B5C4ECE1B5C3}" emma:medium="tactile" emma:mode="ink">
                <msink:context xmlns:msink="http://schemas.microsoft.com/ink/2010/main" type="inkWord" rotatedBoundingBox="26029,16279 28244,16112 28306,16930 26091,17097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1" timeOffset="54039.9046">24873 15904 0,'-24'0'0,"24"25"16,0 23-1,0-23-15,0-1 16,0 1 0,24-25 31,1 0-16,-1 0-16,-24-25 1,24-24 0,-24 25-16,0 0 15,0-1-15,0 1 16,0-1-16,0 1 16,0-1-1,0 1 1,0 73 124,25-25-140,-25 1 16,0 24-16,24-25 16,-24 0-16,25-24 15,-1 25 1,0-25 15,1 0 0,-1 0-31,1 0 16,-1 0 0,1 0 15,-1 0-31,0-49 16,1 0-1,-25 25-15,0-1 16,0 1-1,0-1 1,0 50 78,0-1-79,24 1-15,1-1 16,-1 1 0,1-1-1,-1-24 32,0 0-31,1 0 15,-25-24-31,24 24 16,1-25-1,-25 1-15,24-25 16,1 24-16,-1-23 16,-24-1-1,0 24-15,49-48 16,-49 49-16,0-1 15,0 1-15,24-25 32,25 73 46,-24 1-78,23 72 15,-48-72-15,25 48 16,-25-48 0,0-1-1,0 0-15,0 1 47,0 24-31,-25-49-1,1 0-15,48 0 172,1 0-172,-1 0 16,1 0-16,23-25 16,-23 1-1,48-25 1,-73 25-16,25 24 15,-1-49-15,0 24 16,-24 1-16,0-1 31,0-23-31,0 23 0,0 1 32,0-1-32,0 1 31,0-1-16,-24 25 48,0 0-16,24 25-47,0-1 31,0 1-15,0-1-1,0 1-15,0-1 16,0 0 0,0 25-16,0 0 31,48-24-31,-48-1 0,49-24 31,-24 0-15,24 24-1,-25-24 1,0 0 0,1 0-16,-1 0 15,1 0 1,-1 0-16,0 0 15,1-24-15,-1 24 16,1-24-16,48-25 16,-97 49 109,-1 0-110,25 49 1,0-25-16,0 25 16,0-25-16,0 1 15,0 24 1,0-1-16,0 1 15,49-49 32,-25 0-31,1-24 0,-25-25-16,24-24 15,-24 48-15,25-24 16,-1-24-16,-24 24 15,0-24-15,0 0 16,0 48-16,0-72 16,0 23-16,0 50 15,0-25-15,0 0 16,0 25-16,0 73 78,0 48-78,98 1 16,-74 0-1,50-25-15,-50-49 16,25 1-16,-25-25 0,25 0 16,-24 0-1,-1 0 1,0 0-1,1 0 17</inkml:trace>
        </inkml:traceGroup>
        <inkml:traceGroup>
          <inkml:annotationXML>
            <emma:emma xmlns:emma="http://www.w3.org/2003/04/emma" version="1.0">
              <emma:interpretation id="{1417304A-9135-4370-818F-12F0499755AB}" emma:medium="tactile" emma:mode="ink">
                <msink:context xmlns:msink="http://schemas.microsoft.com/ink/2010/main" type="inkWord" rotatedBoundingBox="28681,16273 29200,16234 29248,16869 28729,16908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1" timeOffset="56039.2352">27486 15855 0,'25'0'47,"24"0"-32,-25 0 32,0 0-31,-24-49-16,0 25 16,0-49-16,0 48 15,0-48-15,0 0 16,0 48-16,0-24 15,0 25 1,0-25-16,-24 0 16,0 25-16,24 48 93,0 25-61,0 0-32,0-25 0,0 25 15,0-24 1,0 48-16,24-49 16,-24 50-16,24-25 15,1-1-15,-1-23 16,-24-1-1,25 1-15,-1-25 32,1 0-17,23 0 1,-23 0 15,-1 0-15,-24-25-1,25 1-15,-25-1 16,0 1 0,24 0-16,-24-1 15,0 1 17,-24 24-1,-25 0-16,24 0 1,1 24-16,0 1 16,24-1-16,-25-24 15,25 24 1,0 25-16,0-24 16,0-1-1,25 1-15,-1-25 63,0 0-48,1 0 1,-1 0 31,1 0-32,-1 0 17,1 0-32,-1 0 15,-24-25 1,24 1 0,-24-1 30,25 1-46,-25-1 16,0 1 0,0 0-1,0-1 1,0 1 0,-25-1-1,1 1 1,-25-1 15,25 25 0,-25 0 1,24 0-32,25 25 15,0 24 1,0-25-1,0 1 17,25-1-17,-1-24-15,1 0 16,-1 0-16,25 0 16,-25 0-16,25 0 15,-49-24 16,0-1-15</inkml:trace>
          <inkml:trace contextRef="#ctx0" brushRef="#br1" timeOffset="56416.2286">27486 15513 0,'25'0'32,"48"0"-17,0 0-15,-24-24 16,24-1-16,-24 25 15,-24 0-15,48-24 16,-73 0-16,24 24 16</inkml:trace>
        </inkml:traceGroup>
        <inkml:traceGroup>
          <inkml:annotationXML>
            <emma:emma xmlns:emma="http://www.w3.org/2003/04/emma" version="1.0">
              <emma:interpretation id="{2D1EBE05-974E-4737-877F-719786E38139}" emma:medium="tactile" emma:mode="ink">
                <msink:context xmlns:msink="http://schemas.microsoft.com/ink/2010/main" type="inkWord" rotatedBoundingBox="29631,16235 34263,15886 34328,16754 29696,17104"/>
              </emma:interpretation>
              <emma:one-of disjunction-type="recognition" id="oneOf4">
                <emma:interpretation id="interp4" emma:lang="" emma:confidence="0">
                  <emma:literal>-</emma:literal>
                </emma:interpretation>
                <emma:interpretation id="interp5" emma:lang="" emma:confidence="0">
                  <emma:literal>_</emma:literal>
                </emma:interpretation>
                <emma:interpretation id="interp6" emma:lang="" emma:confidence="0">
                  <emma:literal>.</emma:literal>
                </emma:interpretation>
                <emma:interpretation id="interp7" emma:lang="" emma:confidence="0">
                  <emma:literal>~</emma:literal>
                </emma:interpretation>
                <emma:interpretation id="interp8" emma:lang="" emma:confidence="0">
                  <emma:literal>w</emma:literal>
                </emma:interpretation>
              </emma:one-of>
            </emma:emma>
          </inkml:annotationXML>
          <inkml:trace contextRef="#ctx0" brushRef="#br1" timeOffset="62159.9341">28463 15855 0,'-24'0'47,"48"0"-15,1 0-1,-1 0 0,1 0-31,-25-24 16,24 24-16,-24-25 31,0-23-15,0 23-1,0-24 1,0 25-1,0-25-15,0 25 16,0-1-16,0 1 16,0-25 31,0 73 31,0 25-63,24 0-15,1-25 16,-1 1-16,1-25 16,-25 24-16,24 1 15,1-1-15,-1-24 16,0 25-16,-24-1 15,49 0 1,-49 1 0,0 24 15,-24-49 31,48 0 48,1 0-110,-1 0 15,0 0 1,25-25 0,-24 1-16,24-25 15,-25 25 1,-24-1-16,0 1 16,0-25-16,0 24 15,0 1-15,0 0 16,0-50-16,0 25 15,0 1-15,0-26 16,0 50 0,-24-25-1,-1 25 1,25 48 62,0 25-62,0-25-16,0 25 15,0 0-15,0 0 16,0 24-16,0-24 16,0 0-16,0 24 15,49-24-15,-49 24 16,24-48-16,1 24 15,-1-1 1,1-48 0,24 0-1,-25 0 1,25 0 15,-49-24-15,24 0-16,-24-1 15,0 1-15,0-1 16,0 1-16,0-25 16,0 25-1,0-1-15,0 1 16,0-1 15,0 1-31,74 24 141,-26 0-141,50 0 15,-49 0-15,-25 0 79,-24 49-64,0-25 1,0 25-1,25 0 1,-1-25 0,1 1-1,-1-25 17,0 0-1,1 0-16,-1 0-15,-24-25 16,0 1 0,25-1-16,-25-23 15,0 23 1,0-24 0,0 0-16,0 1 15,24 48-15,-24-25 16,0 1-16,0-1 15,0 74 79,0-24-94,0-1 16,49 0-16,-49 25 15,0-24 1,0-1 0,24 1-16,-24-1 31,25-24-31,-1 0 31,1 0-15,24 0-16,-25 0 15,-24-24 1,49-1-16,-25-24 16,-24 25-1,25-25 1,-25 0-16,0 0 16,0 25-1,0 73 157,0 0-172,24-25 16,0 0-16,-24 1 15,25 24 17,-1-25-17,1-24-15,-1 0 31,1 0-15,-1 0 0,25 0-1,0-24 1,0 24-16,-49-25 16,24 1-16,25-25 15,-25 49 16,-24 24 157,-24-24-188,24 25 16,0-1-16,-25 1 15,25-1 1,0 1-1,0-1-15,0 0 16,25 1 0,-25-1-1,24 1 1,-24-1 0,25 1-1,-1-25-15,1 0 16,-1 0-1,0 0 1,-24-25-16,25 25 0,24 0 16,-25-49-1,1 49 1,-25-24-16,0-25 16,48 25-16,-48-1 15,0 1-15,0-1 16,0-24-16,0 1 15,0 23-15,0 1 16,0-50-16,0 50 16,0-25-16,0 25 15,0-25-15,0 25 16,0-1-16,0 1 16,0-1-16,0 1 15,0 48 79,0 25-78,0 0-16,25 24 0,-25 0 15,49-24-15,-49 0 16,0-24-1,0 48-15,0-49 16,24 1-16,0 24 16,1-1-1,-1-48 1,-24 25 0,25-25 30,-1 0-46,1-25 32,-25 1-17,0 0-15,0-1 16,24-24-16,-24 0 16,0 1-1,24-1 1,-24 73 78,0 1-79,0-1-15,0 0 16,0 1-16,0-1 15,0 25-15,0-24 16,0 23 0,25-23-1,-25-1 1,49-24 15,-25 0 0,1-24-31,23-25 16,-48 0 0,0 25-16,0-1 15,0 1-15,25-1 63,-25 50-1,49 24-46,-25 0-16,-24-25 16,24-24-16,-24 24 15,25 1-15,24-25 31,-25 0-31,25 0 16,-25 0 0,1 0-16,24-49 15,-25 25-15,1-25 16,-25 0-16,24 24 16,-24 1-16,0 0 15,0-50-15,0 50 47,0 48 47,0 1-94,24-25 15,1 0 1,-1 0-16,1 0 16,-25 24 31,0 25-32,0-25-15,24 50 16,-24-50-16,49 25 15,-49-25 1,24-24 0,1 0-1,-1 0 1,25-24-16,-24 0 16,-1-1-16,25-24 15,0 25-15,-25-1 16,0 1-1,1 0-15,-25-1 32,0 1-17,0-1 1,0 1 15,-25 24 0,25 24-15,0 25-16,0-24 16,0 23-16,0 26 15,0-50-15,25 25 16,-1-25-16,25 1 16,24-25-16,-24 0 15,73 0-15,0 0 16,-24 0-16,49-25 15,-98 1-15,-1-49 16,1-1-16,-49 50 16</inkml:trace>
          <inkml:trace contextRef="#ctx0" brushRef="#br1" timeOffset="63519.5873">28830 15416 0,'24'24'16,"98"0"-16,49 25 16,-49-24-16,-24-25 15,0 0-15,-25 0 16,-24 0-16,0 0 15,-25 0-15,0 0 16</inkml:trace>
          <inkml:trace contextRef="#ctx0" brushRef="#br1" timeOffset="62991.7802">30661 15391 0,'25'0'63,"73"0"-63,-1 0 16,-24 0-16,1-24 15,-74-1-15,24 25 16</inkml:trace>
        </inkml:traceGroup>
      </inkml:traceGroup>
    </inkml:traceGroup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17:28:55.953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E9E36F8-3DE5-4D1E-AC48-229086696AB4}" emma:medium="tactile" emma:mode="ink">
          <msink:context xmlns:msink="http://schemas.microsoft.com/ink/2010/main" type="writingRegion" rotatedBoundingBox="848,513 31497,196 31594,9564 945,9881"/>
        </emma:interpretation>
      </emma:emma>
    </inkml:annotationXML>
    <inkml:traceGroup>
      <inkml:annotationXML>
        <emma:emma xmlns:emma="http://www.w3.org/2003/04/emma" version="1.0">
          <emma:interpretation id="{B6EF93BE-42DF-4C46-B33A-D4F32381E826}" emma:medium="tactile" emma:mode="ink">
            <msink:context xmlns:msink="http://schemas.microsoft.com/ink/2010/main" type="paragraph" rotatedBoundingBox="864,361 12250,597 12226,1792 839,15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9D9F830-F4E3-4DCB-B737-06E233E82DB4}" emma:medium="tactile" emma:mode="ink">
              <msink:context xmlns:msink="http://schemas.microsoft.com/ink/2010/main" type="line" rotatedBoundingBox="864,361 12250,597 12226,1792 839,1557"/>
            </emma:interpretation>
          </emma:emma>
        </inkml:annotationXML>
        <inkml:traceGroup>
          <inkml:annotationXML>
            <emma:emma xmlns:emma="http://www.w3.org/2003/04/emma" version="1.0">
              <emma:interpretation id="{2629D66A-DDF5-402C-903F-2FAE0DE03229}" emma:medium="tactile" emma:mode="ink">
                <msink:context xmlns:msink="http://schemas.microsoft.com/ink/2010/main" type="inkWord" rotatedBoundingBox="857,700 3600,757 3582,1613 839,155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9 440 0,'0'-24'94,"0"-1"-78,0 1-1,0-1-15,0 1 31,0 0-31,0-1 16,0 1-16,0-1 16,0 1-1,0-1 1,0 1 0,0 0-1,0-1 1,24 1 15,-24-1-15,25 25-1,-1-24 17,25 24 155,-25 24-140,-24 1-31,25-1-1,-1-24-15,-24 25 16,24 23 15,-24-23-15,0-1 31,0 1-32,0-1 1,0 1-16,0-1 15,0 25 1,0-25-16,0 25 16,0-25-1,0 25 1,0-24 0,0-1-16,0 25 15,0-25 1,0 25-1,0-24-15,0 24 16,0-25-16,0 25 16,0-25-1,0-97 188,0 24-203,0 0 0,0-24 16,0 49 0,0-50-16,0 25 15,0 1-15,0-26 16,0 50-16,0-25 16,0 0-1,0 25-15,0-1 16,0 1-1,0 0-15,0-1 16,0 1 0,0-1-1,0 1 48,0-1-32,49 25 63,-24 0-47,-1 0-32,-24 25-15,25-1 16,-1-24 0,0 25-1,1-1 16,-1 25 16,-24-25-31,25 1 0,-25-1-1,0 1 1,0 24-1,0-25 1,0 0 15,0 1-31,0-1 16,0 25 0,0-25-1,0 25-15,24-24 16,-24-1-16,0 1 15,0 23-15,0-23 16,0-1-16,0 1 16,0-1-16,0 1 15,25-1 32,-25-48 31,0-50-62,0 50-16,0-25 16,0 0-16,0 0 15,0 25-15,0-25 16,0 0-16,0 0 15,0 25 1,0-25 0,0 25-1,0-1 1,0 1-16,24 24 16,-24-25-1,24 1 1,-24 0-16,25 24 15,-25-25 1,24 25 31,1 0-31,-1 0-1,0 0 1,-24 49-1,25 0 1,-25-25-16,0 1 16,0 24-1,0-1 1,0-23-16,24 24 31,-24-25-15,25 25-1,-1-25 17,1 1-17,-1-25 1,0 0-16,1 0 16,24 0-1,-25 0 16,25 0-31,-25 0 16,1 0 0,-1 0-16,1-49 15,-1 49-15,-24-49 16,49 25-16,-49-1 16,24 1-16,1-1 15,-1-23 1,1 23-1,-1 25 64,-24 25-48,-24-25-16,-25 48-15,24-23 16,-23 24 0,48-25-1,0 0 1,0 1-16,0 24 16,0-25-16,0 1 15,0 23-15,0-23 16,0 48-16,24-73 15,0 25-15,25-25 16,-24 0-16,24 24 16,-25 0-1,25-24 1,-25 0 0,25 0-1,0 0-15,-25 0 16,1 0-16,-1 0 15,25-24-15,-49 0 32,24-25-17,-24 24 1,0 1 0,0-1-16,0 1 15,0 0-15,0-1 16,0 1-16,0-1 15,0 1 1,0-1-16,0 1 16,0 0-1,-24 24-15,0-25 16,-1 1 0,1-1-16,-1 25 15,1 0-15,-1 0 31,1 0-31,0 0 16,-1 0 15,-24 0 32,49 25-32,0-1-15,0 25-1,25-25 1,-1-24 15,49 0-15,-48 0 15,-1 0-15,1 0-1,-1 0 1,1 0 0,23-24-1,1 24 1,-49-24-1,25 24-15,-1-49 16,1 24 0,-1 1-1,-24 0 1,24 24-16,-24-25 0,0 1 16,0-1-1,0 1 1,0-1-16,0 1 15,-24 0 1,0 24 15,-1 0 1,1 0-17,24 24 32,0 0-31,49 1-1,-1-25 1,1 0-16,-24 0 16,-1 0-16,0 0 15,1 24 63,-25 1-31,24 24-47,-24-1 16,0-23-1,25-25-15,-1 73 16,25-73 0,-25 24-1,-24 1-15,25-25 16,-1 24-16,1-24 16,24 0-1,-1 0-15,-23 0 16,24 0 15,-25 0-15,-24-24-16,49-1 15,-49 1-15,24-49 16,1 73 0,-25-49-16,0 25 15,0-1 1,0 1-16,0-1 15,0 1 1,0-1-16,0 1 16,-25 0 15,1 24 0,0 0-15,-1 0-1,25 24 1,-49 25 0,49-25-16,0 1 15,0-1-15,0 1 16,0-1-16,25 25 16,-25-25-16,49 25 15,-25-25-15,25-24 16,0 49-16,0-24 15,-49-1-15,24-24 16,25 0-16,-25 0 31,1 0-15,-1 0-16</inkml:trace>
        </inkml:traceGroup>
        <inkml:traceGroup>
          <inkml:annotationXML>
            <emma:emma xmlns:emma="http://www.w3.org/2003/04/emma" version="1.0">
              <emma:interpretation id="{FCE45218-58DD-495B-B3CF-7F730DFDE152}" emma:medium="tactile" emma:mode="ink">
                <msink:context xmlns:msink="http://schemas.microsoft.com/ink/2010/main" type="inkWord" rotatedBoundingBox="4169,430 8587,521 8565,1594 4147,150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6910.7088">4820 123 0,'49'0'47,"49"0"-47,-50 0 15,50 0-15,-49 0 16,-25-25-16,25 25 16,-49-24 93</inkml:trace>
          <inkml:trace contextRef="#ctx0" brushRef="#br0" timeOffset="6175.8466">3306 660 0,'0'-49'109,"0"25"-78,24-25-31,-24 24 16,25 1 0,-1-1-16,25 1 31,0 24-31,0 0 16,-25-49-16,49 25 15,-48 24-15,48 0 16,0-25-16,-48 25 15,-1-24-15,-73 24 94,0 0-78,1 24-1,23 1 1,1-1 0,-1 1-16,25 23 15,-24 1 1,-1-24-16,25 24 31,0-25-15,0 25-1,0-25 1,49 1 0,-24-25-1,-1 0-15,1 0 16,-1 0 0,0 0-16,25-25 15,-24 25 1,-25-24-16,0-25 15,24 25-15,1-50 16,-25 1 0,24 24-16,-24 25 15,0-49-15,0 24 16,0 24-16,0 1 16,0-25-16,0 0 15,0-24-15,0 48 16,0-23-16,0 23 15,0-24 1,0 25-16,0 48 109,0 25-109,0 0 16,0 24-16,0-24 16,0 0-16,0 0 15,24 0-15,-24 0 16,25-1-16,-1 1 16,1-49-1,-25 25 1,24-25-1,25 0 1,-25 0 0,1 0-16,24 0 15,-25 0 1,0-25-16,25 1 16,-24 24-16,-1-25 15,1 25 1,-50 0 93,1 0-109,-1 0 16,1 0-16,-1 0 15,1 0-15,24 25 16,-49-1-16,49 25 16,0-25-1,0 25-15,0-24 16,0-1 0,0 1-16,0 23 15,25-48 16,-25 25-31,24-25 16,0 0 0,25 0-1,-24 0 1,24 0 0,-25-25-16,-24 1 15,0 0-15,0-25 16,24 49-16,-24-25 15,0-24-15,0 25 32,0-25-32,0 25 15,0 97 126,0-49-141,0 25 16,0-24-16,0 24 15,25-25-15,-1-24 16,-24 24-16,49 1 15,-25-25-15,1 24 16,24 1-16,-25-25 16,1 0-1,-1 0-15,0 0 16,50 0-16,-50-25 16,1-24-16,23 1 15,-48 23 1,25 1-16,-25-50 15,24 50-15,-24-49 16,25 48-16,-25-48 16,0 24-16,0 0 15,0-24-15,0 0 16,0-25-16,0 49 16,0-24-16,0 24 15,0 74 63,0 72-78,24-23 16,-24-1-16,0 25 16,25 24-16,-1 0 15,25-49-15,-25 0 16,-24-24-1,0-24-15,25-1 16,-1 0-16,-24 1 16,25-1-1,-1-24 17,0 0-17,1 0-15,-25-24 16,49-1-16,-49 1 15,48-25-15,-48 0 16,25 49-16,-1-24 16,-24-1-16,25 25 15,-1-24-15,-48 24 125,-1 24-125,1-24 16,24 25-16,0-1 16,0 25-16,0 0 15,0-25 1,0 1-16,0-1 15,0 1 1,0-1 0,24-24 15,1 0 0,-1 0-31,1 0 16,-1-24-1,0-1 1,25-24 0,-49 25-16,0 0 15,0-1-15,25-24 16,-25 25-16,0-25 16,0 25-1,24 72 141,-24 1-156,49 25 16,-25-50 0,1 0-16,24 50 15,-1-50 1,-23-24-16,-1 0 16,1 0-1,-1 0-15,1 0 16,48 0-1,-24-49-15,-49 25 16,0-1-16,49-23 16,-49-26-16,0 1 15,24 24 1,-24 0-16,0-24 16,0 49-16,0-50 15,0 1-15,0 49 16,0-25-16,0 0 15,0 25-15,0-1 16,0 1-16,0-25 31,-24 25-31,-1-1 47,1 25 0,-1 25-47,25 23 16,0 26-16,0-1 15,0 0-15,0-48 16,0 48-16,0 0 16,0-48-16,0 23 15,0 1-15,0 24 16,0 25-16,25-49 15,-1 24-15,1-24 16,-25 0-16,48-25 16,-48 1-16,25-25 15,-25 24-15,24-24 16,1 0 0,-1 0-1,1 0-15,-1 0 16,0 0 15,25 0-15,-49-24-1,0-1-15,0-23 16,25 48-16,-25-25 16,0 1-16,0-1 15,0 1 1,0-25-16,0 25 62,0 48 32,24-24-47,1 0-16,-1 0-15,0 0-1,1 0 1,24 0-16,-49-24 16,24 24-1,0 0 1,1 0-16,-74 0 172,25 0-157,24 24-15,0 25 16,0-25-16,-25 1 16,25-1-1,0 1-15,0-1 16,0 0 0,0 1-1,0-1 1,25-24-1,-1 0 1,25 0 0,-25 0-1,25 0 1,-24-24-16,-25-1 16,0 1-1,0 0-15,0-25 16,0 24-1,0 1 1,0-1-16,0 1 16,24 48 93,-24 1-109,0-1 16,49 1-1,-25-25 32,1 0-31,-1 0-1,1 0 1,-1-49-16,0-24 16,-24 48-1,25-24 1,-25 0 0,24 25-16,1 24 31,-1 0-16,25 0 1,0 0-16,-49 24 16,24-24-16,1 49 15,-25-24-15,0 24 16,0-25-16,0 25 16,0-25-1,0 1 16,0-1-15,0 1 47,24-25-48,0 0 1,1 0-16,-1 0 15,1-25-15,-1 25 16,25-49-16,-25 25 16,1-1-16,-1 1 15,1 0 1,-1-1-16,1 1 16,-1-25-1,-24 0 1,24 25-16,-24-1 15,0-24-15,0 1 16,0 23 15,-24 25 16,0 0-47,-1 0 16,25 73-1,0-48-15,0 48 16,0 0-16,0-24 16,0-24-16,25-1 15,23 25 1,-23-49 0,-1 0-1,1 0-15,-1 0 16,1-25-1,-25 1-15,24 24 16,0-24-16</inkml:trace>
        </inkml:traceGroup>
        <inkml:traceGroup>
          <inkml:annotationXML>
            <emma:emma xmlns:emma="http://www.w3.org/2003/04/emma" version="1.0">
              <emma:interpretation id="{3B4B5558-3FD4-4874-BB4C-8A4B36C56D39}" emma:medium="tactile" emma:mode="ink">
                <msink:context xmlns:msink="http://schemas.microsoft.com/ink/2010/main" type="inkWord" rotatedBoundingBox="9288,651 12248,712 12230,1593 9270,1532"/>
              </emma:interpretation>
              <emma:one-of disjunction-type="recognition" id="oneOf2">
                <emma:interpretation id="interp2" emma:lang="" emma:confidence="0">
                  <emma:literal>-</emma:literal>
                </emma:interpretation>
                <emma:interpretation id="interp3" emma:lang="" emma:confidence="0">
                  <emma:literal>_</emma:literal>
                </emma:interpretation>
                <emma:interpretation id="interp4" emma:lang="" emma:confidence="0">
                  <emma:literal>.</emma:literal>
                </emma:interpretation>
                <emma:interpretation id="interp5" emma:lang="" emma:confidence="0">
                  <emma:literal>,</emma:literal>
                </emma:interpretation>
                <emma:interpretation id="interp6" emma:lang="" emma:confidence="0">
                  <emma:literal>~</emma:literal>
                </emma:interpretation>
              </emma:one-of>
            </emma:emma>
          </inkml:annotationXML>
          <inkml:trace contextRef="#ctx0" brushRef="#br0" timeOffset="11223.6748">8435 294 0,'24'0'15,"74"0"1,24 0-16,49 0 16,-73 0-16,-25 0 15,-24 0-15,-1 0 16,-23 0-16,24-25 16</inkml:trace>
          <inkml:trace contextRef="#ctx0" brushRef="#br0" timeOffset="10759.9198">8483 709 0,'-24'0'31,"24"24"-15,73-24 0,-24 0-1,-24 0-15,-1 0 16,25 0-1,-49-24-15,49-1 16,-49 1-16,49-49 16,-49 48-16,0-24 15,0 0-15,0 1 16,0-26-16,0 1 16,24 0-16,-24 0 15,0 48 1,0-24-16,0 25 15,0-25-15,0 25 47,0 48 47,0 49-94,0 1 16,0-26-16,0 50 15,0-25-15,0 1 16,49-26-16,-25 1 16,-24 0-16,25 0 15,24 0-15,-25 0 16,0-25-16,-24 1 15,49-1-15,-24-24 32,-1 0-32,0 0 15,25 0 17,-24 0-32,24-24 15,-1-1 1,-48 1-16,25-1 15,-1 1-15,-24-1 16,0 1-16,25-25 16,-25 0-16,0 0 15,0 1 1,-25 48 15,25-25-15,-24 25-1,-1 0 1,1 25 0,24-1-1,0 25-15,0-25 16,0 1-16,0 24 16,0-25-1,0 25-15,0-25 31,0 1-15,24-25-16,1 24 16,-1-24-1,1 0-15,48 25 16,-24-25 15,-25 0-15,25 0-1,-25-25 1,1-24 0,-25 25-16,0-1 15,0 1-15,24-49 16,-24 48-16,0 1 16,0-1-16,0 1 15,25 24 110,24 0-109,-25 0-16,0 0 15,1 24 1,-25 1 31,0-1-47,0 50 16,0-26-16,0 26 15,0-1-15,24-73 16,1 24-16,-1 25 15,1-49 1,-1 0 0,0 0-1,25-24 1,-49-1-16,25 25 16,-25-24-16,49 24 15,-49-24-15,48-25 16,-48 0-1,0 24-15,25 1 16,-25-25-16,0 25 16,24 24-1,1 0 17,24 0-1,-25 0-31,0 0 31,1 0-15,-1 0-1,1 24 1,-25 25 46,0-25 157,0 1-219,0-1 16,0 1-1,24-25 48,-24-49-1,24 49-62,-24-25 16,0 1-16,0-25 16,0 25-1,0-1-15,0 1 16,0-1-16,25 1 31,-1 0-31,1 24 31,24 0 16,-25 48-31,-24-23-16,0 24 16,0-25-1,0 25 1,0-25-1,0 25 1,24-122 109,1 0-109,-25 48 15,24-24-31,1 25 16,-1 24-1,-24-24 1,25 24-16,-1 0 31,25 0 0,-25 0-15,1 24 0,-25 0-1,0 1-15,0-1 16,0 1-16,0 24 15,0-25-15,0 0 16,0 1-16,24-1 16,-24 1-1,24-25 1,25 0 15,0-25-15,-49 1-1,49-25-15,-25 0 16,-24 0 0,0 25-16,0-25 15,0 25-15,25-25 16,-25 24-16,0 1 16,0 0-1,24 24 16,1 0-15,-1 0 0,1 48-1,-1-48-15,-24 49 16,0-24-16,24 48 16,-24-49-16,0 25 15,0-24-15,0 23 16,0-23 15,49-25 110,-24 0-141,24 0 15,-25-25-15,25 1 16</inkml:trace>
        </inkml:traceGroup>
      </inkml:traceGroup>
    </inkml:traceGroup>
    <inkml:traceGroup>
      <inkml:annotationXML>
        <emma:emma xmlns:emma="http://www.w3.org/2003/04/emma" version="1.0">
          <emma:interpretation id="{C0597D33-8215-41E3-9781-4BCDC5D282C0}" emma:medium="tactile" emma:mode="ink">
            <msink:context xmlns:msink="http://schemas.microsoft.com/ink/2010/main" type="paragraph" rotatedBoundingBox="1065,2183 31300,1870 31318,3539 1083,38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7F778F-2C5C-4A5E-A870-422F3135670C}" emma:medium="tactile" emma:mode="ink">
              <msink:context xmlns:msink="http://schemas.microsoft.com/ink/2010/main" type="line" rotatedBoundingBox="1065,2183 31300,1870 31318,3539 1083,3852"/>
            </emma:interpretation>
          </emma:emma>
        </inkml:annotationXML>
        <inkml:traceGroup>
          <inkml:annotationXML>
            <emma:emma xmlns:emma="http://www.w3.org/2003/04/emma" version="1.0">
              <emma:interpretation id="{0A569D41-7C6A-4B03-80C5-0F89C1A644D0}" emma:medium="tactile" emma:mode="ink">
                <msink:context xmlns:msink="http://schemas.microsoft.com/ink/2010/main" type="inkWord" rotatedBoundingBox="1065,2183 3678,2156 3690,3290 1077,3317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1" timeOffset="16159.8168">253 2296 0,'-25'-24'32,"25"-1"-17,0 1-15,0-25 16,0 25 0,0-25-1,0 24-15,0-23 16,25 23-16,-25 1 15,0-1-15,24 1 16,1-1 0,-1 25 15,1 0-31,-1 0 16,0 0-16,25 0 15,-24 0-15,-1 0 16,25 0-16,-25 0 15,25 25-15,-24-1 16,-25 25 0,0 24-1,0-48-15,0 24 16,0 24-16,0-49 16,0 25-16,-25-24 15,25-1-15,-24 25 16,24-25-1,0 25-15,0-24 16,0-1-16,0 0 16,49-24 31,-1 0-47,-23 0 15,24 0-15,-25 0 16,25 0-16,-25 0 15,1 0 1,-1-24-16,-24 0 16,49-1-1,0 1 1,-25-1-16,-24 1 16,0-25-16,0 25 15,0-50-15,0 1 16,0 24-1,0 0 1,0 1-16,0 23 16,0 1-16,-24-1 15,24 1 1,-24 24 0,-1 0-1,1 0 1,-1 0-16,1 49 15,24-25 1,0 1-16,0-1 16,0 0-16,0 25 15,24-24 1,1-1 0,-1 1-16,1-25 15,23 24-15,-23-24 31,-1 0-15,25 0-16,-24 0 16,-1 0-1,25-24 1,-49-1 0,24-24-1,-24 25 1,0-1-16,0 50 78,0 48-78,0 0 16,25 1-16,-1-1 15,-24-49-15,49 25 16,-25-49-1,1 0-15,-1 0 16,1 0-16,48 0 16,0 0-1,-73-24 1,25 24-16,23-49 16,-48 25-16,25-1 15,-25 1-15,0-1 16,0 1-16,0-1 15,0-23 17,-25 48-17,1 0 1,0 0 0,-25 0-1,49 24-15,0 25 16,0 24-16,0-24 15,0-25-15,0 25 16,24-24-16,1-1 16,-25 0-16,24-24 15,49 25-15,-48-25 16,-1 0 0,25 0-1,24-25 1,-48-23 15,-1 48-31,-24-74 16,0 50-16,24-25 15,1 0-15,-25 0 16,0 25-16,0 0 16,0-1-16,0 1 15,0 48 48,0 49-63,0-24 15,0 0-15,0 0 16,0-25-16,24 50 16,1-26-1,-1-48 1,1 0-1,23 0 1,-23-24-16,-25-25 16,24-24-16,-24 24 15,0 25-15,25-50 16,-1 50-16,-24 48 78,0 74-78,0-49 16,0 24-16,0-48 15,0 48-15,25-49 16,-1-24 0,0 0-1,1 0 1,24-24-1,-25-25 1,1 25-16,-25-1 16,24-24-16,0 25 15,-24 0-15,0-1 16,0 1-16,0 48 94,0 49-79,0-48-15,25 24 16,-1-25 0,1-24-1,24 0 1,-25 0-1,0 0 1,1 0-16,-1 0 16,25 0-16,-25 0 15,1 0 1,-1 0-16,1-24 16,-25-1 15,0 1-31,0-49 15,0 48 1</inkml:trace>
          <inkml:trace contextRef="#ctx0" brushRef="#br1" timeOffset="16505.5718">1230 1466 0,'24'0'16,"1"0"15,-1 0 16</inkml:trace>
        </inkml:traceGroup>
        <inkml:traceGroup>
          <inkml:annotationXML>
            <emma:emma xmlns:emma="http://www.w3.org/2003/04/emma" version="1.0">
              <emma:interpretation id="{9C09F1A7-1551-47B2-936F-FCA7662DEE94}" emma:medium="tactile" emma:mode="ink">
                <msink:context xmlns:msink="http://schemas.microsoft.com/ink/2010/main" type="inkWord" rotatedBoundingBox="4206,2979 4288,2978 4292,3295 4210,3296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1" timeOffset="17016.9764">3428 2272 0</inkml:trace>
          <inkml:trace contextRef="#ctx0" brushRef="#br1" timeOffset="17280.8246">3379 2565 0,'0'24'62</inkml:trace>
        </inkml:traceGroup>
        <inkml:traceGroup>
          <inkml:annotationXML>
            <emma:emma xmlns:emma="http://www.w3.org/2003/04/emma" version="1.0">
              <emma:interpretation id="{F3E73C8C-51E6-4C9C-B6EC-8B60F981740D}" emma:medium="tactile" emma:mode="ink">
                <msink:context xmlns:msink="http://schemas.microsoft.com/ink/2010/main" type="inkWord" rotatedBoundingBox="4906,3031 5370,3026 5373,3318 4909,3323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2" timeOffset="38354.0269">4063 2614 0,'49'0'1985,"-25"0"-1798,-24-25-109,25 25 94,-25-24-125,24-1-31,0 1 15,-24 0-15,0-1-1,25 1 16,-25-1-15,24 25-16,-24-24 31,25 24-15,-25-24 0,24 24 15,-48 0 156,-1 0-171,-24 0 0,1 0-1,23 0 1,25 24-16,-24 0 15,24 1 17,0-1-17,0 1-15,0-1 16,0 0 0,0 1-16,0-1 15,24 1 1,1-25 15,-1 0-15,0 0-1,1 0-15,-1 0 32,1 0-17,-1 0 1,1 0-1,-1-25 1,0 1 15,-24-1-15,0 1-16,0-25 16,0 25-1,0-1-15,0 1 16,0 0-16,0-1 15,0 1 1,0 48 47,0 49-48,49 1-15,-24-26 16,-25-23-16,48-1 15,-23-24 64</inkml:trace>
        </inkml:traceGroup>
        <inkml:traceGroup>
          <inkml:annotationXML>
            <emma:emma xmlns:emma="http://www.w3.org/2003/04/emma" version="1.0">
              <emma:interpretation id="{3B29F829-B389-4D6B-99D0-59E19A6219BD}" emma:medium="tactile" emma:mode="ink">
                <msink:context xmlns:msink="http://schemas.microsoft.com/ink/2010/main" type="inkWord" rotatedBoundingBox="5731,2543 11374,2484 11383,3301 5739,3359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2" timeOffset="46000.1867">9412 2394 0,'0'-49'31,"0"25"-15,24-1-16,0 1 15,1-25 1,-25 0-16,24 25 15,1-1-15,-1 1 16,25-1-16,0 25 31,-25 0-31,1 0 32,-1 0-32,0 0 15</inkml:trace>
          <inkml:trace contextRef="#ctx0" brushRef="#br2" timeOffset="46455.6899">8728 2028 0,'24'0'0,"25"0"16,0 0-16,0 0 15,0 0-15,-1 0 16,1-25 0</inkml:trace>
          <inkml:trace contextRef="#ctx0" brushRef="#br2" timeOffset="46666.1735">9192 1954 0,'-25'0'94</inkml:trace>
          <inkml:trace contextRef="#ctx0" brushRef="#br2" timeOffset="45375.7204">4893 2516 0,'0'24'16,"0"1"-1,25-25 1,-1 0-1,1 0-15,-1 0 16,0 0 0,1 0-1,-1 0 1,1 0 0,-25-25-1,0-23 1,0 23-16,0 1 15,0-1-15,0 1 16,0 0-16,24-25 16,1 49 62,-25 49-47,0-1-31,24-23 16,-24-1-16,24 1 15,1-25 1,-1 0 0,25 0-1,0 0 1,-25 0-1,1 0-15,24 0 16,-25 0-16,25 0 16,24-49-16,-48 49 15,-1-25-15,-24 1 16,24 0-16,25-50 16,-24 50-1,-25-25-15,0 25 16,0-25-16,0 24 15,0 1 1,0-25 0,0 25-1,0-1 1,0 1 0,0-1-1,-25 25-15,1-24 16,24-1-1,-25 25-15,1 0 16,0 0 15,-1 0-15,1 25 0,-1 24-1,25 0-15,0-1 16,0-23-16,0 48 15,0-48-15,0-1 16,0 25-16,25-25 16,-1 1-16,25 24 15,-25-25 1,1 0-16,-1 1 16,1-25-1,-1 0-15,25 49 0,-25-49 47,1 0-47,-1 0 16,1 0-16,-1 0 15,49-25 1,-73 1 0,0-1-1,0-23-15,0 23 16,25 1-16,-25-25 15,0-24-15,0 24 16,0 0-16,0 24 16,0-23-16,0 23 15,0 1-15,0-1 16,0 1-16,-25-1 31,1 25 0,-1 0-15,1 0 15,0 25-31,24-1 16,-25 25-16,25 24 16,0-48-1,0 48-15,0-48 16,0 23-16,0 1 15,0 0-15,0 0 16,25-49-16,-1 49 16,0-49-16,50 49 15,-74-25-15,73 0 16,-49 25-16,25-24 16,-24-25-16,-1 0 15,25 24 1,-25-24 15,1 0-15,-1-24-16,1-1 15,-25 1-15,0-25 16,24-24-16,-24 24 16,0 0-16,25 0 15,-25 25-15,24 24 78,-24 49-62,0-25 0,24 25-16,-24-25 15,0 25-15,0-24 16,25-1-1,-25 0-15,24-24 16,1 25 0,-1-25 15,0 0 0,1 0-31,-1 0 16,1 0-1,-1-49 1,-24 25-16,0-1 16,0-24-16,0 25 15,0-25-15,0 25 16,0-1 0,25 25 62,-1 25-78,-24 24 15,24-1 1,-24 1 0,25-24-16,-25 23 31,24-48 0,1 0 0,24 0-15,-49-24 0,24-25-1,0-24 1,-24 49-1,25-50-15,-1 74 16,-24-49-16,0 25 16,25-49-16,-25 48 31,0 1-31,24 24 31,0 0-15,1 0-1,-1 0-15,25 0 16,0 24 0,-49 1-1,24-1-15,-24 25 16,0-25 0,0 25-1,0-24 1,0-1-1,0 1-15,0-1 16,25-24 93,-1 0-109,1 0 0,24 0 16,-25 0 0,0 0-1,1 0 1,-1 0-16,1-24 16,-1-25-16,25 0 15,-49 24-15,24-48 16,1 24-16,-1 25 15,-24-49-15,0 24 16,0 0-16,0 24 16,0 1-1,0 0-15,0-1 32,0 1-17,0 73 95,25-1-110,-25 26 0,0-25 15,0-1 1,49 1-16,-25 25 15,-24-26-15,0 1 16,24-24-16,1-1 16,-1 1-16,-24-1 15,25-24-15,-1 24 16,0-24 0,1 0-1,-1 0-15,1 0 16,-1-24-16,-24-25 15,25 25 1,-25-50-16,0 50 16,0 0-1,24-1 48,25 25-16,-25 0-47,25 0 31,-24 0 63,-25 25-79,24-1 1,0 0 109,-24 1-94,0-1-15,0 1-16,0-1 15,0 1-15,25-25 16,-25 24 0,0 0-1,0 1-15,24-25 110,25 0-95,-49-25-15,24 25 32,25-24-17,0-25 1,-24 49-1,-1-24 1,0-1 15,1 1-15,-50 24 109,-23 0-109,23 24-16,25 1 15,-24-1-15,24 1 16,0-1-16,-25 0 15,25 1-15,0-1 16,0 1 47,25-25-32,-1 0-31,1 0 15,-1 0 1,0 0-16,1 0 16,-1-25-1,-24-24 1,0 25 0,0 0-16,25-1 15,-25 1-15,0-1 16,24 50 78,-24-1-94,0 1 15,0-1-15,25-24 16,-1 24-1,0-24-15,25 0 47,-24 0-31,-1-48 0,-24 23-16,0-24 15,25 0-15,-25 25 16,0-25-16,0 0 15,0 25-15,0-25 16,0 25-16,0-50 16,0 50-1,0-1 1,0 1-16,0 0 31,0-1-15,0 50 62,0 48-62,24 0-16,-24-24 15,0 24-15,0-48 16,0 24-16,0-25 15,0 49-15,24-73 16,-24 25-16,25-1 31,-1-24-15,1 0 15,-1 0-15,1-24-1,-25-1-15,24 1 16,-24-1-16,0 1 16,24 24 46,-24 73-46,25 1-1,-1-50 1,-24 0-16,25-24 16,-1 0-1,0 0-15,1 0 16,-1 0-16,1 0 16,-25-24-16,49 0 15,-25-1 1,-24 1-16,0-1 31,0 1-31,0 97 156,0-24-140,0-25-16,0 1 16,0-1-16,24 1 15,1-25-15,-25 24 16,24-24-1,1 0-15,-1 0 16,1 0 0,-1 0-1,0 0-15,1 0 16,24 0 0,-25 0-1,0 0-15,1 0 16,-1 0 15,1 0-31,-1-24 16,-24-25-1,25 49 1,-25-25 0,0 1-1,0 0 1,0-1-16,0-24 15,0 25 1,0-1 0,-25 25-16,25-24 15,-24 0-15,-1 24 16,1 0 15,-1 0-15,1 0 15,0 24-15,24 0-1,0 25 1,0 0-16,0 0 16,0-25-1,0 1-15,0-1 16,0 25-1,24-49 17,0 0-32,1 0 15,-1 0-15,1 0 16,-1 0-16,1 0 16,-1 0-1,0 0-15,1 0 16,-25-24-16,0-25 15,49 24-15,-25 1 16,-24 0-16,0-1 16,25-24-16,-1 25 15,0-1-15,25 25 32,-24-24-17,24 24 1,-25 0-1,25 0 1,0 0 0,-49 49-1,0-25 1,0 25-16,0 0 16,0 0-16,0-25 15,0 1 1,0-50 46,0 1-46,49-49-16,-49 48 16,24-24-16,0 0 15,1 25-15,24 0 16,-25 24-1,0 0-15,1 0 16,24 0 0,-25 0-1,-24 24 1,25 0-16,-25 1 16,0 24-16,0-25 15,24 1 16,-73-25 63,25 0-94,-1 0 16</inkml:trace>
          <inkml:trace contextRef="#ctx0" brushRef="#br2" timeOffset="47728.251">4967 1930 0</inkml:trace>
          <inkml:trace contextRef="#ctx0" brushRef="#br2" timeOffset="47087.2214">7433 2052 0,'49'0'16,"24"-24"-16,50-1 15,-75 1-15,26-1 16,-26 1-16,-23 24 16,-1-25-16,1 1 15,-1 24-15</inkml:trace>
        </inkml:traceGroup>
        <inkml:traceGroup>
          <inkml:annotationXML>
            <emma:emma xmlns:emma="http://www.w3.org/2003/04/emma" version="1.0">
              <emma:interpretation id="{7C52E5E4-6AED-4BE1-9D62-ECD6B46C36C9}" emma:medium="tactile" emma:mode="ink">
                <msink:context xmlns:msink="http://schemas.microsoft.com/ink/2010/main" type="inkWord" rotatedBoundingBox="11935,2419 15746,2380 15757,3457 11946,3496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2" timeOffset="48976.3837">11097 2443 0,'24'0'0,"1"0"15,-1 0-15,0 0 16,1 0-16,24 0 16,-25-25-1,49 25-15,-48-24 16,-1 0-1,1-1-15,-1 1 16,1-50-16,-1 50 16,-24 0-16,0-1 15,0 1 1,24-25-16,-24 0 31,0 0-31,0 0 16,0 25-16,0-1 0,-24-48 15,0 73 1,24-49-16,0 25 16,-25 24-16,1-49 15,-1 49 17,-24 0-1,25 0-31,0 49 15,24 24-15,0 0 16,0 1-16,0-1 16,0-24-16,0 0 15,24 0-15,-24-1 16,24 50-16,1-25 16,24-24-16,-25 0 15,-24-25-15,25 50 16,-1 23-16,0-48 15,1-24 1,-25-50 47</inkml:trace>
          <inkml:trace contextRef="#ctx0" brushRef="#br2" timeOffset="51711.7908">11512 2345 0,'24'0'16,"1"0"-1,-1 0-15,1 0 16,-1 0-1,0 0-15,1 0 32,-1 0 15,1 0-16,-25-24-16,0-1 1,0 1-16,0-1 16,0 1-16,0 0 15,24 24 110,25 0-109,-25 0 0,25 0-1,-24 48 48,-25 1-32,0 0-31,0-24 16,0 23-1,24-48 1,1 0-1,-1 0 1,0 0 0,1 0-16,-1 0 15,1 0-15,-1-24 16,25-25-16,-25 0 16,50-24-16,-50 49 15,0-25-15,25 24 16,-49 1-16,25 24 15,-50 24 110,1 1-109,-1-25-16,25 49 16,-24-49-16,24 48 15,0-23-15,0 24 16,0 0 0,49-25-1,-25-24 1,1 0-1,-1 0-15,1 0 32,23 0-32,-23 0 31,-1 0-15,1 0-16,-25-24 15,0-1 16,24-24-15,-24 25-16,0-1 16,0 1-1,0 0 1,0-1-16,0 1 16,-24-1-1,-1 25 16,1 0-15,-1 0 0,1 0 15,24 25-15,0 24-1,0-25-15,24 0 16,1 1-16,-1-25 31,1 0-15,-1 0-1,1 0 1,23 0 0,-23 0-1,-1 0-15,1-49 16,24 0-1,-25 49 1,25-49-16,-25 49 16,25 0-16,-25 0 15,1 0 17,-1 0-32,1 0 15,-1 25-15,-24 24 16,0-25-16,0 25 15,0-25 17,25-48 46,-1-1-63,0 1-15,1 0 16,-1 24-16,1 0 16,24 0-16,-25 0 15,25 0-15,-25 0 16,25 0 0,0 0-16,0 24 31,-49 25-31,0-25 15,0 1-15,0-50 125,0 1-93,24 24 108,-24-25-140,0 1 32,25 0-17,-1-1 1,0 1-1,1 24 1,-1 0 15,1 0 1,-1 0-32,-24 49 15,0-25 1,25 0-1,-25 1-15,0-1 157</inkml:trace>
          <inkml:trace contextRef="#ctx0" brushRef="#br2" timeOffset="54559.9517">13979 2076 0,'24'-24'0,"1"24"15,23 0-15,26-24 16,-26 24 0,-23 0-16,-1 0 15,1 0-15</inkml:trace>
          <inkml:trace contextRef="#ctx0" brushRef="#br2" timeOffset="54056.8625">14052 2345 0,'0'25'0,"0"-1"46,24-24-14,1 0-32,-1 0 15,25 0 17,-49-24-17,24-1 1,-24-24-1,25 25-15,-25-25 16,0 25-16,0-25 16,0 24-16,0-48 15,0 0 1,0 24 0,0 24-1,0 74 48,0 0-48,0-24 1,0 23-16,0-23 16,0 48-16,0-48 15,0-1 1,0 25-16,0-25 15,0 1 1,24-1-16,-24 1 16,25-25-1,-1 0 1,1 0 0,-1 0-1,0 0 16,1 0-31,-1-25 16,-24 1 0,25-25-1,-25 0 1,0 25 0,0-1-1,0 1 1,0-1-16,0-24 15,0 25 1,0 0 15,0-1-31,0 1 16,-25 24 0,1 0 30,-1 0-30,1 0 0,24 24-16,0 25 15,0-25 1,0 25 0,0-24-1,0 24 1,24-49-1,-24 24 1,25-24-16,-25 24 31,24-24 126,-24-24-142,0 0 1,0-1-16,25-24 15,-1 49 1,1 0 15,-1 0 16,0 0-47,-24 25 16,25-1-1,-25 25 1,0 0 0,24-25-16,1 1 15,-1-25 17,0 0-1,1 0-16,-1 0-15,1 0 16,-1 0 0,1 0-1,-1 0 17,0-49-32,-24 0 15,25 0 1,-25 25-16,0-1 15,0 1 1,-49 24 15,25 0-15,24 24-16,-25 50 16,25-50-16,0 25 15,0-25 1,0 1-1,0-1 1,25 1 0,-1-25-1,25 0 1,-25 0 15,1 0-31,-25-25 31,0 1-31,0-1 32</inkml:trace>
        </inkml:traceGroup>
        <inkml:traceGroup>
          <inkml:annotationXML>
            <emma:emma xmlns:emma="http://www.w3.org/2003/04/emma" version="1.0">
              <emma:interpretation id="{4E03B39A-2DDB-43EF-A074-F41260DF74C7}" emma:medium="tactile" emma:mode="ink">
                <msink:context xmlns:msink="http://schemas.microsoft.com/ink/2010/main" type="inkWord" rotatedBoundingBox="16185,2298 19288,2266 19298,3239 16195,3271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2" timeOffset="59616.5394">15346 2223 0,'25'0'141,"24"0"-110,-1 0 0,-48-49-15,49 0-16,-49 25 15,25-49-15,-1-1 16,-24 50-16,0-25 16,0 25-16,0-1 15,25 74 126,-1-25-141,-24 1 15,24-1-15,-24 25 16,0-24-16,0-1 16,49 49-16,-49-48 15,0-1-15,0 1 16,0-1 0,0 0-1,0 1 16,0-1-15,-49-24 0,25 0 15,48 0 78,1 0-93,-1 0-16,1 0 16,24-24-16,-25-1 15,0 1 1,1 0-16,-25-1 15,24 25-15,-24-49 16,0 25 0,0-1-16,0 1 15,0-25-15,0 0 16,0 0-16,0-24 16,0 49-1,0-1-15,0 1 16,0-1 15,0 50 78,0-1-109,0 25 16,0-24-16,0 48 16,0-49-1,0 25-15,0-24 16,0-1-16,0 25 16,0-25-1,0 25-15,25-49 16,-25 25-16,0 23 15,24-48 1,0 0 0,1 0-1,-1 0-15,1 0 16,24-24-16,-25 0 16,0-1-1,1 25 1,-1-24-1,1 24 1,-25-25 0,0 1 31,0-1-1,-25 25-30,25 25-16,-24-1 16,24 1-16,0 48 15,-25-24-15,25-25 16,0 25-16,0-24 16,0 23-1,0-23 1,0-1-1,25-24 1,-1 0 0,1 0-1,-1 0 1,1 0 0,-1-24-1,0-1-15,1 1 16,-25-25-1,24 0 1,-24 25-16,0-25 16,25 25-16,-25-1 15,0 1 1,0-1 0,0-24-1,0 25 16,0 0-15,-25 24 0,1 0-16,-1 0 47,1 0-47,0 0 31,24 24-16,0 0 1,0 1 0,0-1-1,0 1-15,24-25 16,0 49 0,1-49-16,-1 0 15,1 0-15,-1 0 16,1 0-1,-1 0 1,0 0 15,1 0-15,-1-25 0,-24 1-1,0-1 1,0-24-1,0 25 1,0 0-16,0-1 16,25 25 93,-1 0-93,1-24-16,-1 24 31,0 0-15,1 0-1,-1-25-15,25 25 16,-25 0-1,1-24-15,-1 24 16,1 0 0,24 0-1,-25 0 1,0-25-16,1 25 94,-25 25-63,0-1-15,0 1-16,0 24 31,0-25-16,0 0 17,0 1-17,0-1-15,24 1 16,1-1 0,24-24 15,-25 0-16,0 0-15,1 0 32,-1 0-17,25 0 1,-25-24-16,1-1 16,-1 1-1,1-1-15,-25 1 16,24 24-1,-24-49-15,0 25 47,0-25-15,0 24-17,-24 25 79,-1 0-78,25 25-1,0 24 1,0 0-16,0-1 15,0-23 17,0-1-1,0 1-15,49-25 15,-24 0-31,-1 0 15,0 0 1,1 0-16,-1 0 16,1 0-1,-1 0-15,1-25 16,23 1-16,1 24 16,-24-49-16,24 49 15,-49-24-15,48-1 16,-23 25-16,-1-24 15,1 24 1,-50 24 140,1 25-156,24 0 16,-25 24-16,1 25 16,-25-25-16,49-24 15,0 24-15,0-24 16,25-25-1,23-24 1,-48-24 0,25 24-16,48-49 15,-48 0-15,23-24 16,-23 24-16,-1 0 16,1-48-16,-25 23 15,24 50-15,-24-49 16,24-1-16,-24 50 15,0-49 1,0-1-16,0 26 0,0-1 16,0 24-1,0 1-15,0 0 16,0 72 46,25 1-46,-1 24-16,-24 25 16,25 24-16,-25-48 15,24-50-15,1 49 16,-25 1-16,24-50 16,0-24-16,1 0 15,24 0-15,0 0 16,-25 0-1,25 0-15,0-49 16,-49 25 0,24-1-16,-24 1 15,0-1-15,0 1 32</inkml:trace>
          <inkml:trace contextRef="#ctx0" brushRef="#br2" timeOffset="60351.9748">15688 1857 0,'98'0'0,"-49"0"16,-25 0 0,25-25-16,0 1 15,24 24 1,-73-25-16,25 25 16,-1 0-16</inkml:trace>
        </inkml:traceGroup>
        <inkml:traceGroup>
          <inkml:annotationXML>
            <emma:emma xmlns:emma="http://www.w3.org/2003/04/emma" version="1.0">
              <emma:interpretation id="{BD20EB95-6799-4DB5-AB7C-0E1224A6CD76}" emma:medium="tactile" emma:mode="ink">
                <msink:context xmlns:msink="http://schemas.microsoft.com/ink/2010/main" type="inkWord" rotatedBoundingBox="19529,2182 21483,2162 21494,3160 19539,3180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2" timeOffset="63511.9425">18692 2296 0,'25'0'31,"-1"0"-31,1 0 16,23 0-1,-48-24 1,25-1-16,24 1 15,-49 0 1,24-1-16,1 1 16,-1-1-16,-24 1 15,49-49-15,0 24 16,-25 49 0,1 0-1,-1 0 63,-24 24-46,0 1-17,-49-1-15,25-24 16,-25 49-1,24-25-15,1 1 16,0-1-16,-1 1 16,25-1-1,0 0-15,0 1 16,0-1 0,0 25-1,25-49 1,-1 0-16,0 0 15,25 0-15,-24 0 16,-1 0-16,1-24 16,-1-1-1,-24-24-15,0-24 16,0 49 0,0-50-16,0 50 15,0 0 1,0-25-16,0 0 15,0 0-15,0 25 16,0-1-16,0 1 16,0-1-16,0 1 15,0-1 1,0 74 62,0 0-62,0 24-16,0 1 15,0-1-15,0 0 16,0-48-16,49-1 16,-25 25-16,1-25 31,-1-24 0,0 0-31,1 0 16,-1 0-16,1-24 15,-1 24-15,-24-24 32,0-1-17,25 1 1,-50 24 62,-48 24-62,73 25-16,-49 0 15,49-25-15,-24 1 16,24-1-16,0 1 15,0-1-15,24 25 16,0-25 0,1-24 15,24 0-15,-25-49-1,-24 25 1,25-25-16,-1 25 15,-24-1-15,0 1 16,0-1 0,0-23-16,0 23 15,0 74 63,0 0-62,0 0-16,0 0 16,24-25-16,1 0 15,-1-24 17,25 0-32,-24-48 15,-1-50 1,-24 73-16,0-48 15,49-49-15,-49 24 16,0 25-16,0-25 16,0 49-16,0-24 15,0 0-15,0 49 16,0-50-16,0 50 16,0 48 62,0 74-78,0-25 15,0 0-15,0 1 16,0-1-16,24 25 16,1-25-16,-1-24 15,-24 0-15,73 24 16,-48-73-1,-1 0 17,25 0-17,-25 0-15,1 0 16,-1 0 0,1 0-1,-1-24 1,-24-1-16,0 1 15,49-25 1,-49 24 0,0 1 77,-24 24-77,-25 49 0,24 24-1,25 0 1,0-48-16,0 24 16,0-25-1,25-24 63,-1 0-62,1-24 0,-1-1-16,-24-24 15,0 1 1,24 23-16,-24-48 15,0 48-15,0-23 16,0 23 0,0 1-16,0-1 15,0 74 32,0 24-31,49 1-16,-49-50 15,25 25-15,-1-49 47,1 0-31,-25-24 0,0-1-16,0-24 15</inkml:trace>
          <inkml:trace contextRef="#ctx0" brushRef="#br2" timeOffset="63864.3147">19303 1809 0,'73'0'16,"25"0"-16,0 0 16,-1-25-16,-72 25 15,48 0-15,-49-24 16,1 24-16,24-24 16,-25 24-1</inkml:trace>
          <inkml:trace contextRef="#ctx0" brushRef="#br2" timeOffset="64800.8751">20622 2174 0,'0'25'46,"24"23"-30,-24-23-16,0-1 16,0 1-1,0-1 32</inkml:trace>
        </inkml:traceGroup>
        <inkml:traceGroup>
          <inkml:annotationXML>
            <emma:emma xmlns:emma="http://www.w3.org/2003/04/emma" version="1.0">
              <emma:interpretation id="{0864B6F9-933B-47F8-A723-0BE02A8A963E}" emma:medium="tactile" emma:mode="ink">
                <msink:context xmlns:msink="http://schemas.microsoft.com/ink/2010/main" type="inkWord" rotatedBoundingBox="21877,2335 25566,2297 25577,3348 21887,3386"/>
              </emma:interpretation>
              <emma:one-of disjunction-type="recognition" id="oneOf10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2" timeOffset="71168.4362">24041 1979 0,'24'0'16,"25"0"-16,0 0 15,24 0-15,1-25 16,-50 25-16,49-24 15,-48-1-15,-25 1 16</inkml:trace>
          <inkml:trace contextRef="#ctx0" brushRef="#br2" timeOffset="68128.3141">22258 2174 0,'0'25'15,"0"23"1,0-23-1,0-1 1,0 1-16,49-1 16,0 1-1,-25-25-15,1 0 16,-1 0 0,0 24-16,1-24 31,-1 0-16,1 0 1,-1-24 0,-24-25-1,49 24-15,-25-24 16,-24 1-16,0-1 16,25 0-16,-25 0 15,49-24-15,-49 24 16,0 0-16,0 0 15,0 0-15,0 25 16,0-25-16,0 25 16,0-1-1,0-24 1,-49 49 31,24 0-16,1 25-31,24 48 16,0 0-16,0 25 15,0 0 1,0-49-16,0 24 16,0 0-16,0 0 15,0 25-15,0-25 16,0 1-16,0-1 15,0-24-15,0-25 16,0 1 0,24-25-1,-24-49 1,0 0 0,0 24-16,0 1 15</inkml:trace>
          <inkml:trace contextRef="#ctx0" brushRef="#br2" timeOffset="70767.6976">22624 2150 0,'0'49'31,"0"-25"-31,0 25 16,25-25 0,-1-24-1,1 0 1,-1 0 0,1 0-1,-1 0-15,0 0 31,-24-24-15,0-1 15,0 1-31,0 0 16,0-1 0,0 1 15,0-1-16,-48 25 48,48 49-32,0 0-15,0-25-1,0 1-15,0-1 16,0 1 0,0-1-1,24-24 1,0 25 0,25-1-1,-24-24 1,24 0-1,-25 0 17,25-24-17,-49-1 1,24 1 0,-24-25-16,0 24 15,0 1-15,0 0 16,49 24 78,-25 0-63,1 0 0,-1 24 0,-24 0-15,0 1 0,0 24-1,25-49 1,-1 0 15,1 0-31,-1 0 47,0 0-31,1 0-16,-1 0 15,25-25 1,-49 1-1,0-1-15,0 1 16,25-25-16,-25 25 16,0-1-1,0-24-15,0 74 157,0 24-142,0 0 1,0-25-1,0 0 1,24-24 0,-24 25-1,24-25 32,1 0 0,-1-25-47,1 1 16,-1 0-1,0-1 1,25 1-16,0 24 16,-24 0-16,23 0 15,-23 0 1,-1 0-1,-24 24 17,49 1-32,-49-1 15,0 0 1,0 1-16,0-1 16,0 1-16,0-50 93,25-24-77,-1 49-16,0-48 16,1 48-1,-1 24 32,1 0-47,-1 1 16,-24-1-1,25 1-15,-25-1 32,24-24-1,0 0-16,1 0 1,-1-24 0,1-1-16,-1-48 15,-24 49 1,25-25-16,-25 24 16,24-24-16,-24 25 15,0-25-15,0 0 16,0 0-16,24 25 15,-24-25-15,0 0 16,0 0-16,0 25 16,0 0-16,0-1 15,0 1-15,0 48 63,0 49-48,0 25-15,0 0 16,0-25-16,49-24 16,-24 0-16,-25 0 15,24-25-15,0 1 16,1-25-16,24 0 16,-25 0-1,1 0 1,-1 0-16,0 0 15,25 0 1,-24 0-16,-1-25 16,1 1-1,23-25-15,-23 24 32,-25 1-17,0 0 1,0-1-1</inkml:trace>
          <inkml:trace contextRef="#ctx0" brushRef="#br2" timeOffset="67247.3593">21037 2174 0,'0'25'109,"24"-25"-109,1 0 16,-1 0 0,25 0-16,-49-25 15,24 25-15,-24-49 16,49 0-16,-24 49 16,-25-24-16,24 0 15,1-1 1,-25 50 156,-49-25-172,49 24 15,0 0-15,0 25 16,0-24 0,0-1-1,0 1-15,0-1 31,24-24 1,1 0-17,23 0 17,-23 0-17,-1-24 1,1-1-1,-25 1-15,24-1 16,1-48-16,-25 24 16,0 25-1,0-25-15,0 0 16,0-24-16,0 48 16,0-24-1,0 25 1,0 73 78,0 24-94,0 0 15,0-24-15,24 0 16,-24 24-16,0-24 15,49 25-15,-49-50 16,24 25-16,1-25 16,-1-24-1,1 0 1,-1 0-16,0 0 16,1 0-1,-1 0-15,1 0 16,-1-24-1,-24-25-15,0 25 16,24 24 78,1 73-94,-1-24 15,1-25-15,24 49 16,-25-73 0,0 0-16,25 0 15,-24 0 1,-1 0-16,25-24 16,-25-25-16,1 25 15,-1-25-15,25-24 16,-25 24-1,-24 0-15,0 24 16,25 1-16,-25 0 16,0-1-16,0 1 15,0-1-15,0-24 16,0 25 46,-49-147 17,49 195-64,-49 1-15,49-1 16,0 25-16,0 0 15,0-25-15,0 50 16,0-50 0,0 147-16,0-73 15,0-25-15,0 0 16,0-24-16,25-24 16,-25-1-16,0 0 15,0 1 79,24-25-78,0 0-1,1-25-15</inkml:trace>
          <inkml:trace contextRef="#ctx0" brushRef="#br2" timeOffset="71753.2877">21941 1759 0,'0'-25'62</inkml:trace>
        </inkml:traceGroup>
        <inkml:traceGroup>
          <inkml:annotationXML>
            <emma:emma xmlns:emma="http://www.w3.org/2003/04/emma" version="1.0">
              <emma:interpretation id="{B9A7E5FF-754F-4EDA-AE3B-7140A6B9624F}" emma:medium="tactile" emma:mode="ink">
                <msink:context xmlns:msink="http://schemas.microsoft.com/ink/2010/main" type="inkWord" rotatedBoundingBox="26171,2076 28615,2051 28631,3567 26187,3592"/>
              </emma:interpretation>
              <emma:one-of disjunction-type="recognition" id="oneOf11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2" timeOffset="81903.8667">25604 2150 0,'0'24'0,"24"-24"16,1 25-16,-1-25 15,1 0-15,-1 0 16,1 0 0,-1 0-1,25 0 1,-25 0 0,1-25-1,24 1 1,-49-1-1,24 25 1,-24-24 0,0-1 15,0-23-15,-24 23-1,-1 25 16,50 25 32,-1-25-32,0 0-15,1 0-16,-1 24 31,1-24 0,-1 24 32,-24 1-32,0 24-15,0-25-1,0 1-15,0-1 16,0 0 0,24-24-16,1 0 46,-1 0-30,1 0-16,-1 0 16,1 0-1,-1 0-15,25-24 16,-25-25-16,1 25 16,48-25-16,-49 49 15,25-73-15,0 73 16,-49-25-16,25 25 15,-25-24-15,24-1 32,-73 25 30,49 25-62,-24-25 16,-1 24-16,1 1 15,24-1-15,-25 25 16,25-25-16,0 25 16,0-24-16,0-1 15,0 0-15,0 1 16,0-1 0,25-24-1,-1 25-15,25-25 16,0 0-16,-25 0 15,1 0 1,-1 0 0,1 0-16,-1 0 15,-24-25 1,25 25-16,-25-24 16,24-25-1,-24 25 1,0-1-1,0 1 1,0-1-16,0 1 16,0-1-1,0 1-15,-24 24 16,-1-24-16,1 24 94,24 48-79,0 26-15,0-50 16,0 1 0,24-25 62,25 0-78,-25 0 0,1 0 15,-1 0 1,25 0 0,-25 0 15,-24-25-16,25 25 1,-1-24-16,-24-1 16,25 1-16,-1 24 15,1-25-15,-1 1 16,25 24 0,-25 0-1,1 24 16,-1 1-15,-24-1-16,0 25 16,0 0-16,0-25 15,0-48 110,0-25-125,25 0 16,-1 49-16,0-24 16,1-25-16,-1 49 15,25-49-15,-25 49 31,1 0-15,-1 0 15,1 25-15,-25-1-16,0 0 16,0 25-1,0-24 32,0-50 47,24 25-79,-24-24-15,49-49 16,-25 73-16,-24-25 16,25 25-16,-1-24 15,1 24-15,24 0 16,-25 0 15,0 0-15,-24 24-16,0 25 15,49 0-15,-49-25 16,25 1 31</inkml:trace>
          <inkml:trace contextRef="#ctx0" brushRef="#br2" timeOffset="79231.5037">25335 2272 0,'25'0'125,"-1"-25"-125,1 1 15,-1 0-15,1-1 16,-25 1-1,0-1-15,24-48 16,-24 49-16,24-50 16,1 1-16,-25 0 15,0 24-15,24-24 16,-24-1-16,25 26 16,-25-1-16,0 24 15,0-24-15,0 25 16,0-25 31,-25 49 0,-24 0-32,25 49 1,24 49-1,0-25-15,0 0 16,0 0-16,0 1 16,0-1-16,0 25 15,0-49-15,0 24 16,24 25-16,1-25 16,-25 0-16,24 0 15,-24-24-15,25 49 16,-1-25-16,0-24 15,1 49-15,-25-49 16,49-1-16,-49-96 47,0-1-31,0 24-16</inkml:trace>
        </inkml:traceGroup>
        <inkml:traceGroup>
          <inkml:annotationXML>
            <emma:emma xmlns:emma="http://www.w3.org/2003/04/emma" version="1.0">
              <emma:interpretation id="{E410384D-A828-4D1F-970D-4F461DF55067}" emma:medium="tactile" emma:mode="ink">
                <msink:context xmlns:msink="http://schemas.microsoft.com/ink/2010/main" type="inkWord" rotatedBoundingBox="29130,2296 31304,2274 31311,2909 29137,2932"/>
              </emma:interpretation>
              <emma:one-of disjunction-type="recognition" id="oneOf12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2" timeOffset="83993.1588">28291 2223 0,'24'0'93,"0"0"-77,1 0 0,-1 0-16,1 0 15,-1 0-15,25 0 16,-49-24-16,24-1 15,-24 1-15,49-50 16,-24 26 0,-25-1-16,0 0 15,0 24-15,0-23 16,0 23-16,0 1 16,0-1-16,0 1 15,0-25-15,0 25 16,0-1-16,-25-24 15,1 25 17,-1 24-1,1 0 0,0 0 0,24 24-15,0 25-16,0 0 16,0 24-16,0-24 15,0-24 1,0 23-16,0 1 16,0-24-16,0-1 15,0 49-15,0-24 16,24 25-16,0-74 109,1-25-93,-25-24-16,24 0 15,1 25-15,-25 0 16,24-25-16,0 24 16,1-24-1,-1 49 17,25 0 14,-49 25-30,25-1-16,-25 25 16,24-24-16,-24 23 15,0-23 1,0-1 0,24-24-1,1 0 16,24-24-15,-25-1 0,25-23-1,-25 48-15,1-25 16,-25 1-16,24-1 16,-24 1 77,0 73-61,0-25-17,0 1-15,0 23 16,0-23-16,0-1 15,0 1 1,0-1 0,0 1-1,25-25 17,24 0 14,-25 0-30,0 0 0,25-25 15,-49 1-15,0-1-1,0-24 1,0 25-16,0 0 15,0-1-15,0-24 16,-24 49 0,24-49-16,-49 49 15,25-24 1,-1 24 0,1 0-16,-1 0 31,1 0-16,-1 0 17,25 49-17,0-25-15,0 1 16,25 24-16,-1-25 16,25 0-16,24-24 15,-73 25-15,25-25 16,48 0-16,-24 0 15,-25 0 1,1 0-16,-25-25 78</inkml:trace>
          <inkml:trace contextRef="#ctx0" brushRef="#br2" timeOffset="86840.2855">29341 2076 0,'0'25'16,"24"24"15,1-49 0,-1 0-15,0 0-1,25 0-15,-24 0 16,24 0 0,-25-74-1,0 74-15,-24-24 16,0 0 0,0-1-16,0 1 15,0-50-15,0 50 16,0 0 78,0 48-79,-24 0 1,0 25-16,24-24 15,0 24-15,0-1 16,0-23 0,0-1-16,0 1 47,0-1-32,24-24 1,0-24-1,1-1 1,-1 1-16,1-49 16,-1 24-1,-24 0-15,0 24 16,49-23-16,-49 23 31,0 1-31,0 73 78,0-1-62,0 1-16,0-24 16,0 24-16,0-1 15,0-23-15,24-25 16,-24 24-16,0 1 15,25-25 1,-25 24-16,24-24 63,25 0-32,-25 0-31,1 0 15,-1-49 1,1 25-16,-25-1 16,0 1-16,0 0 15,24-25-15,-24 24 16,0 1 109,49 48-109,-25 50-1,-24-26-15,25-23 16,-1-1-16,1 25 15,-1-24-15,25-25 16,-25 0-16,50 0 16,-50 0-16,25 0 15,24 0-15,-73-49 16,0-49-16</inkml:trace>
        </inkml:traceGroup>
      </inkml:traceGroup>
    </inkml:traceGroup>
    <inkml:traceGroup>
      <inkml:annotationXML>
        <emma:emma xmlns:emma="http://www.w3.org/2003/04/emma" version="1.0">
          <emma:interpretation id="{B707F732-86D5-4409-A46D-9790C3D1E6F6}" emma:medium="tactile" emma:mode="ink">
            <msink:context xmlns:msink="http://schemas.microsoft.com/ink/2010/main" type="paragraph" rotatedBoundingBox="1304,5035 31522,4303 31557,5780 1340,65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7559C6-B00E-4C88-85B5-E82186071B56}" emma:medium="tactile" emma:mode="ink">
              <msink:context xmlns:msink="http://schemas.microsoft.com/ink/2010/main" type="line" rotatedBoundingBox="1304,5035 31522,4303 31557,5780 1340,6512"/>
            </emma:interpretation>
          </emma:emma>
        </inkml:annotationXML>
        <inkml:traceGroup>
          <inkml:annotationXML>
            <emma:emma xmlns:emma="http://www.w3.org/2003/04/emma" version="1.0">
              <emma:interpretation id="{330ED7BB-9670-4393-A557-989191C63963}" emma:medium="tactile" emma:mode="ink">
                <msink:context xmlns:msink="http://schemas.microsoft.com/ink/2010/main" type="inkWord" rotatedBoundingBox="1311,5337 4138,5269 4162,6266 1335,6335"/>
              </emma:interpretation>
              <emma:one-of disjunction-type="recognition" id="oneOf13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1" timeOffset="106255.734">473 4934 0,'24'0'63,"25"0"-48,0 0-15,0 0 16,-1 0-16,26 0 16,-25 0-16,-1 0 15,26 0-15,-1-49 16,0 25-16,-48 24 15,-1 0-15,49 0 16,-48 0-16,-1 0 16,1 0-1,-1-25-15,1 25 16,-1 0 0</inkml:trace>
          <inkml:trace contextRef="#ctx0" brushRef="#br1" timeOffset="106856.4534">986 4934 0,'24'0'16,"0"0"-16,1 0 16,-1 0 15,1 0-31,-25 49 15,49 24-15,-49-24 16,0 0-16,0 24 16,0-24-16,0-25 15,0 25-15,-25-24 16,-24-1 0,25 0-16,-49-24 0,48 0 15,1 0-15,-1 0 16,1 0-16,-1 0 15,-23 0 1,23 0 0,1 0 15,24-24-15</inkml:trace>
          <inkml:trace contextRef="#ctx0" brushRef="#br1" timeOffset="108888.3955">1328 5349 0,'24'0'63,"0"-24"-48,1-1-15,-1-24 16,1 1 0,-1 23-16,0 1 0,-24-1 15,25 1-15,-1-1 16,1 25-16,24 0 31,-49 25 63,-25-25-94,1 24 15,-25 1 1,0 48-16,25-73 16,24 24-16,-25 25 15,1-49-15,24 25 16,0-1-16,0 25 16,0-25-16,0 1 15,0-1-15,0 25 16,97 24-16,-23-73 15,-25 0-15,24 0 16,0 0-16,-48 0 16,23 0-16,-23 0 15,24 0 1,-25 0 0,-24-24-1,24-1-15,-24 1 16,0-25-1,0 25-15,0-1 16,0-23-16,0-1 16,0 0-16,0 24 15,-24-48-15,24 49 16,-24-25-16,-1 49 16,25-25-16,-24 1 15,-1 0-15,-23 24 31,23-25-31,1 25 32,-1 0-32,1 25 15,24 23 1,0 1-16,0 25 16,0-26-16,0-23 15,24-1 1,1-24-16,-1 0 15,49 0-15,-24 0 16,24 0-16,1 0 16,-25 0-1,-25 0 1,0 0-16,1-24 16,-1-1-16,-24 1 15,25 24-15,-1-24 16,-24-25-16,0 24 15,0 1 1,25-25-16,-25 122 109,0-48-109,24 48 16,-24-49-16,24 1 16,25-1-1,0-24 1,-24 0 0,48 0-1,-49-24 1,-24-1-16,49-23 15,-49-1-15,0 24 32,25 1-32,-25-1 15,0 1 1,24 0 0,0 24 15,25 24-16,-24 0 1,23 1 0,1-25-16,-49 24 15,25-24 1,-1 25-16,-24 24 16,0-25-1,25-24 126,-1-49-141,25 0 0,-25 0 15,25 25 1,-24 0-16,48 24 16,-49-25-16,25 25 15,-25 0 1,1 0 15,-1 49-15,1 24-1,-25-48-15,0-1 16,0 1-16,0 48 16,0-49-1</inkml:trace>
          <inkml:trace contextRef="#ctx0" brushRef="#br1" timeOffset="109200.3964">2060 4592 0</inkml:trace>
        </inkml:traceGroup>
        <inkml:traceGroup>
          <inkml:annotationXML>
            <emma:emma xmlns:emma="http://www.w3.org/2003/04/emma" version="1.0">
              <emma:interpretation id="{3C007CAE-E808-404A-A65B-DE5C74839014}" emma:medium="tactile" emma:mode="ink">
                <msink:context xmlns:msink="http://schemas.microsoft.com/ink/2010/main" type="inkWord" rotatedBoundingBox="4534,5543 4581,5542 4591,5924 4543,5925"/>
              </emma:interpretation>
              <emma:one-of disjunction-type="recognition" id="oneOf14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1" timeOffset="110136.5731">3697 5203 0</inkml:trace>
          <inkml:trace contextRef="#ctx0" brushRef="#br1" timeOffset="109832.5338">3721 4836 0</inkml:trace>
        </inkml:traceGroup>
        <inkml:traceGroup>
          <inkml:annotationXML>
            <emma:emma xmlns:emma="http://www.w3.org/2003/04/emma" version="1.0">
              <emma:interpretation id="{275DC7BB-2C51-4CCD-B0E4-B96D856FD28C}" emma:medium="tactile" emma:mode="ink">
                <msink:context xmlns:msink="http://schemas.microsoft.com/ink/2010/main" type="inkWord" rotatedBoundingBox="5213,5252 9289,5153 9313,6150 5237,6249"/>
              </emma:interpretation>
              <emma:one-of disjunction-type="recognition" id="oneOf15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2" timeOffset="121587.2785">7018 4787 0,'24'0'15,"1"0"1,24 0-16,0 0 15,24 0-15,-24 0 16,-49-24-16,24 24 16,1 0-16,-1 0 15,0 0 1</inkml:trace>
          <inkml:trace contextRef="#ctx0" brushRef="#br2" timeOffset="121088.3607">7213 5276 0,'25'0'140,"24"-25"-124,-25 25 15,-24-24-31,25 24 16,-1-24-16,0-1 31,-24 1-31,25-1 16,-1 1-1,-24-1 1,0 1-16,0 0 16,0-1-1,0 1-15,0-25 16,0 0-1,0 0 1,0 0-16,0 25 31,0 0 1,0-1-1,-24 25 16,24 25-32,0-1 1,0 25-16,0-25 16,0 25-16,0-24 15,0 23-15,0-23 16,0 24-16,24-25 15,-24 0-15,0 25 16,0-24-16,0 24 16,49-25-16,-49 0 15,25 1-15,-1-1 16,0-24 15,1 0-15,-1 0 15,1 0-31,-1-24 16,49 24-1,-48-49-15,24 25 16,-25-1-16,25-24 16,-25 0-1,-48 49 95,24 25-95,0-1 1,0 1-16,0-1 15,0 25-15,0-25 16,0 1 0,0-1-16,0 1 15,24-25 1,-24 24-16,25-24 31,-1 0-31,25 0 16,-25 0-1,1 0-15,24 0 16,-25 0 0,1-24-1,-1 24 1,0-25-16,1 1 16,-25-1-16,49 1 15,-49 0-15,0-25 16,0 24-1,0-24 1,0 25 0,-25-25 15,-24 49-15,25 0 15,0 0 0,24 25 0,0-1 1,24 0-17,0-24-15,25 0 16,-24 0-16,48 0 15,-24 0 1,-25 0-16,1 0 16,-1 0-1</inkml:trace>
          <inkml:trace contextRef="#ctx0" brushRef="#br2" timeOffset="122463.9631">7433 4739 0,'0'-25'47,"25"25"-31,24 0-16,-25 0 16,25 0-16,24 0 15,-48-49-15,23 49 16,1 0-16,0 0 15,0 0-15,-25 0 16,1 0 0</inkml:trace>
          <inkml:trace contextRef="#ctx0" brushRef="#br2" timeOffset="123480.1704">7507 4763 0,'-25'0'109,"25"-24"-109,0-1 16,0 1 0,0-25-16,0 24 15,0 1-15,0 0 16,0-1-16,0-24 15,0 25 1</inkml:trace>
          <inkml:trace contextRef="#ctx0" brushRef="#br2" timeOffset="115568.8094">4380 5079 0,'0'-24'46,"0"0"1,0-1-15,0 1-17,0-1 1,0 1 15,0-1-15,0 1-16,25 24 31,-1 0 0,1 0-15,-1 0-1,0 0 17,1 0-32,-1 24 15,-24 1 1,0-1-16,0 1 16,0-1-1,49 25-15,-24-25 16,-25 1-16,24-1 15,-24 1 48,0-1-63,0 1 16,0-1-1,0 0 1,0 1-1,24-25 32,1 0-31,-1 0 0,1 0 15,-1 0-31,1 0 15,-1 0 17,-24-25-17,24 1 1,1 24 0,-25-24-16,0-1 15,0-24 1,0 25 15,0-25-15,0 25-1,0-25-15,0 24 16,-25 1 46,25 48 95,0 1-142,0 24-15,0-25 16,0 0 0,0 1-1,0-1 1,25 1-1,-25-1 1,24 1 31,25 23 0,-24-48 31,-1 0-78,0-24 16,-24 0-1,0-1 1,25 25-1,-25-49-15,0 25 16,0-25 0,0 25-16,0-25 15,0 24-15,0 1 16,0-1-16,0 1 16,49 24 93,-49 49-93,0 0-16,0 24 15,0-49-15,49 50 16,-25-50-1,0 25 1,25-49 0,-24 0-1,23 0-15,1 0 32,0 0-32,-24-24 15,48-50-15,-49 50 16,25-1-1,-49 1 48,-49 24-32,25 0-15,-25 0-1,25 0 1,-1 24 0,25 1-1,0 24-15,0 0 16,0-25 0,0 0 15,0 1-16,25-25 1,-1 24-16,25-24 16,-25 0-1,25 0 1,-24-24-16,-1-1 16,25 1-16,-25-25 15,1 25 1,-25-1-16,0 1 31,0-1-15,0 1-1,0 0 1,0 48 62,0 0-62,0 25-16,24-24 15,0-1 1,25 1 15,-24-25-15,-1 0-1,25 0-15,-25 0 32,1 0-32,-1 0 15,1 0 1,-25-49-16,24 24 16,-24-24-1,0 25-15,0 0 16,0-1-1,0 1-15,0 73 94,0-1-78,49 1-16,-49-24 15,0 24 1,49-49 15,-25 0-15,25 0 15,-24-49 0,-25 24-15,0-24-16,0 25 16,0-25-1,0 25 1,0-25 0,48 49 62,-23 49-63,-25-25 1,0 25-16,24-25 16,-24 1-16,25 24 15,-25-25-15,0 1 16,24 23-16,-24 1 31,0-24-15,0 24-16,0-25 15,0 0 1,0 25-16,-24-49 16,-1 25-1,1-25 1,-25 0-16,25 0 31,-25 0-15,49-25-16,0 1 15,0-25-15,0 25 16,0-50-16,0 25 16,73 1-16,49-26 15,-24 25-15,-25 25 16,0 24-16,-48-24 15,24-1-15,-25 25 16,0 0 15</inkml:trace>
        </inkml:traceGroup>
        <inkml:traceGroup>
          <inkml:annotationXML>
            <emma:emma xmlns:emma="http://www.w3.org/2003/04/emma" version="1.0">
              <emma:interpretation id="{B2410F35-F62A-4E15-BF81-1FA4D5466CD0}" emma:medium="tactile" emma:mode="ink">
                <msink:context xmlns:msink="http://schemas.microsoft.com/ink/2010/main" type="inkWord" rotatedBoundingBox="9630,5190 13687,5092 13706,5860 9648,5959"/>
              </emma:interpretation>
              <emma:one-of disjunction-type="recognition" id="oneOf16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2" timeOffset="131840.7768">8948 5129 0,'0'-24'32,"24"-1"-32,-24 1 15,24 0 16,-24-1-15,0 1 0,0-1-1,49 1-15,-24 24 32,-1-24-32,0 24 15,-24-25 1,49 1 31,-49 48 203,-24 1-235,-1-25 1,1 24 0,-25 25-1,49 0 1,0-25-1,0 0 1,0 1 0,0-1-1,25 1 1,-25 24 15,24-49-31,0 0 31,1 0-15,-1 0-16,1 0 31,24 0-15,-25 0 0,0 0-1,1 0 1,-25-25-1,49 1-15,-49-1 16,49 1 0,-49-1-16,24 1 15,-24 0-15,24-1 16,1 1-16,-1-1 16,1 25-16,23-48 15,-23 23 1,-1 25-1,-24 25 110,-49-25-93,49 24-32,-24 0 15,24 1-15,0 24 16,0-25-16,0 0 16,0 1-16,0-1 15,0 1-15,24-1 16,25-24-1,-24 0-15,24 0 16,-25 0 0,25 0-16,-25 0 15,1 0-15,-1 0 16,25 0 0,-49-24-1,24-1 1,1-24-1,-25 1 1,0 23-16,0 1 16,0-1-16,0-23 15,0 23-15,0-24 16,0 25 0,-25 24-16,-23-25 15,23 25 1,1 0-1,-1 0-15,1 0 32,-25 0-32,49 25 15,0 48 1,0-48-16,0 23 16,0 1-1,0 0-15,24-25 16,25-24-1,-24 0-15,24 0 16,-25 0 0,25 0-1,-25 0 1,1 0-16,-1-24 16,1 0-1,-25-1 1,24 1-1,0-1-15,1 25 16,-25-24-16,24 0 16,1-1-1,-1 25 1,25 0 0,24 0-1,-48 0 1,-1 25-1,25-1-15,-49 0 16,0 1-16,0 24 16,0-25-16,0 0 15,0 25-15,0-24 16,0-1 0,0-48 46,0-1-46,0-24-1,24 1 1,-24-1 0,25 49-16,-1-49 15,1 49 16,23 0 16,-23 0-31,-25 24 15,24-24-31,-24 25 16,0 24-1,0-25 1,0 0 0,0-48 93,0 0-93,25-1-16,-1-24 15,-24 25 1,25 24-16,-25-24 16,24 24-1,0 0 48,1 0-48,-1 0 63</inkml:trace>
          <inkml:trace contextRef="#ctx0" brushRef="#br2" timeOffset="127408.6452">8801 5178 0,'24'0'94,"1"0"-63,-1-24-15,-24-1 31,25 25-47,-1-24 62,-24-1 1,49-23-32,-25 23 16,1 1-16,-1-1 16,-24 1-16,25 24-15,-1-24 15,-24-1-15,24 25 15,-24-24 16,25 24 0,-1 0 0,1-25 2203,-50 25-2047,-24 0-125</inkml:trace>
          <inkml:trace contextRef="#ctx0" brushRef="#br2" timeOffset="134815.9263">10657 5056 0,'0'24'109,"0"1"-109,0-1 16,25 1-16,-25 24 31,24-49-15,0 0 0,1 0-1,-1 0 1,1 0-1,-1 0-15,-24-25 16,24 1 0,-24-25-1,0 24-15,25 1 16,-25 0 15,0-1 0,24 1 157,1 24-172,-25-25-16,24 25 15,25 0 16,-25 0 1,25 0 15,-49 25-47,25-1 15,-25 25 1,0-25-16,0 1 15,0-1 1,24-73 125,-24 25-141,25-25 15,-25 25-15,0-1 16,0 1-16,24 24 16,-24-24-1,49 24 32,-25 0-16,1 0-31,-25 48 16,24-23 0,-24-1-1,25 1 1,-25-1-1,24 0 48,0-24-16,1 0-16,-1 0-15,1 0-1,-1 0 1,25 0 0,-25 0-1,1-24-15,-25 0 16,24-25-1,-24 24 1,25 25-16,-25-24 16,0 0-1,0-1-15,0 1 16,0-1-16,0 1 16,0-1-1,-25 1 1,1 24 15,24 24 16,0 25-31,0-24-16,0-1 15,0 1-15,0-1 16,0 0-16,0 25 15,0-24 1,0-1-16,0 0 16,24-24-16,1 0 15,-1 0 17,0 0-17,1 0 1,24 0-1,-25 0-15,1 0 16,-1-24-16,0 0 16,25-1-16,0 1 15,-49-1 1,25 1 0,23 0-16,1 24 15,-24 0 1,23 0-1,-23 0 17,-50 0 30,1 0-46,0 0-16,-25 0 15,24 24-15,1-24 16,24 49-16,0-25 16,0 25-1,0-25 1,0 25 15,49-49 0,-25 0-31,1 0 16,-1 0 0,0 0-1,1 0 1,-1 0 0,1-24-16,-1-1 15,1-23 1,-1-1-16,0 24 15,-24 1-15,0-25 16,0 0-16,25 0 16,-25 1-16,0 23 15,49-73-15,-49 50 16,0 23-16,0 1 16,0-1-16,0-24 15,0 25-15,0 0 16,0 97 78,0-49-94,24 74 0,-24-25 15,0 25 1,25-25-16,23-24 15,-48 0-15,25 0 16,-1-25-16,1 25 16,-1-49-16,49 0 15,-48 0 1,-1 0-16,1 0 16,-1 0-16,25 0 15,-25-24-15,1-1 16,-25-24-1,24 25-15</inkml:trace>
          <inkml:trace contextRef="#ctx0" brushRef="#br2" timeOffset="135176.4678">12245 4739 0,'24'0'32,"49"-25"-32,1 25 15,-1 0-15,-24-24 16,-25-1-16,1 25 15</inkml:trace>
        </inkml:traceGroup>
        <inkml:traceGroup>
          <inkml:annotationXML>
            <emma:emma xmlns:emma="http://www.w3.org/2003/04/emma" version="1.0">
              <emma:interpretation id="{D38E01C1-3D41-4EBF-9F89-F06D23452C02}" emma:medium="tactile" emma:mode="ink">
                <msink:context xmlns:msink="http://schemas.microsoft.com/ink/2010/main" type="inkWord" rotatedBoundingBox="14213,4746 16469,4692 16494,5708 14238,5763"/>
              </emma:interpretation>
              <emma:one-of disjunction-type="recognition" id="oneOf17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2" timeOffset="139856.0226">13392 5056 0,'0'-24'78,"25"-1"-62,-1 1-16,1-1 15,24 1 1,-25 0-16,-24-1 16,49 1-16,0 24 15,-25 0 1,1 0 15,-50 0 79,25 24-110,-24 1 15,-1-25 16,1 24-15,24 0 0,0 25-1,0-24 17,24-25-17,1 0 1,24 0-1,-25 0 1,0 0-16,1 0 16,-1 0-16,-24-25 15,25-24-15,-25 1 16,24-1-16,1 24 16,-25-48-16,0 24 15,0 0-15,0-24 16,0 49-16,0-1 15,0 1-15,0-1 16,0 1-16,0-1 16,0 74 93,24 25-109,-24-50 16,49 25-16,-49-25 15,0 1-15,24-25 16,-24 49 0,25-25-1,-1-24-15,1 0 16,23 0-1,-23 0-15,-1 0 16,1 0-16,23 0 16,-23 0-16,-1 0 15,1-24-15,-1-1 16,25 25 0,-49-24 15,0-1 16,-49 50-32,25-25 1,-25 24 0,24 1-16,1-1 15,0 0-15,24 1 16,-25-25-16,25 49 15,-24-49 1,24 24-16,0 25 16,49-49 15,-25 0-15,25 0-1,-25 0 1,25 0-1,-24 0 1,-1 0-16,-24-24 16,49-1-16,-49-24 15,0 25 1,24-25 0,-24 25-1,0-25 1,0 24 78,49 50-79,-49 48-15,25-49 47,-1-24-31,0 0-1,1 0 1,-1 0 0,1 0-16,-1-24 15,25 0 1,-49-1-16,24 1 15,1-1-15,-25-24 16,24-24-16,-24 24 16,0 0-16,0 1 15,0-1 1,0-49-16,0 74 16,0-50-16,0 26 15,0-1-15,0 0 16,0 98 46,0 0-46,0 24-16,0 0 16,0 0-16,0 25 15,0-74-15,0 50 16,0-50-16,0 1 15,25-1-15,-25 0 16,24-24 0,0 25-16,1-25 31,24 0-31,-25 0 16,25 0-1,0-25 1,-25 1-16,25 0 15,0 24 1,-25 0-16,25 0 31,-73 0 63,-1 0-78,1 0-1,24 24 1,0 0 0,0 1-1,0-1 1,0 1-1,0 24 1,49-49 47,0 0-63,-49-25 0,24 1 15,1-1 1,-25-48-16,48 49 15,-48-25-15,0 24 16,0 1-16,0-25 16,0 25 46,0 48-46,25 49-16,24 25 15,-1-74-15,1 50 16,25-50-16,-50-24 16,0 0-1,-24-24 1,0-50 0,-24 50-16</inkml:trace>
          <inkml:trace contextRef="#ctx0" brushRef="#br2" timeOffset="140320.1308">14492 4226 0,'48'0'16,"26"0"-16,48-25 15,-98 1-15,74 24 16,0-25-16,-50 25 15,-23 0-15,-1 0 16,1 0 0</inkml:trace>
        </inkml:traceGroup>
        <inkml:traceGroup>
          <inkml:annotationXML>
            <emma:emma xmlns:emma="http://www.w3.org/2003/04/emma" version="1.0">
              <emma:interpretation id="{9091FF90-3C35-4AE0-BB2A-1652EB177590}" emma:medium="tactile" emma:mode="ink">
                <msink:context xmlns:msink="http://schemas.microsoft.com/ink/2010/main" type="inkWord" rotatedBoundingBox="16907,4743 19231,4687 19251,5518 16927,5574"/>
              </emma:interpretation>
              <emma:one-of disjunction-type="recognition" id="oneOf18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2" timeOffset="141400.5326">16079 4763 0,'24'-24'46,"1"24"-46,48-25 16,-24 1-16,-25-1 16,25 1-16,25-25 15,-74 25 1,48-1-16,-48-24 16,25 0-1,-1 1-15,-24 23 16,0 1-16,0-1 15,0 1-15,0-1 16,0 1 0,0-25-16,0 25 15,0-1 1,0 1 0,0 0-16,-24-1 0,-1 1 15,1-1 1,0 25-1,-1 0 1,1 0 15,-25 25-15,49-1-16,-25 49 16,25 1-16,0-1 15,0 25-15,0-50 16,0 26-16,0-1 15,0 0 1,0-48-16,49 72 16,-49-48-1,0-24-15,25-25 47</inkml:trace>
          <inkml:trace contextRef="#ctx0" brushRef="#br2" timeOffset="143719.9871">16470 4616 0,'0'49'16,"0"-24"-16,0-1 16,24 1-1,25-25 1,-24 0-16,-1 0 16,0 0-16,1 0 15,-1 0-15,1 0 16,-1 0-16,0-25 15,-24 1-15,25-1 16,-1-24-16,-24 25 16,0-25-16,0 0 15,0 0 1,0-24-16,-24 49 16,48 24 93,25 24-109,24 1 16,-48-25-1,-1 0-15,1 0 16,-1 0-1,-24 48 17,0-23-17,0-1 1,0 1-16,0-1 16,0 25-1,0-25 1,49-24 15,-25 0-15,1 0-16,48 0 15,-73-24-15,49 0 16,0-50-16,-25 50 16,1-25-1,-1 49-15,-24-24 16,-24 24 124,-25 48-124,49-23 15,0-1-31,0 1 16,0-1-16,0 1 16,0-1-1,0 0 1,49-24-1,-25 0 1,25 0 0,-25 0-1,25 0 1,-24 0 15,-25-24-15,0 0-1,0-1 1,0 1-16,0-1 16,0 1-16,0-1 15,0 1-15,0 0 16,0-1-16,-25 1 16,1 24-16,-1-25 15,1 25 16,-1 0-15,1 0 0,24 25-1,0-1-15,0 1 16,24-25-16,-24 24 16,25 0-16,-1 1 15,1-25 1,-1 0-1,1 0 1,23 0 0,-23 0 15,24 0 0,-25 0-15,49-49-16,-48 25 15,24-1-15,-25 25 16,1-24-16,-1 24 31,0 49 1,-24-25-32,0 25 15,0-25-15,0 25 16,0-24-16,0-1 15,0-48 95,25-25-110,24 0 0,-1 0 31,-23 49-15,-1 0-1,1 0 17,-25 49-17,0-25 1,0 25-1,24-73 95,1-1-110,23-24 15,1 1-15,-24 48 16,24-25-16,-25 25 16,0 0-1,1 0 1,-25 25-16,0 23 16,0-23-1,24 48 1,-24-48-1</inkml:trace>
        </inkml:traceGroup>
        <inkml:traceGroup>
          <inkml:annotationXML>
            <emma:emma xmlns:emma="http://www.w3.org/2003/04/emma" version="1.0">
              <emma:interpretation id="{1E3345C1-6832-4418-B206-BC72B65DE58C}" emma:medium="tactile" emma:mode="ink">
                <msink:context xmlns:msink="http://schemas.microsoft.com/ink/2010/main" type="inkWord" rotatedBoundingBox="19741,4588 23205,4505 23237,5810 19772,5894"/>
              </emma:interpretation>
              <emma:one-of disjunction-type="recognition" id="oneOf19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2" timeOffset="149647.7341">20744 4274 0,'24'-24'15,"25"24"-15,49-24 16,-49 24-16,-1 0 16,-23 0-1,-1-25-15,1 25 16,-1-24-1</inkml:trace>
          <inkml:trace contextRef="#ctx0" brushRef="#br2" timeOffset="149873.4582">21208 3835 0,'0'49'47</inkml:trace>
          <inkml:trace contextRef="#ctx0" brushRef="#br2" timeOffset="149135.7697">18937 4592 0,'-25'-24'125,"25"-1"-110,0 1-15,0-1 16,0 1-16,0-1 16,0 1-16,0 0 15,25-1 1,-1 1-1,-24-1 1,24 1 0,1 24-1,-25-25 1,24 25-16,-24-24 16,25 24-1,-1 0 16,1-24-15,-1 24 0,0 0-16,1 0 31,-1 24-15,-24 0-16,25 25 15,-25-24 1,24 48-16,-24-24 15,0-25 1,0 25 0,0-24-1,24-50 79,-24 1-78,0-1-1,0-24-15,0 1 16,0 23 0,25-24-1,-25 25 1,24 24-1,1 0 32,-1 0-31,25 24 0,-49 1-1,49-1-15,-49 25 16,24-25-16,-24 25 31,25-73 125,-25-1-156,0 1 0,24 0 16,1-1-16,-1 25 47,0 0-32,1 0 1,-1 0-16,1 25 31,-1-1-31,0 0 16,-24 25-16,49 0 16,-24-24-1,-1-1-15,1-24 63,-1 0-48,25-73 1,-49 24 15,0 24-31,24 1 16,-24 0-16,0-1 15,0-24 1,0 74 62,0 48-62,0-49-1,0 1-15,0-1 16,0 1-16,0 24 47,25-49 0,-1 0-47,1 0 31,-1-25-15,-24 1-1,24-1 1,-24 1-16,25-1 16,-25 1-1,0 0 1,24 72 78,-24-23-94,0 48 15,49-24 1,-49-25-16,25-24 15,-1 25-15,0-1 16,1-24 15,-1 0-31,1 0 16,-1 0-16,1 0 16,-1 0-16,0-24 15,1-1-15,-25-23 16,0-1-16,24 24 15,-24-24-15,0 1 16,0 23-16,0-24 16,0 25-16,0-49 15,0 48 1,0-24-16,0 25 16,0-25-1,-49 0 1,25 49 31,0 25-32,24 48 1,0 25-16,0-50 16,0 26-16,0-1 15,0-49-15,0 25 16,0 0-16,24-24 15,0-1 1,1-24 0,24 24-1,-1-24 17,-23 0-17,-1 0-15,1 0 16,-25-24-16,24 0 15,-24-1-15,25-24 16,-25 25-16,24-25 16,0-24-1,1 48-15,-1-48 16,-24 24-16,25-48 0,-25 72 16,0-48-1,0 48-15,24-23 16,-24-1-16,0 24 15,0 74 79,0 49-94,25-49 16,-25 0-16,24 48 15,-24-48-15,0 24 16,24-24-16,-24 24 16,0-48-16,25 48 15,-25-48-15,0 23 16,24-23 0,1-25-16,-1 0 31,25 0 0,-25-25-31,-24-48 16,0 49-1,25-25-15,-25 24 16,0 74 62,0 25-78,0-50 16,0 0-16,49 25 15,-25-49 1,0 0 0,1 0-16,-1 0 15,1 0-15,-1 0 16,1-24-16,-25-1 15,0-23-15,0 23 16,0-24-16,0 25 16,0-25-1,0 0-15,0 0 16,0 25-16,0-25 16,0 0-16,0 0 15,0 25 1,0 0-16,0 72 62,0 50-46,0 24-16,0-49 16,0 25-16,0-25 15,0-24-15,0 25 16,0-1-16,0 25 15,24-74-15,-24 25 16,0-25-16,0 25 16,0-25-16,0 1 15,0-1-15,0-97 94,24 24-94,-24 0 16,25-24-1,-25 0-15,0 24 0,24-24 16,-24-1 0,0 50-16,0-49 15,0 24-15,0 24 16,25-23-16,-1 48 15,-24-25-15,0 1 16,25 24 15,-1 0-15,0 0-16,1 0 16,-1 24-16,1 25 15,-25-25-15,0 1 16,0 24-16,0 0 15,0-25 1,0 0 15,-25-24-15,1 0 0,48 0 93,25 0-109,0 0 16,0-24-1,-25 0 1,1 24-16,23-49 15,-23 0-15,24 24 16,-25-23-16,1-1 16,-1 24-16,-24-24 15,0 1-15,0-1 16,0-24-16,0 48 16,0-24-16,0 0 15,0 1 1,0 23-16,0-24 15,0 25-15,0-1 16,-24 25 15,-25 0 1,24 0-17,25 49-15,0 49 16,0-25-1,0 25-15,0-25 16,0 25-16,0-49 16,0 24-16,0-24 15,25 0 1,-25-25-16,24 1 16,1-25-16,-1 0 15,49 0-15,-24 0 16,-24 0-16,-1 0 15,0 0-15,1 0 16,-1 0-16,1-25 16,-1 1-1,0-1-15,-24 1 16,0-1-16,0 1 31,0 0-31,0-1 16,-24 25 15,0 0 0,-1 25-15,1-1-16,24 49 16,0-24-16,0 0 15,0-25-15,0 25 16,24-24-16,25-25 15,-25 0 1,25 0 0,-24 0-1,-1 0 1,-24-49 15,-24 49-31,-1 0 16,-48 0-16</inkml:trace>
        </inkml:traceGroup>
        <inkml:traceGroup>
          <inkml:annotationXML>
            <emma:emma xmlns:emma="http://www.w3.org/2003/04/emma" version="1.0">
              <emma:interpretation id="{65366D69-12C2-4307-94A6-6B9780A83584}" emma:medium="tactile" emma:mode="ink">
                <msink:context xmlns:msink="http://schemas.microsoft.com/ink/2010/main" type="inkWord" rotatedBoundingBox="23721,4708 26236,4647 26257,5543 23743,5604"/>
              </emma:interpretation>
              <emma:one-of disjunction-type="recognition" id="oneOf20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0" brushRef="#br2" timeOffset="153560.6786">22893 4690 0,'0'24'47,"25"-24"-32,-1 0-15,0 0 16,25 0-16,-24 0 16,-1 0-1,0-24-15,1-25 16,-1 24-1,-24-23-15,0-1 16,0 0-16,0-24 16,0 24-16,0 24 15,0 1-15,0-1 32,0-23-32,0 23 31,-24-24-16,24 25 1,0 48 78,0 25-94,0-24 15,0 48-15,0-49 16,0 50-16,24-50 16,-24 25-16,25-25 15,-25 50-15,49-26 16,-25 1-16,0-24 16,1 24 15,-1-49-16,25 0 1,-24 0 0,-1 0-16,0 0 15,25 0 1,-24 0 0,23 0-1,-23-25-15,-1 25 16,1-24-16,-1-1 15,-24 1-15,25 24 16,-25-25 0,0 1 15,-25 24 31,-24 49-46,49 0 0,0-25-16,0 25 15,0-25 1,0 1 15,49-25 16,0 0-47,-49-49 16,49 25-1,-49-1-15,24 1 16,-24-1-16,0 1 47,0 73 31,0 0-62,0-25-16,0 0 15,25 1-15,-25-1 16,24-24-16,1 0 15,23 0 1,-23 0 0,24 0-16,-25-49 15,1 25-15,-1 0 16,0-50-16,1 25 16,-1 1-16,1 23 15,-25-48 1,0 0-16,0 24 15,0-25-15,0 1 16,0 49-16,0-25 16,0 25-16,0-1 15,0 1-15,0-1 16,-25 25-16,25-24 16,-24 24-1,-1 0 16,-23 0-15,48 49 0,0 24-16,0 0 15,0 25-15,0-49 16,0 48-16,0-48 16,0-24-16,0 48 15,0-49-15,0 25 16,24-24-16,0 24 15,1-25-15,-25 0 16,49-24-16,24 25 16,-49-1-16,1-24 15,-1 0-15,1 25 16,-1-25 0,25 0 15,-25 0-16,1-25 1,-25 1 0,0-25-1,0 25-15,0-1 16,0 1-16,0-1 16,0 1-16,0-1 15,0 74 79,0-24-78,24-25-1,1 0 1,23 0 15,-23 0-15,48 0-1,-48-25-15,-25 1 16,0-1-16,48-23 16,-23-1-1,-1 0-15,-24 24 16,25-23-16,-1-1 15,0-25-15,-24 1 16,0 49-16,0-25 16,0 25-16,0-25 15,0 24-15,0 1 16,0-1 0,0 1 30,-24 24-14,0 0-32,-25 0 15,49 73 1,0-24-16,-25 0 16,25 0-16,0 48 15,0-48 1,0 0-16,0 24 15,0-48-15,0-1 16,0 25-16,25 0 16,-25 0-16,24-25 15,1 25-15,-1-49 16,0 25 0,25-25-16,-24 0 31,24 0-31,-25 0 15,0 0-15,1-25 16,-1 1-16,1-1 16,-1-24-1,-24 25 17,25 0-32,-25-1 31,0 1-16,0-1-15,-25 1 32,1 24-1,-1 0-15,25 24 62,0 1-78,0-1 15,0 1 1,0-1-16,0 0 31,49-24 0,-24 0-15,23 0-16,-23 0 16,24 0-1,-25 0 1,-24-24 0,25 0-16,-1 24 46,0 0-14,-24 24-32,0 25 15,0 0 1,0-25-16,0 1 16,-48-1-16,-1 0 31,73-24 31,25 0-62,-25 0 16,1-24 0,-1 0-1,1-1 1,-74 25 31,-24 0-47</inkml:trace>
          <inkml:trace contextRef="#ctx0" brushRef="#br2" timeOffset="154039.914">22918 4250 0,'73'0'15,"0"0"-15,0 0 0,1 0 16,23 0 0,-23 0-16,23-24 15,-48 24-15,-25-25 16,1 25-16,-25-24 15</inkml:trace>
        </inkml:traceGroup>
        <inkml:traceGroup>
          <inkml:annotationXML>
            <emma:emma xmlns:emma="http://www.w3.org/2003/04/emma" version="1.0">
              <emma:interpretation id="{55046A51-EE75-4BE9-AB87-CF5F2142389B}" emma:medium="tactile" emma:mode="ink">
                <msink:context xmlns:msink="http://schemas.microsoft.com/ink/2010/main" type="inkWord" rotatedBoundingBox="26583,4892 27683,4865 27701,5590 26600,5616"/>
              </emma:interpretation>
              <emma:one-of disjunction-type="recognition" id="oneOf21">
                <emma:interpretation id="interp25" emma:lang="" emma:confidence="1">
                  <emma:literal/>
                </emma:interpretation>
              </emma:one-of>
            </emma:emma>
          </inkml:annotationXML>
          <inkml:trace contextRef="#ctx0" brushRef="#br2" timeOffset="156191.808">25751 4763 0,'24'0'31,"0"0"-31,25 0 16,-24 0-1,-1-24-15,1 24 16,-1 0 0,0-25-16,-24 1 15,49 24-15,-49-74 16,0 50 0,25-49-16,-1 24 15,-24 0-15,0-24 16,0-1-16,0 50 15,0-25-15,0 25 16,0 97 140,0-24-140,0 24-16,0-24 16,0-25-16,24 74 15,1-49-15,-25-25 16,0 1-16,24-1 15,-24 1-15,0-1 16,25-24-16,-1 25 16,25-25-1,0 0 1,-25 0-16,25 0 16,-24 0-16,-1 0 15,0 0-15,25-49 16,-24 24-1,-25-24-15,-25 49 110,-24 25-95,49-1 1,0 1-16,0-1 16,0 1-16,0-1 15,0 0-15,0 1 16,0 24-16,25-49 16,-1 24-1,1-24-15,24 0 16,-25 0-16,25 0 15,-25 0-15,1 0 16,-1 0-16,25 0 16,-25 0 15,-24-24-31,0-1 16,0-24-1,0 25 1,0-25-1,0 25-15,0-1 16,0 1-16,-24-1 16,0 1-16,-1 0 15,25-1 1,-24 25 0,-1 0 15,1 0 0,24 49-15,0-25-1,24 25 1,1-49-16,-1 25 16,1-25-16,-1 0 15,0 0-15,1 0 16,-1 0-1,1 0 1,-25-25 0</inkml:trace>
          <inkml:trace contextRef="#ctx0" brushRef="#br2" timeOffset="156551.5716">26019 4445 0,'49'0'31,"49"0"-31,-25 0 16,25 0-16,-49 0 15,24 0-15,-24-48 16</inkml:trace>
        </inkml:traceGroup>
        <inkml:traceGroup>
          <inkml:annotationXML>
            <emma:emma xmlns:emma="http://www.w3.org/2003/04/emma" version="1.0">
              <emma:interpretation id="{8C2B0386-E598-4010-AFE3-04C0E8A3321F}" emma:medium="tactile" emma:mode="ink">
                <msink:context xmlns:msink="http://schemas.microsoft.com/ink/2010/main" type="inkWord" rotatedBoundingBox="28020,4759 30584,4697 30607,5637 28043,5699"/>
              </emma:interpretation>
              <emma:one-of disjunction-type="recognition" id="oneOf22">
                <emma:interpretation id="interp26" emma:lang="" emma:confidence="1">
                  <emma:literal/>
                </emma:interpretation>
              </emma:one-of>
            </emma:emma>
          </inkml:annotationXML>
          <inkml:trace contextRef="#ctx0" brushRef="#br2" timeOffset="159655.3477">27192 4755 0,'24'-24'31,"0"24"-16,25-24 1,0 24-16,-49-24 16,24 24-16,-24-25 15,49 1-15,-49 0 16,25 24-16,24-48 16,-49-1-16,48 25 15,-48 0-15,49 0 16,-49 0-16,25 24 31,-1 0 0,-24 24 16,-49 0-31,25 0-16,-1 0 15,-23 1-15,-1-1 16,24 0 0,25 0-1,-49 0-15,25 0 16,24 25 0,0-1-1,24 0 1,1-48-16,-1 25 15,25-25-15,-24 0 16,23 48 0,1-48-1,-24 0-15,-1 0 16,1 0-16,23 0 16,-23 0-1,-1 0 1,1 0-16,-1-24 15,1 0 1,-1-1-16,-24-23 16,0 24-1,0-24 1,0 23 0,0 1 15,24 24 63,25 0-94,-24 0 15,-1 0 1,1 0-16,-1 0 15,0 24 1,1-24 15,-25 25 16,0-1-47,0 0 16,0 48-16,24-47 15,1-1 1,-1-24 0,0 0-1,-24 24 1,25-24-16,-1 0 16,1 0-16,-1 0 15,25 0-15,0-24 16,-25 24-16,-24-24 15,0-1-15,0-23 16,0 24-16,0 0 16,0 0-16,0-1 15,0-47-15,0 48 16,0 0 0,0-1-1,-24 25 48,24 49-63,0-25 15,0 48-15,0-47 16,0 23-16,0-24 16,0 24-1,49-23-15,-25-1 16,1-24-1,23 0 1,-23 0-16,-1 0 16,1 0-16,-1 0 15,25 0 1,-25 0-16,25-24 16,-24-1-16,-1 1 15,25-24-15,-49 72 156,-25 24-156,25-23 16,0 23 0,0-24 31,25-24-47,-1 0 15,1-24-15,-25-49 16,0 49-1,24-24 1,-24 72 93,0 24-109,25 1 16,-1-25-16,-24 0 16,49 24-1,-25-48 17,25-24-17,-49 0 1,0-48-16,25-1 15,-25 1-15,0-25 16,0 24-16,0-23 16,0-1-16,0 0 15,0 25-15,0 24 16,0-25-16,0 49 16,24 72 62,-24 49-78,49-25 15,-25 49-15,-24-48 16,25 23-16,-1-47 16,1-1-16,-25 0 15,24-23-15,0-1 16,-24 0-16,25-24 15,-25 24 1,24-24-16,1 0 31,-1 0-31,0 0 16,1-24-16,-1-24 16,1-1-1,-25 1-15,0 24 16,0 0-16,0-25 15,0 25-15,0 0 16,0 0 0,0 0-16,-25 24 31,-24 0-15,49 72-1,-24 1-15,24-1 16,0 25-16,0-25 15,24-23-15,25-25 16,-24 24-16,24-24 16,-25-24-1,0 0-15,25 0 16,-24 0-16,24 0 16,-25 0-16,-24-24 31,0-24-31,0 24 0,0-25 15,0-23 1</inkml:trace>
          <inkml:trace contextRef="#ctx0" brushRef="#br2" timeOffset="160000.2325">28828 4421 0,'171'0'0,"-73"0"16,24 0-16,0 0 16,-98 0-16,25 0 15,-25-24-15,25-1 16</inkml:trace>
        </inkml:traceGroup>
        <inkml:traceGroup>
          <inkml:annotationXML>
            <emma:emma xmlns:emma="http://www.w3.org/2003/04/emma" version="1.0">
              <emma:interpretation id="{6D05B2CF-3F7E-4541-8C49-0A0FB9B38B59}" emma:medium="tactile" emma:mode="ink">
                <msink:context xmlns:msink="http://schemas.microsoft.com/ink/2010/main" type="inkWord" rotatedBoundingBox="31133,5447 31549,5437 31557,5780 31142,5791"/>
              </emma:interpretation>
              <emma:one-of disjunction-type="recognition" id="oneOf23">
                <emma:interpretation id="interp27" emma:lang="" emma:confidence="0">
                  <emma:literal>a</emma:literal>
                </emma:interpretation>
                <emma:interpretation id="interp28" emma:lang="" emma:confidence="0">
                  <emma:literal>A</emma:literal>
                </emma:interpretation>
                <emma:interpretation id="interp29" emma:lang="" emma:confidence="0">
                  <emma:literal>o</emma:literal>
                </emma:interpretation>
                <emma:interpretation id="interp30" emma:lang="" emma:confidence="0">
                  <emma:literal>ª</emma:literal>
                </emma:interpretation>
                <emma:interpretation id="interp31" emma:lang="" emma:confidence="0">
                  <emma:literal>u</emma:literal>
                </emma:interpretation>
              </emma:one-of>
            </emma:emma>
          </inkml:annotationXML>
          <inkml:trace contextRef="#ctx0" brushRef="#br2" timeOffset="161183.7581">30293 4958 0,'0'-24'16,"0"0"0,0-1-16,0 1 15,0-1 1,25 1-16,-25-1 15,24 25 17,-24-48-17,25 48-15,-1 0 16,0 0 0,-48 24 124,0 0-140,-1 25 16,25 0-16,-24-49 15,24 49-15,0-25 16,0 25 0,0-24-16,0-1 31,0 0-15,24-24-16,1 0 15,23 0 1,-23 0-1,-1 0-15,1-24 16,-1 0-16,-24-1 16,0-24-16,0 25 31,0 0-31,0-1 16,0-24-1,0 25 1,0 48 46,0 25-46,0-24-16,0-1 16,25 0-16,23 1 15,-23-25-15,-1 0 16,25 0-16,-25 0 15,-24-25 1,0 1-16,0 0 16</inkml:trace>
        </inkml:traceGroup>
      </inkml:traceGroup>
    </inkml:traceGroup>
    <inkml:traceGroup>
      <inkml:annotationXML>
        <emma:emma xmlns:emma="http://www.w3.org/2003/04/emma" version="1.0">
          <emma:interpretation id="{BF3BF5C0-B729-4F1F-A147-94EAC961451B}" emma:medium="tactile" emma:mode="ink">
            <msink:context xmlns:msink="http://schemas.microsoft.com/ink/2010/main" type="paragraph" rotatedBoundingBox="1935,6663 7138,6537 7157,7337 1954,746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B4AA358-D287-4CDE-A209-01BF9E3096AA}" emma:medium="tactile" emma:mode="ink">
              <msink:context xmlns:msink="http://schemas.microsoft.com/ink/2010/main" type="line" rotatedBoundingBox="1935,6663 7138,6537 7157,7337 1954,7462"/>
            </emma:interpretation>
          </emma:emma>
        </inkml:annotationXML>
        <inkml:traceGroup>
          <inkml:annotationXML>
            <emma:emma xmlns:emma="http://www.w3.org/2003/04/emma" version="1.0">
              <emma:interpretation id="{ECB72DE9-0FC2-4174-B6E8-19F543674190}" emma:medium="tactile" emma:mode="ink">
                <msink:context xmlns:msink="http://schemas.microsoft.com/ink/2010/main" type="inkWord" rotatedBoundingBox="1943,6994 4099,6942 4109,7371 1954,7423"/>
              </emma:interpretation>
              <emma:one-of disjunction-type="recognition" id="oneOf24">
                <emma:interpretation id="interp32" emma:lang="" emma:confidence="1">
                  <emma:literal/>
                </emma:interpretation>
              </emma:one-of>
            </emma:emma>
          </inkml:annotationXML>
          <inkml:trace contextRef="#ctx0" brushRef="#br2" timeOffset="165001.0913">1108 6717 0,'0'-25'78,"0"1"-78,0 0 16,0-1-16,0 1 15,0-1-15,0-24 16,0 25 0,0 0-16,0-1 15,0 1-15,0-1 31,24 1-15,-24-1 0,25 25-16,-1-24 31,0 24-15,1 0-16,-1 0 15,25-24 1,-24 24-1,-1 0 1,0 0-16,1 0 31,-1 0 1,1 24-32,-25 0 31,0 1-16,0-1-15,0 1 16,0 24-16,0-25 16,-25 0-1,25 1-15,0-1 16,0-48 125,0-1-126,0 1-15,0-25 16,0 25-1,0-1-15,25 1 16,-1-25 0,0 25 46,1-1-46,-1 25-1,1 0 1,-1 0-16,25 0 47,-49 25-31,24-1-1,-24 0-15,0 25 16,0-24-1,0 24-15,0-25 16,0 0-16,25 25 16,-1-24 15,1-25 16,-1 0-16,1 0-15,-1 0-16,0 0 15,1 0 1,24 0-16,-25-25 16,25-24-1,-49 25 1,24 24-16,1-49 15,-25 25 1,0-1-16,0 1 16,0-1-16,0 1 15,0 0 1,0-1 15,-49 25 32,24 25-48,25-1 1,0 0 15,0 25 16,0-24-31,0-1-1,25 1 1,-1-1 15,1-24-15,-1 0-1,25 24 1,-25-24 0,1 0-16,-1 0 31,1 0 0,-1 0-15,1 0-16,23-24 15,-48 0 1,25-1-16,-25 1 16,24-1-16,1-24 15,-25 25 1,0 0 0,0 48 93,0 0-93,0 1-16,0 24 15,0-25 1,0 1-16,0-1 15,0 25 1,24-25 31,1-24-16,-1-24-15,0 24-1,-24-25-15,25 25 16,-25-24-16,0 0 16,0-1-1,0 1-15,24 24 16,-24-25-16,0-24 31,0 25-15,0 48 78,0 1-79,0-1-15,49 25 16,-49-24-1,0 23-15,0-23 16,25-1-16,-1-24 16,-24 25-16,24-25 15,-24 24 1,25-24 0,-1 0-1,1 0 1,-1 0-1,0 0 1,1 0-16,-1-24 16,-24-1-1,0 1 1,0-1-16,0 1 16,25 0-16,-1-1 15,-24 1 1,0 48 93,0 25-109,0 0 16,0-25-16,25 1 15,-1 24-15,49-49 16,-24 0-16,-24 0 16,23 0-16,-23 0 15,-1 0 1,1-49-16,-1 24 16,0-48-16,-24 49 15,25-50 1</inkml:trace>
        </inkml:traceGroup>
        <inkml:traceGroup>
          <inkml:annotationXML>
            <emma:emma xmlns:emma="http://www.w3.org/2003/04/emma" version="1.0">
              <emma:interpretation id="{8CB6D717-A3FB-48BE-972D-50777BEF1DE8}" emma:medium="tactile" emma:mode="ink">
                <msink:context xmlns:msink="http://schemas.microsoft.com/ink/2010/main" type="inkWord" rotatedBoundingBox="4793,6594 7138,6537 7157,7337 4813,7393"/>
              </emma:interpretation>
              <emma:one-of disjunction-type="recognition" id="oneOf25">
                <emma:interpretation id="interp33" emma:lang="" emma:confidence="0">
                  <emma:literal>tabla</emma:literal>
                </emma:interpretation>
                <emma:interpretation id="interp34" emma:lang="" emma:confidence="0">
                  <emma:literal>tabele</emma:literal>
                </emma:interpretation>
                <emma:interpretation id="interp35" emma:lang="" emma:confidence="0">
                  <emma:literal>tabela</emma:literal>
                </emma:interpretation>
                <emma:interpretation id="interp36" emma:lang="" emma:confidence="0">
                  <emma:literal>temble</emma:literal>
                </emma:interpretation>
                <emma:interpretation id="interp37" emma:lang="" emma:confidence="0">
                  <emma:literal>tala</emma:literal>
                </emma:interpretation>
              </emma:one-of>
            </emma:emma>
          </inkml:annotationXML>
          <inkml:trace contextRef="#ctx0" brushRef="#br2" timeOffset="168544.3095">3965 6497 0,'0'24'15,"0"1"1,0-1 0,0 1-1,25-25 1,-1 0 0,0 0 15,1 0-31,-1 0 15,1 0 1,-1-49-16,1 24 16,-25 1-16,24 0 15,-24-1-15,0-48 16,0 24-16,0 25 16,49-50-16,-49 26 15,24-1-15,-24 0 16,0 0-16,0 0 15,0 25-15,0-1 32,0 50 15,0 48-32,0-24-15,0 24 16,0-24-16,0 0 15,0 24-15,0-24 16,25 0-16,-25-25 16,0 25-16,24 0 15,1-49-15,23 49 16,-23-49 0,-1 0-1,1 0 1,-1 0-1,0-25-15,1 25 16,24-49-16,0 1 16,-25 23-1,0 1 1,1-1 0,-50 25 62,1 0-63,0 0-15,-1 0 16,25 25 0,-24-25-16,24 24 15,0 1-15,0-1 16,24 25-16,-24-25 15,0 1-15,0 24 16,25-25 0,-1-24 15,0 0-31,1 0 16,-1 0-1,1 0-15,24-24 16,-49-1-16,0 1 15,0-1-15,24-48 16,-24 24 0,0 25-16,0-1 15,0 1-15,0-1 16,0 50 46,0-1-46,0 25-16,0 0 16,0-25-16,0 25 15,0-24-15,24-25 32,1 0-17,-1 0 16,25 0-31,-24-25 16,-25-24-16,0 25 16,24-25-16,0-24 15,1 24-15,-1-24 16,1 48-16,-1-72 16,-24 72-16,0-24 15,25 25-15,-25-25 16,0 25-1,0-1 1,0 1-16,0-1 16,0 1-1,-25 24 1,1 0 0,-1 0-1,1 0-15,-25 0 16,49 24-1,0 1-15,-24 24 16,24 0-16,0-1 16,0-23-16,0 24 15,0-25 1,0 25 0,0-25-1,0 25-15,24-49 16,-24 49-16,0-25 15,24 1-15,1 24 16,-1-25-16,1 1 16,-25-1-1,24 25 1,1 24 0,-1-48 15,25-25-31,-25 0 31,1 0-31,-1 0 16,25 0-1,-49-25-15,24 1 16,1-1-16,-1 25 16,-24-24-16,25-49 15,-25 48-15,0-24 16,0 25-1,0-25 1,-25 49 93,25 24-93,0 1-16,0-1 16,0 1-16,0-1 15,0 1 1,25-25 0,-1 0-16,0 0 15,1 0 1,-1 0-16,1 0 31,-1 0-31,1 0 16,-1 0-16,-24-25 15,49 1-15,-25-25 16,1 49-16,-25-25 16,24 1-1,-24 0-15,24-1 16,1 1-16,-25-25 15,24 49-15,-24-24 16,0-1-16,0 1 16,0-1-16,0 1 15,0-1 1,0 1-16,0 0 16,0-1 15,0 1-31,-24-25 15,-1 49 32,1 0-31,24 24 0,-24 1-16,-1 24 15,25 24-15,0 0 16,0-24-16,0 0 15,0-25 1,0 49-16,0-48 0,0-1 16,0 1-16,0-1 31,25 1-15,-1-1-16,-24 0 15,24 1-15,1 24 16,-1-49 15,25 0-15,-24 0-1,23 0 1,-23 0-16,-1 0 16,1 0-1,-1 0-15,25 0 16,-49-25-16,24 25 15,-24-49-15,0 25 16,25 0-16,-25-1 16,0 1-16,24-1 15,-24 1-15,0-1 16,0 1 0,-24 24 62,-1 0-63,1 24 1,0 1 0,24 24-16,0-25 15,0 1 1,0-1-16,0 0 15,0 1 1,24-1-16,0-24 16,25 0-1,-24 0-15,-1 0 16,25 0-16,-25 0 16,1 0 30</inkml:trace>
          <inkml:trace contextRef="#ctx0" brushRef="#br2" timeOffset="169072.1207">4038 6253 0,'25'-25'31,"48"25"-31,-24 0 15,24-48-15,1 48 16,-50 0-16,0-25 31,1 25-31</inkml:trace>
        </inkml:traceGroup>
      </inkml:traceGroup>
    </inkml:traceGroup>
    <inkml:traceGroup>
      <inkml:annotationXML>
        <emma:emma xmlns:emma="http://www.w3.org/2003/04/emma" version="1.0">
          <emma:interpretation id="{D4204477-7E9D-4EF4-BAA0-04830EEE15FB}" emma:medium="tactile" emma:mode="ink">
            <msink:context xmlns:msink="http://schemas.microsoft.com/ink/2010/main" type="paragraph" rotatedBoundingBox="22683,8704 28637,7438 28873,8549 22919,981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EEC5CB52-46B7-453E-A502-C66B526FC539}" emma:medium="tactile" emma:mode="ink">
              <msink:context xmlns:msink="http://schemas.microsoft.com/ink/2010/main" type="inkBullet" rotatedBoundingBox="22739,8964 23534,8795 23715,9646 22919,9815"/>
            </emma:interpretation>
            <emma:one-of disjunction-type="recognition" id="oneOf26">
              <emma:interpretation id="interp38" emma:lang="" emma:confidence="0">
                <emma:literal>↳</emma:literal>
              </emma:interpretation>
            </emma:one-of>
          </emma:emma>
        </inkml:annotationXML>
        <inkml:trace contextRef="#ctx0" brushRef="#br2" timeOffset="236792.6565">22478 8133 0,'0'25'15,"0"-1"1,0 1 0,0 23-1,0-23 1,0 24 0,0-25-16,-25 25 15,-23 0-15,48-25 16,-49 25-16,24-24 15,1-1-15,24 0 16,-49 1-16,25 24 16,-1-25-16,-24 25 15,25 0 1,0 0 0,-1-49-16,25 24 15,-24 0-15,-1 1 16,25-1 78,49-24-79,0 0 1,24 0-1,-24 0-15,-25 0 16,25 0-16,25 0 16,23 0-16,1 0 15,0 0-15,-49 0 16,24 0-16,-49 0 16,1 0-16</inkml:trace>
      </inkml:traceGroup>
      <inkml:traceGroup>
        <inkml:annotationXML>
          <emma:emma xmlns:emma="http://www.w3.org/2003/04/emma" version="1.0">
            <emma:interpretation id="{527A002D-7BEA-4E8F-8A9C-CE67B6674E77}" emma:medium="tactile" emma:mode="ink">
              <msink:context xmlns:msink="http://schemas.microsoft.com/ink/2010/main" type="line" rotatedBoundingBox="25505,8104 28637,7438 28828,8339 25697,9005"/>
            </emma:interpretation>
          </emma:emma>
        </inkml:annotationXML>
        <inkml:traceGroup>
          <inkml:annotationXML>
            <emma:emma xmlns:emma="http://www.w3.org/2003/04/emma" version="1.0">
              <emma:interpretation id="{1D137874-E57F-4E59-B60A-CF9A566F639E}" emma:medium="tactile" emma:mode="ink">
                <msink:context xmlns:msink="http://schemas.microsoft.com/ink/2010/main" type="inkWord" rotatedBoundingBox="25505,8104 28637,7438 28828,8339 25697,9005"/>
              </emma:interpretation>
              <emma:one-of disjunction-type="recognition" id="oneOf27">
                <emma:interpretation id="interp39" emma:lang="" emma:confidence="0">
                  <emma:literal>vim</emma:literal>
                </emma:interpretation>
                <emma:interpretation id="interp40" emma:lang="" emma:confidence="0">
                  <emma:literal>viu</emma:literal>
                </emma:interpretation>
                <emma:interpretation id="interp41" emma:lang="" emma:confidence="0">
                  <emma:literal>viveu</emma:literal>
                </emma:interpretation>
                <emma:interpretation id="interp42" emma:lang="" emma:confidence="0">
                  <emma:literal>virem</emma:literal>
                </emma:interpretation>
                <emma:interpretation id="interp43" emma:lang="" emma:confidence="0">
                  <emma:literal>vivem</emma:literal>
                </emma:interpretation>
              </emma:one-of>
            </emma:emma>
          </inkml:annotationXML>
          <inkml:trace contextRef="#ctx0" brushRef="#br2" timeOffset="240207.4976">24749 7816 0,'0'-49'31,"0"25"1,0-25-1,0 24-16,0 1 1,0-1-16,0 1 16,0 0-1,0-1-15,0 1 32,25-1-32,-25 1 15,24 0 16,0 24-15,1 0 15,-1 0-15,1 0 0,-1 0-1,1 0-15,23 0 16,-48 48-1,49 26 1,-49-26 0,0-23-16,0 48 15,0-48 1,0-1-16,0 0 16,0 1-16,0-1 15,0 1 1,25-1-1,-25 1-15,0-1 32,24 0-32,1 1 31,-1-25-31,25 0 31,-25 0-15,25 0-1,0 0-15,0 0 16,-25 0 0,50-49-16,-74 25 15,48-25-15,-48 24 16,25 1-16,-1-25 16,-24 25-16,0-1 15,49-24-15,-49 0 16,0 25-1,0 0-15,0-1 16,0 1-16,0-25 16,0 25-1,0-1 1,-49 25 46,25 0-30,24 25-17,0-1 1,0 0-16,0 1 16,0-1-16,0 1 15,0-1-15,0 0 31,24-24-15,25 0 0,-25 0-16,25 0 15,-24 0-15,24 0 16,-25 0 0,25 0-1,0-24-15,0 0 16,-49-1-1,24 1-15,-24-1 16,0 1 15,0 48 47,0 1-78,0 24 16,0-1-16,49-23 16,-49-1-16,0 1 15,24 24 1,1-25 0,-1-24-16,-24 24 15,49-24 1,-25 0-16,1 0 15,24 0 1,-25 0-16,49-48 16,-24-1-1,0 24-15,-25 1 16,1-1-16,-25 1 16,24 0-16,-24-25 15,0 24 1,0-23-16,0 23 15,0 1 1,0-1 31,-24 25 0,-25 25-32,49 24-15,0 24 16,0-49 0,0 25-16,0 0 15,0-25-15,0 1 16,0-1-16,24-24 47,1 0-47,-1 0 15,25 0-15,-24 0 16,23 0 0,-23 0-1,24-24 1,-25-1 0,1 25-16,23-49 15,-48 25 16,25-25-31,-25 25 16,0-1 0,0 1-1,0 73 48,0 0-48,0-25-15,49 25 16,-49 0-16,0 0 16,24-25-16,-24 0 31,24-24 0,1 0-31,-1 0 16,1 0-1,24-24-15,-49-25 16,24-24 0,0 24-1,-24 25-15,0-1 16,0 1-16,0-1 16,25 50 46,-25-1-46,0 25-1,0 0-15,24-49 16,-24 49-16,0-25 16,25 1-16,-1-1 15,1-24 16,-1 0-31,0 0 16,1 0 0,-1 0-1,-24-24 1,25 24-16,-25-25 16,0-24-1,0 25-15,0-1 16,24 1-16,-24 0 15,0-1-15,0-24 16,0 25-16,49 97 94,-49-24-79,0-25-15,24 1 16,1-1-16,-1 1 16,-24-1-1,25-24-15,23 0 16,-23 0-16,-1 0 16,50-24-16,-1-25 15,-49 24-15,50 1 16,-1-49-16,-49 48 15,1 1 1,-74 0 15</inkml:trace>
          <inkml:trace contextRef="#ctx0" brushRef="#br2" timeOffset="240640.2858">26019 7132 0,'0'-24'78,"25"24"-63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9419 13996 16383 0 0,'0'0'0'0'0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17:30:13.11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F7D03D4-9F78-4D9C-A4A6-FF47E3989F99}" emma:medium="tactile" emma:mode="ink">
          <msink:context xmlns:msink="http://schemas.microsoft.com/ink/2010/main" type="writingRegion" rotatedBoundingBox="21482,1297 24484,1393 24457,2237 21455,2141"/>
        </emma:interpretation>
      </emma:emma>
    </inkml:annotationXML>
    <inkml:traceGroup>
      <inkml:annotationXML>
        <emma:emma xmlns:emma="http://www.w3.org/2003/04/emma" version="1.0">
          <emma:interpretation id="{BF63AFB8-3623-46C4-9A26-BCA09AB227C7}" emma:medium="tactile" emma:mode="ink">
            <msink:context xmlns:msink="http://schemas.microsoft.com/ink/2010/main" type="paragraph" rotatedBoundingBox="21482,1297 24484,1393 24457,2237 21455,21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89DF14E-78A2-4130-A13A-938105F5B2E7}" emma:medium="tactile" emma:mode="ink">
              <msink:context xmlns:msink="http://schemas.microsoft.com/ink/2010/main" type="line" rotatedBoundingBox="21482,1297 24484,1393 24457,2237 21455,2141"/>
            </emma:interpretation>
          </emma:emma>
        </inkml:annotationXML>
        <inkml:traceGroup>
          <inkml:annotationXML>
            <emma:emma xmlns:emma="http://www.w3.org/2003/04/emma" version="1.0">
              <emma:interpretation id="{B7CE40BD-B75F-44CC-99CF-C9BA4B83F91D}" emma:medium="tactile" emma:mode="ink">
                <msink:context xmlns:msink="http://schemas.microsoft.com/ink/2010/main" type="inkWord" rotatedBoundingBox="21482,1297 24484,1393 24457,2237 21455,2141"/>
              </emma:interpretation>
              <emma:one-of disjunction-type="recognition" id="oneOf0">
                <emma:interpretation id="interp0" emma:lang="" emma:confidence="0">
                  <emma:literal>Visualiza</emma:literal>
                </emma:interpretation>
                <emma:interpretation id="interp1" emma:lang="" emma:confidence="0">
                  <emma:literal>urrados</emma:literal>
                </emma:interpretation>
                <emma:interpretation id="interp2" emma:lang="" emma:confidence="0">
                  <emma:literal>urradas</emma:literal>
                </emma:interpretation>
                <emma:interpretation id="interp3" emma:lang="" emma:confidence="0">
                  <emma:literal>carvalho</emma:literal>
                </emma:interpretation>
                <emma:interpretation id="interp4" emma:lang="" emma:confidence="0">
                  <emma:literal>esvalija</emma:literal>
                </emma:interpretation>
              </emma:one-of>
            </emma:emma>
          </inkml:annotationXML>
          <inkml:trace contextRef="#ctx0" brushRef="#br0">0 391 0,'49'0'78,"-25"0"-63,0 0 1,1 0 0,-1 0-16,1 0 15,-1 0 1,25 0 0,-25 0-1,1-49 1,-25 24-1,0-23-15,0 23 32,0 74 77,0-25-93,0 1-16,0-1 15,0 25-15,0 0 32,0-25-32,24-24 15,1 0 1,-1 0-1,25 0-15,-25 0 16,25 0 0,-24-24-1,-1 0 1,-24-25 0,0 24-1,0 1 1,0-1 31,0 50 0,0-1-16,0 1-31,24-1 15,1-24 32,-1 0-31,1 0 0,-1 0-1,1-24 1,-1-1-1,-24 1 1,0-1-16,24 1 16,-24 0-16,0-1 15,0 1 32,25 24-16,24 0-15,-49 24-16,24 1 16,-24 23-1,0-23 1,0 24 0,0-25-1,0 1 1,-24 23-1,-1-48 1,25 25 109,49-25-109,-24 0-16,23 0 15,-23 0 1,-1 0 0,1 0-1,-1 0-15,1 0 16,-25-25-16,0 1 15,0 0-15,24-1 16,-24 1 0,0-1-1,0 50 126,24-1-125,-24 1 15,49-25-16,-24 0 1,-1 0 0,0-25-1,1 1 1,-1-1 0,-24 1-16,25 24 15,-25-25 1,24 1-16,-24 48 109,0 1-93,0-1-1,25 1-15,-25-1 16,24-24 0,0 0-1,25 0 17,0 0-17,-24 0-15,-1 0 16,0-24-1,25-1 1,-49 1 0,25-1-1,-50 25 126,1 0-125,-25 25-16,49 24 15,0-25 1,0 1-16,0-1 15,0 0-15,0 1 32,49-25-17,-25 0 1,1-25-16,-1-23 16,-24 23-1,24-24-15,-24 25 31,25 73 63,-1 0-78,1-25-16,-1 0 15,1-24 1,-1 0 0,25 0-1,-25 0 1,25 0-16,-24-73 31,-25 49-31,0-25 16,0 24-16,0 1 15,0-25-15,0 25 16,0-25 0,0 0-16,-25 49 15,1-49-15,-1 49 32,-24 0-17,25 0 16,0 0 1,24 49-17,0 0 1,0-25-16,0 25 16,0 24-16,0-48 15,0-1-15,0 1 16,24 24-16,0-25 15,1 0 17,-1 1-32,1-25 31,-1 0-15,1 0-1,-1 0-15,0 0 16,1 0-1,24 0 17,-25-25-32,1 1 15,-25 0-15,24-50 16,-24 1 0,0 49-16,0-25 15,49 24-15,-49-24 16,0 1-1,0 23-15,0-24 32,0 25 15,-49 24-1,25 24-46,-1 50 16,25-26 0,0 1-16,0 0 15,0-24-15,0-1 16,0 0-16,0 1 16,0 24-1,0 0 1,25-25-1,-1-24 1,-24 49-16,49-25 16,-49 1-1,24-25 1,1 0 15,-1 0-15,1 0 15,23-25-31,-48-24 16,0 25-1,25-25-15,-25 25 16,0-25-16,0 24 16,24-23-1,-24 72 63,25 0-78,-1 1 16,-24 24-16,0-25 31,24-24-31,-24 25 16,25-25-1,-1 0 1,1 0 0,-1 0-1,1 0-15,-1-25 16,-24-24 15,24 49-31,-24-24 16,0-1-1,25 1 1,-25 48 47,0 25-48,0 25-15,0-1 16,0-49-16,0 25 15,0 24-15,0-48 16,0 48-16,0-24 16,-25-49-16,1 49 15,0-49-15,-1 0 32,-24 0-17,49-49 1,0 0-1,0 0-15,0 25 16,0-50-16,25 74 16,24-24-16,48 0 15,-23-1-15,-50 25 16,49-24-16,-48-1 16,23 1-16,-23 0 15,24-1 1,-49 1-16,0-1 31</inkml:trace>
        </inkml:traceGroup>
      </inkml:traceGroup>
    </inkml:traceGroup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17:32:04.3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1E34A28-AA86-4096-88B9-98846CC1077B}" emma:medium="tactile" emma:mode="ink">
          <msink:context xmlns:msink="http://schemas.microsoft.com/ink/2010/main" type="inkDrawing" rotatedBoundingBox="11226,6555 14951,6604 14933,7996 11208,7947" hotPoints="11320,6561 14910,6792 14839,7883 11250,7652" semanticType="9" shapeName="Rectangle">
            <msink:sourceLink direction="with" ref="{7B025EDC-8DE8-425A-8C08-CEFD3FE33CF2}"/>
            <msink:destinationLink direction="with" ref="{AB8F292C-176C-44C9-9055-7387112383E8}"/>
          </msink:context>
        </emma:interpretation>
      </emma:emma>
    </inkml:annotationXML>
    <inkml:trace contextRef="#ctx0" brushRef="#br0">0 1326 0,'24'0'109,"-24"-24"-109,0-50 16,0 1-16,0 24 16,0-24-16,25 0 15,-1-1-15,-24 26 16,0-50-16,0 25 15,0-1 1,0 1-16,0 49 16,0-25-16,0 0 15,0 25 1,0-1 15,0 1 16,0-1-16,0 1-15,0-1 0,0-23-16,0 23 15,0 1-15,0-1 16,0 1-1,0-1 1,25 1 140,-1 24-140,25 0 0,0 0-16,24 0 15,0 0-15,1 0 16,23 0-16,1 0 15,0 0-15,-49 0 16,48 0-16,-23 0 16,23 0 93,905 98-46,-270-1-63,-634-97 15,-25 0-15,-48 0 31,121 0-31,-97 0 16,0 0-16,0 0 16,0 25-16,-1-25 15,1 0-15,0 0 16,-24 0-16,23 0 16,-23 0-16,24 0 15,-25 0-15,1 0 16,-1 0-1,0 0 95,1 24 77,-25 25-187,0 0 16,0 0-16,-25 24 16,25 0-16,-24 1 15,24-26-15,0 26 16,0-50-16,0 49 15,-49-24-15,49-24 16,-24 23-16,24-23 16,0-1-16,0 1 15,0-1-15,0 1 16,0 23-16,-25-23 16,25 24-1,0-25 79,-24-24-16,-1 0-62,-23 0-1,23 0-15,-24 0 16,0 0-16,-24 0 16,0 0-16,-25 0 15,25 0-15,24 25 16,-49-1-16,-24 0 15,25 1-15,-50-1 16,1-24-16,23 0 16,26 0-16,-1 49 15,0-49 1,25 0-16,-25 0 16,25 0-16,0 0 15,0 0-15,-1 0 16,25 0-16,1 0 15,-26 0-15,25 0 16,25 0-16,0 0 16,-50 0-16,50 0 15,-25 0-15,25 0 16,-50 0-16,26-24 16,23-1-16,1 25 15,-1-24-15,-24-1 16,1 25-16,23-48 15,-48 23-15,24 1 16,0-25-16,25 49 16,-1 0-16,-24 0 15,49-25-15,-24 25 16,-25 0 15,25 0-15,-1 0-1,1 0 1,0 0 0,-1-24 46,25 0-62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17:32:11.2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4E88796-9627-4B42-9C93-F49178D23DA3}" emma:medium="tactile" emma:mode="ink">
          <msink:context xmlns:msink="http://schemas.microsoft.com/ink/2010/main" type="writingRegion" rotatedBoundingBox="16241,6227 18732,6227 18732,7473 16241,7473"/>
        </emma:interpretation>
      </emma:emma>
    </inkml:annotationXML>
    <inkml:traceGroup>
      <inkml:annotationXML>
        <emma:emma xmlns:emma="http://www.w3.org/2003/04/emma" version="1.0">
          <emma:interpretation id="{3EE85676-E755-47F1-9042-8E5FE780ED26}" emma:medium="tactile" emma:mode="ink">
            <msink:context xmlns:msink="http://schemas.microsoft.com/ink/2010/main" type="paragraph" rotatedBoundingBox="16241,6227 18732,6227 18732,7473 16241,74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FF3BE1A-0344-40C1-A488-9DF5EA840729}" emma:medium="tactile" emma:mode="ink">
              <msink:context xmlns:msink="http://schemas.microsoft.com/ink/2010/main" type="line" rotatedBoundingBox="16241,6227 18732,6227 18732,7473 16241,7473"/>
            </emma:interpretation>
          </emma:emma>
        </inkml:annotationXML>
        <inkml:traceGroup>
          <inkml:annotationXML>
            <emma:emma xmlns:emma="http://www.w3.org/2003/04/emma" version="1.0">
              <emma:interpretation id="{B40442F7-8935-4095-A0D1-ECA35944F1DE}" emma:medium="tactile" emma:mode="ink">
                <msink:context xmlns:msink="http://schemas.microsoft.com/ink/2010/main" type="inkWord" rotatedBoundingBox="16241,6227 17878,6227 17878,6911 16241,6911">
                  <msink:destinationLink direction="with" ref="{98D631C8-9CEC-4473-8C97-1CD4AEEE8A4F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3859-847 0,'25'0'31</inkml:trace>
          <inkml:trace contextRef="#ctx0" brushRef="#br0" timeOffset="-344.2284">3957-334 0,'49'49'16,"0"-25"-1,-25-24 1,0 25-1,1-25-15,24 0 16,-25 0 0,1 0-1,-1 0-15,0 0 16,1 0 0,-1-25-16,-24 1 15,0-25 1,0 25-16,0-25 15,0 24 1,0-24-16,0 25 16,0 48 93,0 1-109,0-1 16,25 25-16,-1-24 15,-24-1-15,49 0 16,-25 1-16,1-25 16,-1 0-16,25 0 15,-25 0 1,25 0-16,-24 0 15,24 0-15,-1 0 16,-48-25-16,25 1 16,-25 0-16,24-50 15,-24 50-15,25-1 16,-25 1 0,24 24-1,-73 0 126,49 24-141,-49 1 15,49-1-15,0 25 16,-24-24-16,24-1 16,0 49-16,0-48 15,0-1-15,0 0 16,0 1-16,24-25 31,25 0-15,0-25-16,-24 1 15,-1 24-15,-24-24 16,24 24-16,1-25 16,-1 1-16,1-1 15,-1 25 1,-24-48-16,0-1 16,0 24-1,0-48-15,0 49 16,0-25-16,0 24 0,0-24 15,0 1 1,0-1-16,0 0 16,0 25-1,0-1-15,-24 25 47,24 25-16,0 48-15,0-49-16,73 98 16,-73-97-16,24 24 15,25-1-15,-24 1 16,-1-49-16,0 49 16,25-49-1,0 25-15,-24-25 16,23 0-16,1 0 15,-24 0-15,-1 0 16,1-25-16,-25-24 16,0 0-1,0 1-15</inkml:trace>
        </inkml:traceGroup>
        <inkml:traceGroup>
          <inkml:annotationXML>
            <emma:emma xmlns:emma="http://www.w3.org/2003/04/emma" version="1.0">
              <emma:interpretation id="{01315C67-86E3-4E5F-8F81-8E2D7C82760D}" emma:medium="tactile" emma:mode="ink">
                <msink:context xmlns:msink="http://schemas.microsoft.com/ink/2010/main" type="inkWord" rotatedBoundingBox="18293,6716 18732,6716 18732,7473 18293,7473"/>
              </emma:interpretation>
              <emma:one-of disjunction-type="recognition" id="oneOf1">
                <emma:interpretation id="interp1" emma:lang="" emma:confidence="0">
                  <emma:literal>8</emma:literal>
                </emma:interpretation>
                <emma:interpretation id="interp2" emma:lang="" emma:confidence="0">
                  <emma:literal>x</emma:literal>
                </emma:interpretation>
                <emma:interpretation id="interp3" emma:lang="" emma:confidence="0">
                  <emma:literal>X</emma:literal>
                </emma:interpretation>
                <emma:interpretation id="interp4" emma:lang="" emma:confidence="0">
                  <emma:literal>j</emma:literal>
                </emma:interpretation>
                <emma:interpretation id="interp5" emma:lang="" emma:confidence="0">
                  <emma:literal>z</emma:literal>
                </emma:interpretation>
              </emma:one-of>
            </emma:emma>
          </inkml:annotationXML>
          <inkml:trace contextRef="#ctx0" brushRef="#br0" timeOffset="2143.6605">5911-90 0,'49'25'63,"-49"-1"-63,24 0 15,0-24 1,25 49-16,0-24 15,-49-1-15,49 25 16,-25-49-16,25 49 16,-24 0-16,24-25 15,-25 25-15,0-49 16,-24 24 0,0 1 109,-24-25-110,-25 0-15,0 24 16,25-24-16,-1 0 15,-23 0-15,23 0 16,1 0-16,-1 25 16,-24-25-1,1 0 1,23 0 218,25-25-234,0-48 16,0 24-16,25-24 16,-1-25-16,49-48 15,-73 72-15,25-48 16,-25 73-16,24 25 15,-24 0-15</inkml:trace>
        </inkml:traceGroup>
      </inkml:traceGroup>
    </inkml:traceGroup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17:32:07.0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B025EDC-8DE8-425A-8C08-CEFD3FE33CF2}" emma:medium="tactile" emma:mode="ink">
          <msink:context xmlns:msink="http://schemas.microsoft.com/ink/2010/main" type="writingRegion" rotatedBoundingBox="12357,7230 14805,7023 14842,7454 12393,7661">
            <msink:destinationLink direction="with" ref="{81E34A28-AA86-4096-88B9-98846CC1077B}"/>
          </msink:context>
        </emma:interpretation>
      </emma:emma>
    </inkml:annotationXML>
    <inkml:traceGroup>
      <inkml:annotationXML>
        <emma:emma xmlns:emma="http://www.w3.org/2003/04/emma" version="1.0">
          <emma:interpretation id="{EDBD2E1C-EB83-4829-8789-4686F11B258E}" emma:medium="tactile" emma:mode="ink">
            <msink:context xmlns:msink="http://schemas.microsoft.com/ink/2010/main" type="paragraph" rotatedBoundingBox="12357,7230 14805,7023 14842,7454 12393,76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33466E-317D-45D7-A319-50BC4F81ABC1}" emma:medium="tactile" emma:mode="ink">
              <msink:context xmlns:msink="http://schemas.microsoft.com/ink/2010/main" type="line" rotatedBoundingBox="12357,7230 14805,7023 14842,7454 12393,7661"/>
            </emma:interpretation>
          </emma:emma>
        </inkml:annotationXML>
        <inkml:traceGroup>
          <inkml:annotationXML>
            <emma:emma xmlns:emma="http://www.w3.org/2003/04/emma" version="1.0">
              <emma:interpretation id="{3F60BBA1-21E5-4571-B814-CC386EC942B1}" emma:medium="tactile" emma:mode="ink">
                <msink:context xmlns:msink="http://schemas.microsoft.com/ink/2010/main" type="inkWord" rotatedBoundingBox="12357,7230 14805,7023 14842,7454 12393,766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0 399 0,'0'24'0,"0"1"47,25-25-16,24 0-15,-25 0-1,25 0 1,-25 0 0,1 0-1,24-25 1,-49-48-1,24 48 1,-24-23-16,0 23 16,0-24-16,0 25 15,0-1-15,0 50 110,0-1-95,0 25-15,0 0 16,0-25-16,0 25 16,0-24-16,0-1 15,0 1 1,24-1-1,1-24 1,-1 0-16,1 0 16,-1 0-1,1 0 1,-1 0 0,0 0-1,1 0 1,-1 0-16,1-24 15,-25-1 1,0 1 0,24-25-16,-24 24 15,0 1-15,0 0 16,0-1-16,0 1 16,0 48 77,0 49-77,24-24 0,1 0-1,-1-49 1,-24 25 15,25-25-31,24 24 16,-1-24-1,-23 0 17,-1 0-17,1-24-15,24-25 16,-1 0-1,-23 24-15,-1-23 16,1-1-16,-1 0 16,-24 24-16,0 1 15,0 0-15,25-1 16,23 25 62,1 25-78,0 23 31,-49 26-31,0-50 0,49 25 16,-49-25 0,0 25-16,0-24 15,0-1-15,0 1 31,-24-25-15,-1 0 0,1 0-1,-1 0 1,74 0 46,24 0-46,1 0-16,23 0 16,-72 0-16,48 0 15,-24 0-15,24 0 16,-24-25 0,0 1-16,24-50 15,-49 50 1,-24-25-16,49 25 15,-49-25 1,0 24 0,0-23-1,0 23 1,0 1-16,0-1 16,-24 1-1,-1 24-15,1 0 16,-25 0-1,25 0 17,-1 0-17,25 49 1,0 0-16,0-1 16,0-23-16,0-1 15,0 1-15,0-1 16,0 1-1,0-1-15,0 0 16,25 1 0,-25-1-1,24-24-15,1 25 16,-1-25-16,0 0 31,1 0-15,-1 0-16,25 0 31,-24 0-15,-1 0-1,-24-25-15,24 1 16,-24-1-16,0-48 16,0 49-1,0-25-15,0 24 16,0-23-1,25 48 79,24 0-78,0 0-16,24 0 15,0 0-15,-24 48 16,0-48-16,-25 0 16,-24 25 15,25-25-15,-25 24-1,-25 25-15,1-49 16,24 25-1,0 23-15,0-23 47,24-25-15,-24-25-32,0 1 15</inkml:trace>
        </inkml:traceGroup>
      </inkml:traceGroup>
    </inkml:traceGroup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17:32:09.20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8D631C8-9CEC-4473-8C97-1CD4AEEE8A4F}" emma:medium="tactile" emma:mode="ink">
          <msink:context xmlns:msink="http://schemas.microsoft.com/ink/2010/main" type="inkDrawing" rotatedBoundingBox="15439,7123 18136,6797 18205,7365 15508,7692" semanticType="underline" shapeName="Other">
            <msink:sourceLink direction="with" ref="{B40442F7-8935-4095-A0D1-ECA35944F1DE}"/>
          </msink:context>
        </emma:interpretation>
      </emma:emma>
    </inkml:annotationXML>
    <inkml:trace contextRef="#ctx0" brushRef="#br0">3126 618 0,'25'-24'31,"-25"-25"-15,24 25-16,1-1 16,-1-23-16,1 23 15,-25 1-15,73-74 16,-73 74-16,24-1 15,25-24 1,-24 25 0,-1-1-1,25-23-15,-25 48 0,25-25 16,-24 25 0,-1 0-16,25-49 15,0 25-15,24 24 16,0 0-16,-24-25 15,49-23-15,48 48 16,-24-25-16,-48 25 16,48-24-16,-25 24 15,26 0-15,-50 0 16,25 0-16,-25 0 16,25 24-16,-50 1 15,26-1-15,23 25 16,1 0-16,0-25 15,-1 25-15,-23-25 16,-26 1-16,26-1 16,-25-24-16,-25 0 15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17:32:15.8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7C191A6-9BEE-48BE-BABF-D84A4277F3A6}" emma:medium="tactile" emma:mode="ink">
          <msink:context xmlns:msink="http://schemas.microsoft.com/ink/2010/main" type="inkDrawing" rotatedBoundingBox="19155,6699 22882,6559 22926,7740 19199,7880" hotPoints="19427,6806 22794,6570 22870,7644 19503,7880" semanticType="9" shapeName="Rectangle">
            <msink:sourceLink direction="with" ref="{0C188952-6714-4866-826A-15A63CFD6219}"/>
            <msink:destinationLink direction="with" ref="{389EE698-8F91-4CDD-9CDB-9FC27AFFD6C4}"/>
          </msink:context>
        </emma:interpretation>
      </emma:emma>
    </inkml:annotationXML>
    <inkml:trace contextRef="#ctx0" brushRef="#br0">318 1207 0,'0'-74'47,"0"50"-47,0-49 15,0-1 1,0 26-16,0-26 16,-25 1-16,1 0 15,24 24-15,0-24 16,-24-1-16,24 1 15,-25 49-15,25-1 16,0-24-16,0 25 16,-24-1-1,24 1 1,0 0-16,0-25 16,0 24-1,0 1 1,0 0-1,0-1 1,49 25 172,24 0-188,0 0 15,-24 0-15,24 0 16,1 0-16,23 0 15,-23 0-15,23 0 16,-48 0-16,24 0 16,-24 0-16,0 0 15,0 0-15,-25 0 16,25 0-16,49 0 16,-49 0-16,24 0 15,0 0-15,25 0 16,-25 0-16,-24 0 15,24 0-15,1 0 16,-50 0-16,49 0 16,1 0-16,-26 0 15,26 0-15,-1 0 16,-49 0-16,25 0 16,0 0-16,0 0 15,-25 0-15,25 0 16,-24 0-1,23 0-15,-23 0 16,24 0-16,-25 0 16,0 0-16,25 0 15,25 0 1,-50 0-16,25 0 16,24 0-16,-24 0 15,0 0-15,-25 0 16,25 0-16,-24 0 15,48 0-15,-49 0 16,25 0 0,0 0-16,-25 0 15,1 0-15,-1 0 16,1 0 0,-1 0-16,0 0 46,1 0-30,-1 0 15,1 0 16,24 73-47,-49-48 16,0-1-1,0 1-15,0-1 16,0 25 0,0-25-16,24 1 15,0 48-15,-24-49 16,25 25-16,-25-24 16,24 24-16,-24 24 15,25-49-15,-25 50 16,0-50-16,0 25 15,0-25-15,0 25 16,0-24 0,0-1-1,0 0-15,0 1 16,0-1 0,0 25-16,0-25 15,0 1 1,0-1-16,-25-24 109,-24 0-93,25 0-16,-25 0 15,-24 0-15,24 0 16,-24 0-16,48 0 16,-48 0-16,-25 0 15,25 0-15,-25 0 16,1 0-16,48 0 16,-49 0-16,0 0 15,-24 0-15,49 0 16,0 0-16,0 0 15,24 0-15,-25 0 16,26 0-16,23 0 16,-24-24-16,1 24 15,-26 0-15,50 0 16,-74 0-16,25 0 16,0 0-1,-50 0-15,1 0 16,-49 0-16,25 24 15,48-24-15,-48 49 16,97-49-16,0 0 16,-24 0-16,24 0 15,0 0-15,0 0 16,0 0-16,0 0 16,-24 0-16,49 0 15,-25 0-15,0 0 16,-24 0-16,48 0 15,1 0-15,-1 0 16,1 0-16,0 0 16,-1 0-16,1 0 15,-1 0 17</inkml:trace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17:32:21.1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C188952-6714-4866-826A-15A63CFD6219}" emma:medium="tactile" emma:mode="ink">
          <msink:context xmlns:msink="http://schemas.microsoft.com/ink/2010/main" type="writingRegion" rotatedBoundingBox="19664,6966 22987,6821 23012,7405 19689,7550">
            <msink:destinationLink direction="with" ref="{77C191A6-9BEE-48BE-BABF-D84A4277F3A6}"/>
          </msink:context>
        </emma:interpretation>
      </emma:emma>
    </inkml:annotationXML>
    <inkml:traceGroup>
      <inkml:annotationXML>
        <emma:emma xmlns:emma="http://www.w3.org/2003/04/emma" version="1.0">
          <emma:interpretation id="{92DCB441-D845-42C0-84D3-5ECE1D8E02DB}" emma:medium="tactile" emma:mode="ink">
            <msink:context xmlns:msink="http://schemas.microsoft.com/ink/2010/main" type="paragraph" rotatedBoundingBox="19664,6966 22987,6821 23012,7405 19689,75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DB3A07-A88B-480B-AB6F-10A7BAD41F9B}" emma:medium="tactile" emma:mode="ink">
              <msink:context xmlns:msink="http://schemas.microsoft.com/ink/2010/main" type="line" rotatedBoundingBox="19664,6966 22987,6821 23012,7405 19689,7550"/>
            </emma:interpretation>
          </emma:emma>
        </inkml:annotationXML>
        <inkml:traceGroup>
          <inkml:annotationXML>
            <emma:emma xmlns:emma="http://www.w3.org/2003/04/emma" version="1.0">
              <emma:interpretation id="{C901ACC9-607C-480C-880C-0842DE29446D}" emma:medium="tactile" emma:mode="ink">
                <msink:context xmlns:msink="http://schemas.microsoft.com/ink/2010/main" type="inkWord" rotatedBoundingBox="19664,6966 22987,6821 23012,7405 19689,7550"/>
              </emma:interpretation>
              <emma:one-of disjunction-type="recognition" id="oneOf0">
                <emma:interpretation id="interp0" emma:lang="" emma:confidence="0">
                  <emma:literal>comente</emma:literal>
                </emma:interpretation>
                <emma:interpretation id="interp1" emma:lang="" emma:confidence="0">
                  <emma:literal>comenta</emma:literal>
                </emma:interpretation>
                <emma:interpretation id="interp2" emma:lang="" emma:confidence="0">
                  <emma:literal>comento</emma:literal>
                </emma:interpretation>
                <emma:interpretation id="interp3" emma:lang="" emma:confidence="0">
                  <emma:literal>Comenta</emma:literal>
                </emma:interpretation>
                <emma:interpretation id="interp4" emma:lang="" emma:confidence="0">
                  <emma:literal>Comento</emma:literal>
                </emma:interpretation>
              </emma:one-of>
            </emma:emma>
          </inkml:annotationXML>
          <inkml:trace contextRef="#ctx0" brushRef="#br0">0 610 0,'0'-24'78,"24"-25"-62,25 49-16,-49-49 15,25 25 1,-1-1-16,0 1 15,1-1 1,-25 1-16,49 0 16,-1-1-1,-48 1-15,25 24 16,-1-25 0,1 25-16,-1-24 15,1-1-15,-25 50 125,-25-1-109,-24 1-16,-24 24 15,49-25-15,-25 0 16,49 1-16,-25 24 16,25-25-16,0 25 15,0-25 1,0 1 0,0-1-1,0 1 1,25-25-1,-1 0 1,1 0 0,-1 0-1,0 0-15,25 0 16,0 0 0,0 0-1,-49-25-15,24 1 16,-24-1-16,49 25 15,-49-24-15,25 0 16,-25-1 0,24 1-1,1 24 17,-1 0-1,-48 0 63,-1 0-79,1 0 1,24 24-16,0 1 31,0-1-15,0 0-1,0 1 17,24-25-17,1 0-15,-1 0 16,0 0-16,1 0 31,-1 0-15,1 0-16,-1-25 15,1 1 17,-25 0-17,24-1 1,-24 1-1,0-1-15,0 1 32,0-1-17,-24 25 17,-1 0-32,1 0 15,-1 0 1,-24 0-1,49 25 1,0-1 15,0 1-31,0-1 16,0 1 31,25-25-32,-1 0-15,1 0 16,-1 0-16,1 0 16,23 0-1,-23 0-15,-1 0 16,1-25-16,-25 1 31,24 24 0,1-25-31,-1 1 16,0 24 0,1-25-1,-1 25 1,1 0 15,-1 0-15,0 25-1,-24-1-15,0 1 16,0-1-16,0 1 16,0-1-1,0 0 17,0-48 77,0 0-93,25 24-16,-25-25 15,24 25 1,1 0-1,-1 0 1,1 0 0,-1 0-1,0 0 1,-24 25-16,0 23 16,0-72 77,0 0-77,25-1-16,-1-24 16,-24 25-16,0-1 15,0-23 1,49-1-16,-24 49 62,-1 0-46,-24 24-16,24-24 16,-24 25-1,0 23-15,0-23 16,25-1-1,-25 1 1,24-25 15,1 0 1,-1 0-1,0 0-16,1 0-15,-1-25 32,1 1-1,-1-1-31,-24 1 16,25 24-1,-25-24-15,0-1 47,24 25 0,0 0-47,1 0 16,-1 0-1,25 0 1,-49 49-1,0-25 1,0 1-16,0 24 16,0-25-16,0 25 15,0-73 110,0-1-125,0 1 16,0-1-16,25-24 16,-1 49-16,0 0 31,1 0-16,24 0 17,-49 49-17,0 0 1,24-24-16,-24-1 16,25-24 62,-25-24-78,0-1 15,0 1-15,24 24 16,-24-25-16,0 1 16,24-1-1,1 25 1,-1 0-1,1 0 1,-1 0 0,1 0 15,-1 25-31,0-1 16,-24 25-1,49-24-15,-49-1 31,25-24-31,-1 0 32,25 0-1,-25 0-15,1-24-16,-25-1 15,0-24 1,0 25-1,0-25 1,0 25 0,0-1 46,-25 25-15,1 0-47,24 49 16,0-25-1,24 25 1,1 0 0,-1-24 15,1-25-16,23 0 48,-23 0-47,-1-25-1,-24 1 1,0-1-1,25 25 1,-25-24-16,49-25 0,-1 49 63,-23 0-48,-25 24 32,0 1-47,0-1 16,0 25-1,24-49 95,1-24-95,-1-1-15,25 25 63,-25 0-48,1 25-15,-25-1 16,24 1-16,-24 23 16,0-23-1,0-50 79,0-23-94,0 23 16,0-48-16,0 48 15,0-23-15,0 23 16,25-48-16,-25 0 16,0 24-16,0 0 15,0 24-15,0-23 16,24 48 78,-24 73-94,0-24 15,0 0-15,49 48 16,-25-48-16,-24-24 15,0-1-15,25 25 16,-1-25-16,-24 1 16,49-1-16,-25 1 15,1-25-15,-1 0 16,1 0 0,-1 0-16,1 0 15,-1 0 16,0-25-31,-24 1 16,0-1 0,0 1-16</inkml:trace>
          <inkml:trace contextRef="#ctx0" brushRef="#br0" timeOffset="351.5213">2784 171 0,'98'0'16,"-49"0"-16,24 0 16,-24 0-16,-25 0 15,25 0-15,0 0 16,-25-25-1</inkml:trace>
        </inkml:traceGroup>
      </inkml:traceGroup>
    </inkml:traceGroup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17:32:43.3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B8F292C-176C-44C9-9055-7387112383E8}" emma:medium="tactile" emma:mode="ink">
          <msink:context xmlns:msink="http://schemas.microsoft.com/ink/2010/main" type="inkDrawing" rotatedBoundingBox="13750,8059 15784,9440 15687,9583 13652,8202" semanticType="10" shapeName="Other">
            <msink:sourceLink direction="with" ref="{81E34A28-AA86-4096-88B9-98846CC1077B}"/>
            <msink:sourceLink direction="with" ref="{15A3B8EF-7F8D-44E0-8C48-E8BF08294579}"/>
          </msink:context>
        </emma:interpretation>
      </emma:emma>
    </inkml:annotationXML>
    <inkml:trace contextRef="#ctx0" brushRef="#br0">0 0 0,'0'49'31,"0"-25"-31,24 1 16,25 23-16,-24 1 16,-1 0-1,1-49 1,-1 24-16,-24 1 15,49-1-15,-25-24 16,25 49-16,0 0 31,0-49-31,-25 49 0,1-49 16,23 49-16,-23-49 16,24 24-1,-49 1-15,24-25 16,49 73-16,-48-73 15,-1 49-15,50-25 16,-50 25-16,0-49 16,25 24-16,-49 1 15,49-1-15,-24-24 16,23 49-16,-23-25 16,24 1-16,24-1 15,-73 1-15,49-25 16,-25 24-16,49 1 15,-48-1-15,-1 0 16,25 1-16,-24-1 16,23-24-1,1 49-15,0-24 16,0-1-16,0 25 16,24-25-16,-49 1 15,25-25-15,-24 24 16,-1 25-16,1-49 15,-1 24-15,25-24 32,-25 49-17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17:32:41.89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89EE698-8F91-4CDD-9CDB-9FC27AFFD6C4}" emma:medium="tactile" emma:mode="ink">
          <msink:context xmlns:msink="http://schemas.microsoft.com/ink/2010/main" type="inkDrawing" rotatedBoundingBox="15679,10184 20146,7868 20947,9412 16479,11728" semanticType="callout" shapeName="Other">
            <msink:sourceLink direction="with" ref="{77C191A6-9BEE-48BE-BABF-D84A4277F3A6}"/>
            <msink:sourceLink direction="with" ref="{15A3B8EF-7F8D-44E0-8C48-E8BF08294579}"/>
          </msink:context>
        </emma:interpretation>
      </emma:emma>
    </inkml:annotationXML>
    <inkml:trace contextRef="#ctx0" brushRef="#br0">4860-1196 0,'-24'-25'172,"-1"25"-125,1 0-31,-1 0-16,1 25 15,-49-1 1,48-24 0,-24 24-1,49 1-15,-49-25 16,25 24-16,-25 1 15,25-1 1,-1-24-16,1 25 16,0-1-16,-1-24 15,1 24-15,-1-24 16,1 25-16,-1-1 16,1-24-16,-25 25 15,49-1-15,-49-24 16,49 25-1,-49-1 1,49 0-16,-24-24 16,0 25-1,-1-25 1,1 0-16,24 24 16,-25 1-1,1-25 1,0 24-1,-1-24 1,25 25-16,-24-1 16,-1-24-16,1 0 15,-25 24 1,25 1 0,-25-1-1,24-24 1,1 25-1,-1-25 64,1 24-48,0-24 16,-1 25 0,-24-1-16,25 0 16,-25-24-32,25 25 17,-50-1-17,50-24 1,-25 25-16,25-25 15,24 24-15,-25-24 16,1 0 0,-1 24-1,1-24 1,-25 25-16,25-1 16,-1-24-1,1 0-15,-1 25 16,1-25-16,0 24 15,-1-24 1,-24 25-16,25-1 16,-25-24-1,25 0 1,-1 24 0,25 1-16,-24-25 15,-1 0-15,1 24 16,0-24-1,-1 0-15,-24 0 32,49 25-32,-24-25 15,24 24 17,-25-24-1,1 0-16,0 25-15,-1-25 94,1 0-31,-1 24-48,1-24 32,-1 24-31,1 1-1,-25-25 17,25 0 108</inkml:trace>
    <inkml:trace contextRef="#ctx0" brushRef="#br0" timeOffset="21294.609">268 880 0,'25'0'31,"-1"0"-31,1 0 32,-1 0-17,1 24 1,-1-24-1,0 0-15,25 0 32,-24 0-17,-1 0 1,1 0-16,-1 24 16,0-24-16,1 0 15,-1 0-15,1 25 16,-1-25-16,25 0 15,-49 24-15,24-24 16,1 0-16,-1 0 16,1 0-16,-1 0 15,25 0-15,0 0 16,-25 0-16,25 0 16,-25 0-16,25 0 15,0 0-15,24 0 16,1 0-16,-50 0 15,49 25-15,1-25 16,-26 0-16,26 0 16,-1 0-16,0 0 15,-24 0-15,24 0 16,-48 0-16,24 0 16,-25 0-1,25 0-15,-25 0 16,25 0-1,-24 0 1,-1 0 0,0 0-16,1 0 15,-1 0-15,1 0 16,24 24 0,-25-24-16,0 0 15,25 0-15,-24 0 16,24 0-16,-1 0 15,1 0 1,-24 0-16,24 0 16,-25 0-1,25 0 1,-25 0-16,25 0 16,-25 0-16,50 0 15,-50 0 1,25 0-16,-25 0 15,1 0 1,-1 0-16,1 0 16,-1 0-1,1 0 1,-1 0 0,0 0-1,1 0 16,24 0 16,-25 0-15,0 0-17,1 0-15,-1 0 47,1 0-47,-1 0 16,1 0-1,48 0 1,-24 0-16,-25 0 16,1-49-16,23 49 15,-23 0 1,24 0 15,-25 0-15,1 0-1,-1 0-15,0 0 16,25 0 0,-49-24-16,25 24 15,24 0-15,-49-25 110,0 1-95,-25 24 1,25-24 15,-24-1-31,24 1 16,0-25-1,-25 25-15,25-1 16,0 1-16,0-1 16,0-48-16,-24 49 15,24-25 1,0-25-1,-25 74-15,25-24 16,0 0 0,0-1-1,0 1 1,0-1 0,0 1 30,0-1-30,0 1 15,-24-98 79,24 97-110,0-23 62,0 23 16,0 1-78,0-1 47,0 1-31,0 0-1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17:32:51.90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A287415-8C1F-4035-89B9-08FC5632B7FF}" emma:medium="tactile" emma:mode="ink">
          <msink:context xmlns:msink="http://schemas.microsoft.com/ink/2010/main" type="inkDrawing" rotatedBoundingBox="23593,9182 25253,8328 25287,8394 23627,9248" semanticType="strikethrough" shapeName="Other"/>
        </emma:interpretation>
      </emma:emma>
    </inkml:annotationXML>
    <inkml:trace contextRef="#ctx0" brushRef="#br0">1685 0 0,'-25'25'31,"1"-25"-15,-1 0-16,25 24 16,-24 1-1,0-25-15,-1 0 16,1 0-16,-25 0 16,24 24-16,-23 0 15,23-24-15,-24 49 16,25-49-16,-25 49 15,0-24-15,25-1 16,-25 0-16,25 1 16,-50-1-1,50 1 1,-25-1 0,25-24-16,-1 25 15,1-25 1,-1 0-16,1 24 15,0-24-15,-1 24 16,1 1-16,-1-25 16,-24 24-1,-24 1 1,49-1 0,-1 0-16,-24-24 15,-24 49 1,24-24-1,49-1-15,-73 1 16,49-1-16,-1-24 16,1 24-16,-1-24 15,1 25-15,-1-25 16,1 0 0,0 24-1,-1-24 1,1 0 15,-1 0 0,-23 0-31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7964 13838 16383 0 0,'0'0'0'0'0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17:32:48.6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5A3B8EF-7F8D-44E0-8C48-E8BF08294579}" emma:medium="tactile" emma:mode="ink">
          <msink:context xmlns:msink="http://schemas.microsoft.com/ink/2010/main" type="inkDrawing" rotatedBoundingBox="15427,9386 22388,9452 22370,11367 15409,11300" hotPoints="22286,9436 22294,11270 15659,11298 15651,9465" semanticType="9" shapeName="Rectangle">
            <msink:sourceLink direction="with" ref="{2E3551E7-A49D-48AD-A2D1-7DCA01FFCC65}"/>
            <msink:destinationLink direction="with" ref="{AB8F292C-176C-44C9-9055-7387112383E8}"/>
            <msink:destinationLink direction="with" ref="{389EE698-8F91-4CDD-9CDB-9FC27AFFD6C4}"/>
          </msink:context>
        </emma:interpretation>
      </emma:emma>
    </inkml:annotationXML>
    <inkml:trace contextRef="#ctx0" brushRef="#br0">195 1661 0,'0'-24'125,"49"-1"-110,-49-24 1,0 1 0,0 23-16,0 1 15,0-1-15,0-24 16,0 25-16,0 0 16,0-1-16,0-24 15,0 25 1,0 0-16,0-25 15,0 24-15,0-48 16,0 49-16,0-25 16,0 24-16,0-24 15,0 1-15,0 23 16,0 1 0,0-1-16,0 1 15,0 0 1,0-25-1,0 24-15,0 1 16,0-25-16,0 25 16,0-1-16,0 1 15,0-1-15,0 1 16,0-25-16,0 0 16,0 25-1,0-25 1,0 24-16,0 1 15,0 0 1,0-1 297,0 1-298,0-1 1,24 1 249,1 24-249,-1 0-16,25 0 16,-24 0-1,48 0-15,-49 0 16,25 0-16,-24 0 16,23 0-16,26 0 15,-1 0-15,0 0 16,-24 0-1,-25 0-15,50 0 16,-50 0-16,49 0 16,-48 0-16,48 0 15,-24 0-15,0 0 16,24 0-16,0 0 16,1 0-16,-50 0 15,49 0 1,-24 0-16,24 0 15,-24 0-15,-24 0 16,24 0-16,-1 0 16,1 0-16,49 0 15,-25 0-15,25 0 16,-25 0-16,25 0 16,-25 0-16,0 0 15,-48 0-15,48 0 16,0 0-16,1 0 15,-26 0-15,50 0 16,0 0-16,-25 0 16,25 0-16,-1 0 15,1 0-15,-25 0 16,25 0-16,49 0 16,-50 0-16,1 0 15,-25 0-15,25 0 16,0 0-16,-1 0 15,1 0-15,0 0 16,-25 0-16,0 0 16,-24 0-16,49 0 15,-25 0 1,0 0-16,1 0 16,-1 0-16,0 0 15,25 0-15,0 0 16,24 0-16,24 0 15,-48 0-15,24 0 16,25 0-16,-74 0 16,0 0-16,0 0 15,1 0-15,-1 0 16,-24 0-16,24 0 16,0 0-16,1 0 15,-26 0-15,1 0 16,-24 0-16,24 0 15,-25 0 1,0 0-16,1 24 156,-25 50-140,24-26-16,-24 1 16,0 25-16,25-1 15,-25-24-15,0 24 16,24-24-16,-24 0 15,0 24-15,25-49 16,-25 25-16,0-24 16,0 23-16,24-23 15,-24 24-15,0-25 16,0 1-16,0 23 16,0-23-16,0 24 15,0-25-15,0 1 16,0-1-16,0 0 15,0 1 1,0-1 0,0 1-1,0 23 1,0-23 0,0 24-1,0-25 1,0 25-1,0-25 1,0 25 0,0-24 46,0-1 313,0 1-359,0-1-16,0 0 31,0 1-15,0-1-16,0 1 31,0-1-31,0 1 16,0 23-1,0-23 1,0-1 15,24 1-15,-24-1 109,0 1-94,-24-25 188,0 0-219,-25 0 15,24 0 1,-48 0-16,-25 0 16,49 0-16,-24 0 15,0 0-15,-25 0 16,25 0-16,0 0 15,24 0-15,-24 0 16,-25 0-16,0 0 16,0 0-16,1 0 15,-50 0-15,50 0 16,-26 0-16,26 0 16,-50 0-16,25 0 15,0 0-15,-25 0 16,-24 0-16,49 0 15,-49 0-15,25 0 16,-25 0-16,73 0 16,-73 0-16,49 0 15,0 0 1,0 0-16,0-49 16,24 49-16,0-25 15,1 1-15,-1 24 16,-24 0-16,24 0 15,1 0-15,23 0 16,-23 0-16,48 0 16,-49 0-16,0 0 15,1 0-15,23 0 16,-23 0-16,-1 0 16,25 0-16,-1 0 15,26 0-15,-26 0 16,1 0-16,0 0 15,0 0-15,24 0 16,-25 0-16,26 0 16,-26 0-16,1 0 15,-25 0-15,25 0 16,24 0-16,-24 0 16,-25 0-16,25 0 15,49 0-15,-50 0 16,50 0-16,-1 0 15,1 0 1,0 0-16,-1 0 16,1 0 15,-1 0-31,1 0 16,0 0-16,-1 0 15,1 0-15,-25 0 31,49-25 32,0-23-32,24 48-31,-24-25 16,25 1-16,-25-25 15,49 24 1,-49 1-16,24 24 16,0-49-16,-24 25 15,25 24-15,-25-25 16,24 1-16,1-1 31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17:33:04.7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F331581-F30A-4376-A8B7-092691DA9C4B}" emma:medium="tactile" emma:mode="ink">
          <msink:context xmlns:msink="http://schemas.microsoft.com/ink/2010/main" type="inkDrawing" rotatedBoundingBox="19269,10192 22542,10183 22542,10256 19270,10265" semanticType="underline" shapeName="Other">
            <msink:sourceLink direction="with" ref="{B132BB2E-3FED-4982-AC82-E553FB6672C7}"/>
          </msink:context>
        </emma:interpretation>
      </emma:emma>
    </inkml:annotationXML>
    <inkml:trace contextRef="#ctx0" brushRef="#br0">0 73 0,'48'0'78,"-23"0"-63,24 0-15,-25 0 16,25 0 0,-25 0-16,25 0 15,0 0 1,-24 0-16,-1 0 16,0 0-16,25 0 15,25 0 1,-50 0-16,25 0 15,0 0-15,0 0 16,-25 0-16,49 0 16,-24 0-16,0 0 15,24 0-15,0 0 16,25 0-16,-25 0 16,25 0-16,0 0 15,24 0-15,0 0 16,-24 0-16,-25 0 15,-24 0-15,24 0 16,0 0 0,-24 0-16,0 0 15,24 0-15,-24 0 16,24 0-16,-24 0 16,0 0-1,0 0-15,-25 0 16,25 0-16,-24 0 15,23 0-15,-23 0 16,-1 0-16,1 0 16,-1 0-16,1 0 15,-1 0 1,0 0 0,1 0-16,-1 0 15,1 0 1,-1 0-1,1 0 1,-1 0 0,0 0-16,1 0 15,-1 0 1,25 0 0,-24 0-1,23 0 1,-23 0 15,24 0-15,-25 0-1,1-25-15,23 1 16,-48 0 15</inkml:trace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17:33:09.6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E3551E7-A49D-48AD-A2D1-7DCA01FFCC65}" emma:medium="tactile" emma:mode="ink">
          <msink:context xmlns:msink="http://schemas.microsoft.com/ink/2010/main" type="writingRegion" rotatedBoundingBox="15933,9505 22251,9648 22239,10180 15921,10036">
            <msink:destinationLink direction="with" ref="{15A3B8EF-7F8D-44E0-8C48-E8BF08294579}"/>
          </msink:context>
        </emma:interpretation>
      </emma:emma>
    </inkml:annotationXML>
    <inkml:traceGroup>
      <inkml:annotationXML>
        <emma:emma xmlns:emma="http://www.w3.org/2003/04/emma" version="1.0">
          <emma:interpretation id="{C31DF6A1-8638-48E1-A95A-2C3144EB9F74}" emma:medium="tactile" emma:mode="ink">
            <msink:context xmlns:msink="http://schemas.microsoft.com/ink/2010/main" type="paragraph" rotatedBoundingBox="15933,9505 22251,9648 22239,10180 15921,100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1B7CCC-D4BE-43FF-8A7B-A6BA24A23A7F}" emma:medium="tactile" emma:mode="ink">
              <msink:context xmlns:msink="http://schemas.microsoft.com/ink/2010/main" type="line" rotatedBoundingBox="15933,9505 22251,9648 22239,10180 15921,10036"/>
            </emma:interpretation>
          </emma:emma>
        </inkml:annotationXML>
        <inkml:traceGroup>
          <inkml:annotationXML>
            <emma:emma xmlns:emma="http://www.w3.org/2003/04/emma" version="1.0">
              <emma:interpretation id="{B82752D7-D67D-4121-BBC0-9DB9CB12EF80}" emma:medium="tactile" emma:mode="ink">
                <msink:context xmlns:msink="http://schemas.microsoft.com/ink/2010/main" type="inkWord" rotatedBoundingBox="15933,9509 17811,9551 17799,10079 15921,1003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0 488 0,'0'-24'172,"0"-1"-156,0 1-1,0-1 1,24 1-1,-24 0 1,0-1 0,0 1-16,0-1 31,25 1-15,-1-1 30,0 1-30,1 24 15,-25-24-31,24 24 32,1 0 14,-1 0-30,-24 48 0,0-23 15,0 24-15,0-25-1,0 1 16,0-1-15,0 0 15,25-48 94,-25 0-125,0-1 16,0 1 0,0-1-1,24 1-15,-24-1 16,24 1 31,1 24-32,-1 0 32,1 0 16,-25 24-48,0 1 1,0-1 15,0 1-15,24-25 31,0 0-32,1 0 32,-1 0-31,1 0 31,-1-25-32,1 25 17,-1-24-32,0-1 15,1 25 1,-1-24-1,1 24 17,-1 0-17,-73 0 95,25 0-95,-1 49-15,-23-49 16,48 24-16,-25 1 16,25-1-1,0 1 1,0-1-1,0 0 1,0 1 31,0-1-31,0 1-1,25-25 32,-1 0-31,0 0-1,25 0 1,-49-25 0,49 1-1,-49-1-15,0 1 16,25 0-1,-25-1-15,0 1 16,0-25 0,0 73 156,0 1-157,0-1 16,24-24-31,0 0 63,1 0-47,-1-24-1,1-1 1,-1 25-1,-24-24 1,0-1-16,24 25 16,-24-24-1,25 0 1,-1-1 0,1 25-16,-1 0 15,25 0 16,-25 25 16,-24-1-31,0 0 0,0 1-1,0-1-15,0 1 47,0-74 109,25 49-156,-25-25 32,0 1-32,24 24 15,1-24 16,-1 24 32,1 0-47,-1 0 15,0 0 0,1 0-31,-1 0 16,-24 24-1,0 0 1,0 1-16,0-1 31,0 1-31,0-74 172,25 49-172,-25-25 16,24 1-16,-24 0 15,25-1 32,-1 25 31,0 0-31,-24 49-31,0-25-16,25-24 15,-25 25-15,24-1 16,-24 1 0,25-25-1,-1 0 17,25 0-17,-25 0 1,25 0-16,-24 0 15,23 0 1,-23-25 0,-1 1-1,1-1-15,-1 25 16,-24-24-16,0 0 16,0-1-1,0-24-15,0 25 16,0-1-1,0 1 1,0 0 0,-24 24 46,-1 0-15,25 24-31,-24 25-16,24-25 15,-25 25 1,25-24 0,0 23-16,0-23 15,0 24 1,49-25 15,-24-24-15,-1 0-16,25 0 15,-25 0-15,25 0 16</inkml:trace>
        </inkml:traceGroup>
        <inkml:traceGroup>
          <inkml:annotationXML>
            <emma:emma xmlns:emma="http://www.w3.org/2003/04/emma" version="1.0">
              <emma:interpretation id="{B132BB2E-3FED-4982-AC82-E553FB6672C7}" emma:medium="tactile" emma:mode="ink">
                <msink:context xmlns:msink="http://schemas.microsoft.com/ink/2010/main" type="inkWord" rotatedBoundingBox="19765,9592 22251,9648 22240,10101 19755,10044">
                  <msink:destinationLink direction="with" ref="{DF331581-F30A-4376-A8B7-092691DA9C4B}"/>
                </msink:context>
              </emma:interpretation>
              <emma:one-of disjunction-type="recognition" id="oneOf1">
                <emma:interpretation id="interp1" emma:lang="" emma:confidence="0">
                  <emma:literal>comument</emma:literal>
                </emma:interpretation>
                <emma:interpretation id="interp2" emma:lang="" emma:confidence="0">
                  <emma:literal>comento</emma:literal>
                </emma:interpretation>
                <emma:interpretation id="interp3" emma:lang="" emma:confidence="0">
                  <emma:literal>comente</emma:literal>
                </emma:interpretation>
                <emma:interpretation id="interp4" emma:lang="" emma:confidence="0">
                  <emma:literal>comenta</emma:literal>
                </emma:interpretation>
                <emma:interpretation id="interp5" emma:lang="" emma:confidence="0">
                  <emma:literal>Comento</emma:literal>
                </emma:interpretation>
              </emma:one-of>
            </emma:emma>
          </inkml:annotationXML>
          <inkml:trace contextRef="#ctx0" brushRef="#br0" timeOffset="7399.8266">3834 366 0,'25'0'156,"-1"-24"-125,-24-1-15,0 1-16,49-25 31,-49 24 1,24 1-1,1 24 16,-1-24-32,1 24 1,-1-25 15,0 25-15,-48 0 171,0 25-171,-1-1 0,25 25 30,0-25-30,0 1 15,0-1-15,0 1-16,0-1 31,25 25-15,-1-49 31,0 0-32,1 0-15,-1 0 16,1 0 15,-1 0-31,0-25 16,1-23-1,-1 48 1,-24-25 0,25 1-1,-25-1 1,24 25 15,1 0-15,-50 0 93,1 0-78,-1 25-15,25-1-16,-24-24 31,24 25-15,0-1 0,0 0-1,0 1-15,0-1 31,24 1-15,25-1 15,-24-24-15,23 0 15,-23 0 0,24 0 1,-49-24-17,0-1 1,24 25-16,-24-24 16,0-25-1,0 25 48,-24-1-32,-1 25 0,1 0-15,-1 0 46,1 0-46,0 0 0,24 25 46,0-1-31,24 0 1,0-24-1,1 0-16,-1 0 1,1 0 15,-1 0-15,1 0 0,-25-24-16,24 24 31,-24-24-31,24-1 15,1 25 32,-1-24-47,1 24 32,23 0-17,-23 0 32,-25 49 0,0-25-47,0 25 31,0-74 125,0 1-124,24 24-17,-24-24-15,25-1 16,-25 1 0,24 24 62,1 0-63,-1 0 32,-24 24-31,0 1-1,0-1 1,0 0 0,24-48 140,-24 0-140,25-25-1,-1 49 1,1-25 15,-1 25 16,1 0 0,-25 25-16,0 24 0,0-25-15,0 25 46,24-25 1,0-24 31,1 0-63,-1 0-15,1-49 30,-1 25-30,1 24 0,-25-24-1,0-1 17,24 1-17,0 24 1,1 0 31,24 0 0,-49 24-16,0 1-31,0-1 15,0 0-15,0 1 16,0-1 0,0 1-1,0-50 110,24 1-93,-24-1-17,0 1 1,25 24 31,-1 24 0,-24 1-16,24-25-31,-24 24 15,25-24 157,-1-24-172,25 24 94,-25 0-63,1 24 16,-25 25-16,24-49 1,1 0-17,-1 0 17,1 0-17,-1 0-15,0 0 16,1-24-1,-1 24-15,-24-49 16,0 24 0,0 1-16,0 0 15,0-1 79,-24 25-47,24 25-16,-49-1-31,49 25 31,0-25-15,0 25 0,0-25 15,24 1 0,1-25 0,-1 0 32,1 0-47,-1-49-1,1 49 1,-1-49-1,-24 25-15,24-1 16,25 1 0,-24 24 15,-1 0 0,0 0 0,-24 24-15,0 1 0,0-1-1,0 1 1,0-1 46,-24-24-30,48-49-17,1 25 1,-1 24 15,1 0 0,-1 0 1,-24 24-1,0 1-15,0-1-16,0 0 15,25-24 1,23 0 46,-23 0-46,-25-24 15,24-25-15,1 0-16,-25 25 15,24 0-15,-24-25 16,0 24-16,0 1 16,0-1-16,0-23 15,0-1 1,0 24 125,0 50-141,0 24 15,0-1-15,0 1 16,0-24-16,0-1 15,0 25-15,0 0 16,0-25 0,0 25-1,25-49 17,-1 0-17,-24-24 32,0-1-31</inkml:trace>
          <inkml:trace contextRef="#ctx0" brushRef="#br0" timeOffset="7823.7569">5959 268 0,'24'0'15,"50"0"-15,-26-24 16,-23-1-16,-1 25 16,50 0-16,-26 0 15,-23-24-15,-1 24 16</inkml:trace>
        </inkml:traceGroup>
      </inkml:traceGroup>
    </inkml:traceGroup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08:16.88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D73BF71-9628-4437-876E-2445A179E9C6}" emma:medium="tactile" emma:mode="ink">
          <msink:context xmlns:msink="http://schemas.microsoft.com/ink/2010/main" type="writingRegion" rotatedBoundingBox="1860,3450 7502,3486 7496,4330 1855,4294"/>
        </emma:interpretation>
      </emma:emma>
    </inkml:annotationXML>
    <inkml:traceGroup>
      <inkml:annotationXML>
        <emma:emma xmlns:emma="http://www.w3.org/2003/04/emma" version="1.0">
          <emma:interpretation id="{76515061-E50A-467B-A242-5CDD1C585B30}" emma:medium="tactile" emma:mode="ink">
            <msink:context xmlns:msink="http://schemas.microsoft.com/ink/2010/main" type="paragraph" rotatedBoundingBox="1860,3450 7502,3486 7496,4330 1855,42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2EE632-614A-427C-9CBE-56957A9646C7}" emma:medium="tactile" emma:mode="ink">
              <msink:context xmlns:msink="http://schemas.microsoft.com/ink/2010/main" type="line" rotatedBoundingBox="1860,3450 7502,3486 7496,4330 1855,4294"/>
            </emma:interpretation>
          </emma:emma>
        </inkml:annotationXML>
        <inkml:traceGroup>
          <inkml:annotationXML>
            <emma:emma xmlns:emma="http://www.w3.org/2003/04/emma" version="1.0">
              <emma:interpretation id="{CEFF3A0C-6AB5-44C8-ABC7-6185FAE234F1}" emma:medium="tactile" emma:mode="ink">
                <msink:context xmlns:msink="http://schemas.microsoft.com/ink/2010/main" type="inkWord" rotatedBoundingBox="1859,3610 3470,3620 3466,4305 1855,429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320 195 0,'49'0'47,"-24"0"-47,-1 0 15,1 0 1,-1 0-16,0 0 16,25 0-16,-24 0 15,48 0-15,-24 0 16,0 0-16,0 0 16,-25 0-1</inkml:trace>
          <inkml:trace contextRef="#ctx0" brushRef="#br0" timeOffset="-751.6859">27 537 0,'-24'0'47,"24"25"-16,24-25-15,1 0-1,24 0 1,-25 0 0,1 0-1,-1 0 1,0 0 15,1 0-15,-1 0-1,1 0 17,23-25 15,-48 1-32,0-25-15,0 24 16,0 1 15,0 0-31,0-1 31,25 25 79,-1 25-95,-24 23 1,0 1 0,49 0-16,-49 0 15,25 0 16,-1-25-31,0 1 32,1-25-1,-1 0-15,1 0-1,-1 0 1,-24-25-16,25 25 15,-25-49 1,0 25-16,0-25 16,0 25-1,0-1-15,0 1 16,0-1-16,0-48 16,0 49-16,0-25 15,0 0-15,0 0 16,0 25-16,0-25 15,0 25-15,0-25 16,0 24-16,0 1 16,0 48 109,0 1-110,0-1-15,0 1 16,0-1-16,0 0 16,0 1-16,0-1 15,24 49-15,-24-48 31,0-1-31,24-24 16,-24 25-16,0-1 16,0 1-1,49 23 17,-49-23-17,0-1 1,25 1 15,-25-1 0,24-24-15,1 0 31,-1 0-32,0 0 1,1 0 15,-1 0-15,1-24 0,-1-1-1,1-24 1,-25 25-16,0 0 15,0-25 1,24 49-16,-24-25 16,0 1-16,24-1 15,-24 1 1,0 0 15,25 24 47,-1 24-46,1 0-17,-1 1 1,0 24-16,1-49 15,-25 24 1,0 1 0,24-25-16,-24 24 31,0 0-31,0 1 31,0-1-15,0 1 15,-24-25 32,-1 0-48,50 0 157,-1 0-172,50 0 16,-1 0-16,0-25 15,0 1-15,-48 24 16,24 0-16,-1-25 16,-23 25 30,-25-24-46,0 0 16</inkml:trace>
          <inkml:trace contextRef="#ctx0" brushRef="#br0" timeOffset="456.2663">101 171 0</inkml:trace>
        </inkml:traceGroup>
        <inkml:traceGroup>
          <inkml:annotationXML>
            <emma:emma xmlns:emma="http://www.w3.org/2003/04/emma" version="1.0">
              <emma:interpretation id="{468D2DFA-59A7-4018-A082-92BEB2F028FF}" emma:medium="tactile" emma:mode="ink">
                <msink:context xmlns:msink="http://schemas.microsoft.com/ink/2010/main" type="inkWord" rotatedBoundingBox="3887,3463 7502,3486 7497,4289 3882,4266"/>
              </emma:interpretation>
              <emma:one-of disjunction-type="recognition" id="oneOf1">
                <emma:interpretation id="interp1" emma:lang="" emma:confidence="0">
                  <emma:literal>Floreal</emma:literal>
                </emma:interpretation>
                <emma:interpretation id="interp2" emma:lang="" emma:confidence="0">
                  <emma:literal>floreal</emma:literal>
                </emma:interpretation>
                <emma:interpretation id="interp3" emma:lang="" emma:confidence="0">
                  <emma:literal>Florear</emma:literal>
                </emma:interpretation>
                <emma:interpretation id="interp4" emma:lang="" emma:confidence="0">
                  <emma:literal>sobrea</emma:literal>
                </emma:interpretation>
                <emma:interpretation id="interp5" emma:lang="" emma:confidence="0">
                  <emma:literal>stand</emma:literal>
                </emma:interpretation>
              </emma:one-of>
            </emma:emma>
          </inkml:annotationXML>
          <inkml:trace contextRef="#ctx0" brushRef="#br0" timeOffset="7736.2401">2030 513 0,'25'0'110,"-1"0"-95,0 0 1,25 0 15,-24 0-15,-1 0-1,-24-25 1,25 25-16,-25-24 16,24-1 15,-24 1-31,0 0 31,0-1-15,0 1-1,0-1 17,0 1-32,0-1 31,0 1-16,0 0-15,0-1 32,-24 25 30,48 25 126,-24-1-173,24-24-15,1 0 16,-1 0 0,1 24-16,23 1 15,-48-1 1,49-24-1,-24 0 1,-1 0 0,25 49-1,-25-49 17,1 25-17,-1-25 1,1 24 62,-25 0-47,0 1 0,-25-25-15,1 0 15,-1 0-31,1 0 16,0 0 15,-1 0-31,1 0 16,-1 0-1,1 0 1,73 0 187,-25 0-172,1 0 1,23-25-17,-48 1 17,25 0-17,-25-1 1,24 25-16,-24-24 31,0-1-15,0 1-1,0-1 1,0 1-16,0 0 31,0-1-15,0-24-16,0 25 31,0-25-31,0 25 16,-24-25-16,24 24 15,0 1-15,0-25 16,-25 49-16,25-24 16,0-1 30,0 74 64,0 0-95,0-25 1,0 1-16,0-1 16,0 1-16,0-1 15,0 25-15,0-25 16,0 25 0,25-24-16,-1-1 15,1 49 1,-25-48-1,24 24 17,1-49-1,-1 0-15,0 0-1,1 0 1,24-25 15,-49 1-15,24-1-16,0 25 15,-24-24 1,25 24 0,-25-25 30,24 25-30,-48 0 172,-1 0-173,1 49 16,24-24-15,0 24 0,0-25-1,0 0 1,0 1 15,24-1-15,1 1 15,-25-1-15,73 25-16,-73-25 15,25 1 1,23-1 0,-23-24-1,-1 0 16,1 0-31,-1 0 16,25 0 15,0 0-15,-49-24 0,24-1-1,1 1 1,-1 24 15,1-24-15,-25-1-1,0 1-15,0-1 16,0 1-16,0-1 16,24 1-16,-24-25 31,0 25-16,0-25 17,-24 49 15,-1 0-47,1 0 15,-1 0 1,1 0-1,-1 0 17,1 0-17,0 0-15,-1 0 32,1 0-32,-1 0 31,1 0 16,24 24 15,0 1-46,0-1-1,24 1 17,-24-1 15,25-24-32,-1 24-15,1 1 16,48-25-1,-49 0 1,1 0 15,-1 0-15,1 0 0,-1 0-1,0 0-15,1 0 16,-1 0 15,1 0 16,24 0-31,-25-25-1,0 25 1,25-24-16,-24 24 15,-25-24 1,24 24 15,-24-25 32,0 1-48,0-25 17,-24 49-17,24-25 17,-25 1-17,74 24 282,0 0-297,0 0 16,-25 24-1,25-24-15,-25 0 16,25 0 0,-24 0-1,24 0 1,-25 0-1,25 0 1,-25 0 0,-24 25 171,0-1-187,0 1 16,0-1-1,0 25 17,0-25-17,0 1 1,0-1-16,49 1 16,-25-25 15,1 0-16,-1 0-15,1 0 16,-1 0-16,1 0 16,-1 0-16,0 0 15,1 0-15,-1 0 16,1 0-16,24-25 16,-49 1-1,24-1 16,0 25-31,1-48 16,-25 23 0,0-24-1,0 25 1,0-25 15,0 25 32,-25 24 15,1 0-78,0 0 31,24 24-31,0 0 47,0 1-47,0-1 16,0 1-1,0-1 1,0 1-1,0-1-15,0 0 32,0 1 15,48 24-32,-23-49 1,-1 0-1,25 0 1,-24 0 0,23 0 15,1 0-15,0 0-16,24 0 15,-48 0 1,-1 0-1,1 0-15,-1-25 16,49 1 0,-73-1-1,25 1 1,-25 0 0,24-1 15,-48 25 141,-1 0-172,1 0 15,-1 0 17,1 25-32,0-25 15,24 24 1,-49 25-16,49 0 47,0-25-32,24 49 17,25-48-17,-25-25 16,1 0-15,-1 0 0,1 0 31,-1 0-32,25 0 16,-49-25-15,0 1-16,0 0 16,24-25-16,1 24 15,-25-24-15,0 1 16,0 23-16,0-24 16,0 25-16,0-1 15,0-23 1,0 23-16,24-24 15,-24 25 1,0-25-16,0 25 16,25 24-16,-25-49 15,0 73 126,24 50-141,1-26 16,-25-23-16,0 48 15,24 0-15,-24 1 16,24-1-16,1-49 15,-25 1-15,24-25 16,1 24-16,-1-24 16,0 0-1,25 0-15,-24 0 16,24 0-16,-25 0 16,0 0-16,1 0 15,24 0-15,-49-24 47,0-1-47</inkml:trace>
        </inkml:traceGroup>
      </inkml:traceGroup>
    </inkml:traceGroup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08:25.73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493CDC9-B87A-4028-BFF0-270AF5D4D069}" emma:medium="tactile" emma:mode="ink">
          <msink:context xmlns:msink="http://schemas.microsoft.com/ink/2010/main" type="inkDrawing" rotatedBoundingBox="3931,3659 5396,3536 5401,3594 3936,3717" shapeName="Other"/>
        </emma:interpretation>
      </emma:emma>
    </inkml:annotationXML>
    <inkml:trace contextRef="#ctx0" brushRef="#br0">0 122 0,'73'0'32,"25"0"-32,97 0 15,-24 0-15,49-25 16,-25 25-16,-48-24 16,-25-1-16,-24 25 0,-1-48 15,-72 48 1,-1 0-1</inkml:trace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17:34:55.8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AC636F8-811D-4986-8945-9E2140DCB23B}" emma:medium="tactile" emma:mode="ink">
          <msink:context xmlns:msink="http://schemas.microsoft.com/ink/2010/main" type="writingRegion" rotatedBoundingBox="2200,970 13118,1011 13113,2456 2195,2414"/>
        </emma:interpretation>
      </emma:emma>
    </inkml:annotationXML>
    <inkml:traceGroup>
      <inkml:annotationXML>
        <emma:emma xmlns:emma="http://www.w3.org/2003/04/emma" version="1.0">
          <emma:interpretation id="{6479752E-CA10-4CE8-9976-75E5A7146243}" emma:medium="tactile" emma:mode="ink">
            <msink:context xmlns:msink="http://schemas.microsoft.com/ink/2010/main" type="paragraph" rotatedBoundingBox="2200,970 13118,1011 13113,2456 2195,24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0344AD2-0550-4D24-8F0F-A976188FA94A}" emma:medium="tactile" emma:mode="ink">
              <msink:context xmlns:msink="http://schemas.microsoft.com/ink/2010/main" type="line" rotatedBoundingBox="2200,970 13118,1011 13113,2456 2195,2414"/>
            </emma:interpretation>
          </emma:emma>
        </inkml:annotationXML>
        <inkml:traceGroup>
          <inkml:annotationXML>
            <emma:emma xmlns:emma="http://www.w3.org/2003/04/emma" version="1.0">
              <emma:interpretation id="{8C86DC13-6B43-4CA0-A9F2-B3D5EE42C73D}" emma:medium="tactile" emma:mode="ink">
                <msink:context xmlns:msink="http://schemas.microsoft.com/ink/2010/main" type="inkWord" rotatedBoundingBox="2200,1043 6914,1061 6909,2432 2195,241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1248 416 0,'24'0'15,"25"0"1,0 0-16,24 0 16,25 0-16,-1 0 15,1 0-15,-25 0 16,0 0-16,-48 0 16,-1 0-16,-24-25 15</inkml:trace>
          <inkml:trace contextRef="#ctx0" brushRef="#br0" timeOffset="-1097.2549">466 1270 0,'-24'0'219,"-1"0"-203,1-24-16,-25 0 31,24 24 0,25-25-31,-48 1 16,23 24 0,1-49-1,-25 49 1,49-25-16,-25 1 31,1 0-31,0 24 16,24-25-1,-25 1-15,1-1 16,24 1 0,-25-49-16,25 24 31,-24 24-31,24 1 15,0 0 1,0-1-16,0 1 31,0-1-15,0 1-16,0-1 31,0 1-15,24 0-1,1-1 17,-1-48-1,1 48-15,-25 1-16,24 24 31,-24-24-31,24 24 15,1 0 1,24 0 0,-25 0-16,1-49 15,23 49 1,-23 0 0,-1 0-1,25 0 1,-24 0-16,-25 24 15,-25-24 126,1 0-141,-1 0 16,1 0-1,-1 0 1,1 0 0,0 0-16,-1 0 15,1 0 16,-1 0-15,1 0 0,-1 25-1,25-1 1,-24-24 0,0 24-1,24 1 1,-25-1-1,25 25 17,0-24-17,0 23-15,0-23 16,0 24 0,0-25-1,0 1 1,0-1 15,0 0-31,0 25 16,25-24-1,-1 23 1,-24-23 0,0 24-1,0-25 1,24-24-16,1 49 15,-1-25 1,-24 1 0,25-1-16,-25 1 15,49-1 1,-1 1 15,-23-1-31,-1 0 16,1-24-1,-1 25 1,1-1-16,-1 1 16,0-25 15,1 0-15,-1 0-16,25 24 31,-25-24-16,1 0 1,-1 0 0,1 0-16,-1 0 31,1 0-31,-1 0 16,0 0-1,1-24-15,-25-1 16,24-24-1,1 49-15,-25-24 16,24-25-16,-24 25 16,49-50-1,-49 50 17,0 0-32,0-1 31,0 1-31,0-1 15,0 1 1,0-25 0,0 25-16,0-1 15,0 1 1,0-1 0,0-23-1,0 23 1,0 1-1,0-1-15,0 1 16,-24 24 0,24-49-16,-25 25 15,1-1 1,-1 1 0,25-1-1,-24 25 1,-1-24-1,-23 24 1,-1 0 0,0-49-16,24 25 15,-48 24-15,24-49 16,-24 24-16,0 1 16,48 24-1,1 0 1,24 24 62,24-24-62,1 0-1,48 25-15,-48-25 16,23 0-1,-23 24-15,24-24 16,-25 25-16,25-25 16,-25 24-1,25-24-15,-24 24 16,23 25-16,1-24 16,-49-1-16,25 1 15,-1 23-15,1-48 16,-1 25-16,-24 24 15,0-25 1,0 25 0,0-25-16,0 25 15,24 0 1,1 0-16,-1 0 16,-24-25-1,0 1 1,0-1-1,49 25-15,-24-25 32,-1 1-17,0-25-15,1 0 32,-1 0-17,1 0 1,-1 0-1,1 0 32,-1 0-47,0 0 16,25-74 0,-24 74-1,-25-24-15,0 0 16,0-1-16,0-48 15,0 48-15,0-23 16,0-1 0,0 24-16,0 1 15,24-25-15,-24 0 16,24-24 0,-24 49-1,0-1-15,0-24 16,0 0-16,0 1 15,0-1 1,0 0 0,0 24-16,0-23 15,0 23-15,0-24 16,0 25-16,0-49 16,0 48-1,0 1 1,0-1-16,0 74 140,0-24-124,0 23-16,0 1 16,0 25-16,25-26 15,-1 1-15,-24 0 16,0 0-16,25 0 16,-25-25-16,0 25 15,0 0-15,0 24 16,24-73-16,-24 74 15,25-50-15,-25 0 16,0 1-16,24-1 16,-24 1-16,24 23 31,1-23-15,-1-1-1,1-24 16,-1 0-15,25 0 0,-25 0-1,25 0 1,-49-24-16,49-1 16,-49 1-16,24-25 15,1 25 1,-1-1-16,25 1 15,-49 0 1,-24 24 125,-1 0-126,1 0 1,-1 0-16,25 24 16,0 0-1,-24 1-15,24-1 16,0 1-1,0-1-15,0 25 32,0-25-32,0 1 31,0-1-31,0 1 16,24-25-1,-24 24-15,49-24 16,-24 24-1,-1 1-15,1-25 32,-1 0-17,0 24-15,1-24 16,-1 0 0,1 0-16,-1 0 15,49 0 1,-24 0-1,-24 0 1,-25-24 0,24-1-1,-24-23-15,25-1 16,-25 24-16,24 25 16,-24-49-16,0 1 15,0-1 1,0 24-16,0-48 15,0 49 1,0-25 0,0 24 15,-24 1 0,-1 24-15,1 0-1,-1 0 32,1 0-15,-1 0-17,1 0 1,24 24-1,0 1 1,0-1 0,0 1-16,0-1 15,0 1-15,0-1 16,0 0-16,0 1 16,0-1 15,0 1-16,24 23 17,1-48-32,-1 25 31,1-25-31,-1 0 31,1 0-15,-1 0 31,0 0-32,1-49 1,-1 49 0,-24-24-1,25 24 1,-25-49-16,49 24 15,-49 1 1,0 0 0,24-1-16,-24 1 15,49 24 1,-25 0 15,1 0 0,-1 0 1,-24 49-1,24-25-31,-24 0 16,0 25-16,0-24 15,0-1 1,0 25-1,0-25 1,0 1 0,0 24-1,0-25 1,0-48 125,0-25-141,49 0 15,-49 24 1,0-48-1,0 49 1,25-25 0,-25 25-1,24 24 17,1-25-32,-1 25 46,0-24-30,1 24 15,-1 0-31,1 0 16,-1 0 15,1 0-31,-25 24 16,0 1-16,0-1 0,0 25 15,0-25 1,0 25 0,0-25-1,0 1 1,0-1 0,0-48 109,0-25-125,0 25 15,0-1-15,0 1 16,0-25-1,0 25 1,0-25 0,0 24 15,24 25 0,0 0 0,25 0-15,-24 0 0,-1 0-1,0 25 1,1-25 0,-1 49-1,-24-25 1,0 25-16,25 0 15,-25-25 17,0 0-17,0 1 1,24-25 187,25 24-187,-25 1-16,1-25 31,-1 0-31,1 0 16,-1 0-1,1 0-15,-1 0 16,0 0-1,1 0 1,-1 0 0,1 0-1,-1-25 1,1 25 0,-25-24-1,24-1 1,-24 1-1,0 0 1,0-1 0,0 1-16,0-25 15,0 25-15,0-1 16,0 1-16,24-50 16,1 26-16,-25 23 15,0 1-15,24 73 94,-24 24-78,25-49-1,-1 50-15,1-1 16,-1-24-16,-24-1 15,0-23 1,0-1-16,49 1 16,-25-1 15,1-24 0,-1 0 16,0 0-31,1 0-16,-25-24 15,24 24-15,1-49 16,-25 0-16,0 25 16,49-1-16,-49 1 15,24-1-15,0-23 16,1 23-1,-1 1-15,1-1 16,-1 25 0,1 0-1,-50 0 126,1 0-125,-1 0-16,1 0 15,-1 0 1,-23 25-16,48-1 15,0 1 1,0-1 0,0 0-1,0 1 1,0-1 15,0 1-31,24-1 16,0 0-1,1 1 1,-1 24 0,1-49 15,-1 0-15,1 0-1,23 0-15,1-25 16,0 25-1,24-49-15,-24 25 16,0 0-16,0-25 16,0 0-16,0 25 15,-49-1 1,0 1 0,0-1 30</inkml:trace>
          <inkml:trace contextRef="#ctx0" brushRef="#br0" timeOffset="-744.4215">3958 220 0</inkml:trace>
        </inkml:traceGroup>
        <inkml:traceGroup>
          <inkml:annotationXML>
            <emma:emma xmlns:emma="http://www.w3.org/2003/04/emma" version="1.0">
              <emma:interpretation id="{D6B7BB92-93E1-43CD-B476-12FC03F2174A}" emma:medium="tactile" emma:mode="ink">
                <msink:context xmlns:msink="http://schemas.microsoft.com/ink/2010/main" type="inkWord" rotatedBoundingBox="8062,992 13118,1011 13114,2200 8057,2181"/>
              </emma:interpretation>
              <emma:one-of disjunction-type="recognition" id="oneOf1">
                <emma:interpretation id="interp1" emma:lang="" emma:confidence="0">
                  <emma:literal>valores</emma:literal>
                </emma:interpretation>
                <emma:interpretation id="interp2" emma:lang="" emma:confidence="0">
                  <emma:literal>valeres</emma:literal>
                </emma:interpretation>
                <emma:interpretation id="interp3" emma:lang="" emma:confidence="0">
                  <emma:literal>reabres</emma:literal>
                </emma:interpretation>
                <emma:interpretation id="interp4" emma:lang="" emma:confidence="0">
                  <emma:literal>vaques</emma:literal>
                </emma:interpretation>
                <emma:interpretation id="interp5" emma:lang="" emma:confidence="0">
                  <emma:literal>valares</emma:literal>
                </emma:interpretation>
              </emma:one-of>
            </emma:emma>
          </inkml:annotationXML>
          <inkml:trace contextRef="#ctx0" brushRef="#br0" timeOffset="6359.372">5888 1002 0,'-25'-49'62,"25"24"-46,0 1 15,0 0-31,0-25 16,25 49-16,-25-49 15,0 25-15,49-25 16,-49 24 0,24-24-16,1 25 15,-25 0-15,24 24 16,-24-25-16,24 25 16,1-49-1,-1 49 1,25 0-1,-24 0 1,23 25-16,-23-25 16,24 24-16,0 1 15,-25-1-15,-24 0 16,24 25 0,-24-24-16,0 24 15,0-25-15,0 25 16,0-25-1,0 1 1,0-1-16,0 0 16,0 1-16,0 24 15,25-25 1,-1-24-16,-24 25 16,25-1-1,-1 0 1,0 1-1,1-25 17,-1 0-32,1 0 31,-1 0-31,1 0 16,23-25-16,-23 1 15,-1 24-15,-24-24 16,74-25-16,-1 24 15,-49-24-15,1 25 16,-25-25-16,48-24 16,-23 24-16,-25-24 15,0 48 1,0-23-16,0 23 16,0-24-1,0 25-15,0-25 16,-25 25-16,1 24 47,0 0-32,-1 0-15,1 0 32,-1 0-32,1 0 15,24 24 1,0 25-1,0-25 1,0 25-16,0-24 16,0-1-16,0 0 15,0 1-15,0-1 16,24 25-16,1-49 16,-1 25-16,1-25 15,-25 24-15,48-24 16,1 24-16,0-24 15,-24 25 1,-1-25 0,0 0-16,25 0 15,-24 0 1,-1 0-16,1 0 31,-1 0-31,0 0 16,1-25-16,24-23 15,-49-1 17,49 49-1,-25 0-15,25 0-1,-25 0 1,1 0-1,-50 0 95,1 0-95,-25 0 1,0 0 0,25 0-1,-1 0-15,1 24 16,-1-24 0,25 25-16,0-1 15,0 0-15,-24 25 16,24-24-1,0 48 1,0-49 0,0 1 15,24-1 0,1-24-31,-1 0 16,1 0-1,24 0-15,-25 0 16,0 0 0,1 0-1,-1 0 1,1 0 0,24 0-1,-25-24 1,0-1-16,-24 1 15,25 24 1,-25-49-16,0 25 16,0-25-16,0 24 15,0-23 1,0 121 93,0 0-93,0-24-16,0 0 16,0-25-16,24 1 15,1 23-15,-1-48 31,25 0-15,-25 0 0,25 0-1,-24 0-15,48-24 16,-24 0-16,0-50 16,-25 50-1,-24-25-15,24 49 16,25-73-16,-24 48 15,-25 1-15,24-25 16,0 49-16,-24-49 16,25 0-16,-25 1 15,24 23-15,-24-24 16,0 0-16,0-24 16,0 24-16,0 0 15,0 1-15,0 23 16,0-24-16,0 0 15,-24 1-15,-1 23 16,25-24-16,-48 25 16,48 0-16,-25 24 31,1 0 0,-1 0 0,1 0-15,0 24 0,24 25-1,0-25 1,0 1-16,0 23 16,0 1-1,0 25-15,0-26 16,0 26-16,0-25 15,0-1-15,0-23 16,0 48-16,24 0 16,-24-24-16,0 0 15,24-24-15,1 48 16,-25-49-16,0 49 16,49-24-16,-49 0 15,24 0 1,0-49-16,-24 24 15,49 1-15,-24-25 16,-1 0 0,1 0-16,-1 0 15,0 0 17,25 0-17,-24 0 1,-1-25-16,1 25 15,-25-24-15,24 24 16,-24-24 0,24-1-16,25-48 15,-24 24-15,-25 0 16,24 25-16,1-25 16,-25-24-16,0-1 15,0 26-15,24 23 16,-24-24-16,0 25 15,0-1-15,0 50 94,0 24-78,0-25-1,0 25 1,0 0-16,0 0 16,0 0-1,0-25-15,0 25 32,0-25-17,0 1 1,49-25-1,-25 0 1,1 0 15,-1 0-31,1 0 16,-1 0-16,0 0 16,25 0 15,-24-25-16,-1 1 1,-24-25 0,24 0-16,-24 25 15,0-1-15,0-24 16,0 25-16,0 0 16,0-1-16,0 1 15,0-1-15,0 1 16,0-1-16,0 50 187,0 24-171,0-25 0,49 25-16,-49-25 15,0 25-15,0-24 16,0 48-16,25-49 15,-25 25-15,0-24 16,49 23-16,-25-23 16,0-1 15,1-24-15,-1 25-1,1-25 1,-1 0 15,1 0-15,-1 0-1,0 0 1,1-25-16,-1 25 16,1-24-16,-1-1 15,-24 1-15,24-25 16,1 0-16,-25 25 15,0-25-15,0 25 16,24 24-16,-24-49 16,0 0-16,0 25 15,0-1-15,0 1 16,0-1 0,0 1 15,-49 24 0,25 0-15,0 24 15,24 1 0,-25-1-31,1 25 0,-1-25 31,25 1-15,0-1 0,0 1-1,0-1 1,0 25 0,0-25-16,25 25 15,-25-24 1,0 23-1,24 1-15,1 0 16,-25-24 0,24-25-1,0 24 1,1-24 15,-1 24-31,25-24 31,-24 0-15,23 0 15,-23 0-15,24 0 15,-25 0-31,-24-24 16,25 0-16,-1-1 15,0-24 1,1 25-16,-25-25 16,24 25-1,-24-1-15,0 1 16,0-1-16,0 1 16,0 0-16,0-25 15,0 0-15,0 24 16,0-23-1,0 23 1,0 1 47,0 48 30,0 1-77,0-1-16,0 0 16,25 1-16,-1-1 15,-24 1 1,25-25-16,-25 24 15,24-24-15,25 25 16,0-1 0,-49 0-1,24-24-15,1 25 32,-1-25-32,-24 24 15,24-24-15,-24 25 16,25-1-16,-1 0 15,-24 1 1,0-1 0,0 1 15,0-1-15,0 1-1,0-1 1,0 0 15,0 1-15,0-1-16,-24-24 15,-1 0 17,1 0-32,0 0 15,-1 0-15,-24 0 16,25 0-1,-25 0-15,49-24 47,49 24 94,-25 0-141,25 0 16,-24 0-16,23 0 15,1 0-15,0 0 16,-25 0-16,50 0 15,-25-25-15,-1-23 16,26 48-16,-50 0 16,1-25-16,-1 25 15,25-24-15,-25 24 16,1 0-16,-1 0 16,25-25-16,-25 25 15,25 0 1,-24 0-1,-25-24 1,24 24 0,-24-25 15</inkml:trace>
        </inkml:traceGroup>
      </inkml:traceGroup>
    </inkml:traceGroup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09:27.866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7BBC30D-A3F6-4D72-BC52-100BADF8CD57}" emma:medium="tactile" emma:mode="ink">
          <msink:context xmlns:msink="http://schemas.microsoft.com/ink/2010/main" type="writingRegion" rotatedBoundingBox="2296,1692 30990,534 31636,16529 2942,17687"/>
        </emma:interpretation>
      </emma:emma>
    </inkml:annotationXML>
    <inkml:traceGroup>
      <inkml:annotationXML>
        <emma:emma xmlns:emma="http://www.w3.org/2003/04/emma" version="1.0">
          <emma:interpretation id="{C8485B1B-F0DE-4F50-9B1D-A7E4774168AC}" emma:medium="tactile" emma:mode="ink">
            <msink:context xmlns:msink="http://schemas.microsoft.com/ink/2010/main" type="paragraph" rotatedBoundingBox="2492,766 31090,1647 30966,5664 2369,47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AD6ADD-B79A-4DBD-82D6-55169299D0EA}" emma:medium="tactile" emma:mode="ink">
              <msink:context xmlns:msink="http://schemas.microsoft.com/ink/2010/main" type="line" rotatedBoundingBox="13453,1104 31090,1647 31046,3068 13409,2525"/>
            </emma:interpretation>
          </emma:emma>
        </inkml:annotationXML>
        <inkml:traceGroup>
          <inkml:annotationXML>
            <emma:emma xmlns:emma="http://www.w3.org/2003/04/emma" version="1.0">
              <emma:interpretation id="{29ACE07E-E221-47A1-B166-EFF6BF886056}" emma:medium="tactile" emma:mode="ink">
                <msink:context xmlns:msink="http://schemas.microsoft.com/ink/2010/main" type="inkWord" rotatedBoundingBox="13433,1742 14075,1762 14067,2020 13425,200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11040-1660 0,'24'0'94,"0"0"-79,1 0 16,-1 0 1,1 0-1,-1 0-15,0 0-1,25 0 1,0 0-16,-24 0 15,-1 0-15,25 0 16,-25 0-16,1 0 16,-1 0-16,1 0 15,-1 0-15,0 0 16</inkml:trace>
          <inkml:trace contextRef="#ctx0" brushRef="#br0" timeOffset="1480.8511">11064-1416 0,'24'0'157,"25"0"-126,-24 0 16,-1 0 0,0 0-32,1 0 1,-1 0 62,1 0-47,-1 0 63,1 0-78,-1 0 15,0 0 0,1 0-15,-1 0-16,1 0 31,-1 0-15,1 0-1,-1 0-15,0 0 16,1 0-1,-1 0-15,1 0 16,-1 0-16,1 0 31,-25-25 32</inkml:trace>
        </inkml:traceGroup>
        <inkml:traceGroup>
          <inkml:annotationXML>
            <emma:emma xmlns:emma="http://www.w3.org/2003/04/emma" version="1.0">
              <emma:interpretation id="{6AA4F64C-01DC-491C-9AF7-4B98823215D8}" emma:medium="tactile" emma:mode="ink">
                <msink:context xmlns:msink="http://schemas.microsoft.com/ink/2010/main" type="inkWord" rotatedBoundingBox="14950,1163 16654,1216 16624,2195 14920,214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7000.687">12529-1318 0,'25'0'78,"-1"0"-63,1 0 17,-1 0-32,0 0 15,25 48 17,-24-48-17,-1 0 1,1 0-1,-1 0 1,0 0 15,1 0 1,-1-24-1,-24 0-16,0-1 1,0-24 0,25 25-1,-25-49 1,0 48 0,0 1-1,0-1-15,0 1 16,0-1-1,0 1 1,0 0 0,0-1-1,0 1 1,0-25 0,0 25-16,0-25 15,0 24-15,0 1 16,-25-25-16,25 25 31,0-1-31,-24-24 16,24 0-1,-25 25 1,25-25-16,0 25 16,0-1-16,0 1 15,0 0 1,-24 24 78,24 48-79,24-23 1,-24 48-16,0-49 0,49 25 15,-24 0 1,-25 0-16,0-25 16,0 1-16,24-1 15,1 50-15,-1-26 16,-24 1 0,24-24-1,-24-1 1,0 25-16,49 0 15,-49-25 1,0 1 0,25 23-16,24 1 31,-25-24-15,0-1-1,1-24 1,-1 0-1,1 0 1,-1 0 15,0 0 1,1 0-17,-1 0 1,1 0-1,24-24-15,-25-1 16,0 25-16,1-24 16,-25-1-16,24 1 15,1 0 1,-25-25 0,24 49-1,-24-25-15,0 1 16,25 24-16,-1-73 15,-24 48-15,0 1 16,0-25 0,0 0-1,0 25-15,0-25 16,0 24 0,0-23-1,0 23 1,0 1-16,0-1 15,0-24 17,-24 25-17,-1 0 1,1 24 46,-1 0-62,1 0 47,-1 0-31,25 24 0,-24-24-1,24 24 1,0 25-1,0-24 1,0-1 0,0 25-1,0-25 1,0 50-16,0-25 16,0-25-1,0 0 1,0 1-16,0-1 15,0 1 1,0-1-16,0 0 16,0 1-1,0-1-15,0 1 16,0-1 15,24-24-31,-24 25 31,0-1 157,25-24-172,-25-24-16,0-1 15,0 1 1,24 24-1,1-25 1,-25 1 0,0-1-1,24 25 1,1 0 31,-1 0-32,0 0 17,1 0-1,-1 0-31,1 0 16,-1 0-16,-24 25 31,0-1-16,24 1 1,1-25-16,-25 24 16,24 1-1,-24-1 1,25-24 0,-1 0 46,1 24-46,-1-24 15,0 0 47,25 0-62,-24 0 15,-1 0-15,1-48 30,-25 23-30,24 25-16,-24-24 16,0-25-1,0 24 1,0-23 0,0 23-1,0-24 16,0 25-15,0 0 0,0-25-1,-24 49 32,-1 0-31,-24 0 46,49 24-46,-24 1 0,24-1-16,0 0 15,0 1 1,0-1 15,0 1-15,24 23-1,50-23 1,-50-25 0,25 0-1,-25 0-15,-24 24 16,49 1-1,-49-1-15,25-24 16,-25 25 0,24-1-1</inkml:trace>
          <inkml:trace contextRef="#ctx0" brushRef="#br0" timeOffset="7705.0551">12725-1807 0,'-25'-24'0,"50"24"78,48 0-78,-24 0 15,-25 0-15,25-25 16,-24 1-16,-1 24 16,25 0-1,-25 0-15,1 0 16,-1 0-16</inkml:trace>
        </inkml:traceGroup>
        <inkml:traceGroup>
          <inkml:annotationXML>
            <emma:emma xmlns:emma="http://www.w3.org/2003/04/emma" version="1.0">
              <emma:interpretation id="{1A3EAAD4-7838-4027-ADBD-517B6906497C}" emma:medium="tactile" emma:mode="ink">
                <msink:context xmlns:msink="http://schemas.microsoft.com/ink/2010/main" type="inkWord" rotatedBoundingBox="17550,1262 20592,1355 20562,2330 17520,2236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3144.7874">15191-1514 0,'0'25'31,"0"-1"47,0-48-31,0-1-31,-24 1-1,0 24 1,24-49 15,0 24-31,0 1 31,0 0-15,0-1 0,24 1 15,0 24-15,-24-25-1,25 25-15,-25-24 31,49 24 16,-25 0-15,1 24-1,-1 1-16,0-1-15,-24 1 16,0 23 0,25 1-1,-25-24-15,24-25 16,-24 24-16,0 25 31,0-25-15,0 1-16,25 24 15,-25-25 32,24-24-47,1 0 16,-1 25 0,25-25-1,-25 0 1,25 0-1,-24 0 1,-1 0 0,0 0-1,25 0-15,-24 0 16,23-49 0,-48 24-1,0-24-15,25 49 16,-25-48-16,24 23 15,-24 1 1,25-1 0,-25 1-16,24-1 31,1 1-15,-1 0-1,0-25 1,1 49-1,-25-25 1,24 25-16,-24-24 172,-24 24-125,-25-24-16,25 24-15,-1 0 31,25-25-32,-24 25 1,-1 0 15,1 0 32,-1 0-48,25 49 16,0-25-15,0 25 0,25-24-1,-1-1 1,-24 0 0,25 1-16,-1-25 15,-24 24 1,25-24-1,-1 0 17,49 0-1,-48 0-15,24 0-1,-25 0 1,25-49-16,0 25 31,-25 0-31,0-1 16,1 25-1,-1-24 1,1 24 15,-50 0 63,1 0-78,-1 0-16,-23 0 15,-1 24 1,49 1-1,-25-25-15,1 24 16,0 0 0,-1 1-16,25 24 15,-24-25 1,24 1 0,0-1-1,0 0 16,0 1-31,0-1 16,0 1 0,24-25-1,1 0 1,-1 24-16,0-24 16,25 0-16,-24 0 46,-1 0-46,0 0 16,1 0 0,-1 0-1,-24-24 17,0-25-17,0 24 1,0-23-16,0 23 15,0-24 1,0 25 0,0-1-1,0 50 126,0-1-125,0 1-16,0 24 15,25-25-15,-1 0 16,1 1-1,-1-1 1,25-24-16,-25 0 16,25 0-1,-24 0 1,48 0 0,-24 0-16,-25-49 15,1 49-15,-1-24 16,0 24-16,1 0 15,-1-24 1,25-1 0,-24 1-1,-25-1 1,48-24-16,-48 25 16,0 0-16,25-74 15,-25 74-15,24-25 16,-24 24-16,0-24 15,0 25-15,0-25 16,0 25-16,0-1 31,0 1-31,-49-1 16,49 1 15,-24 24-15,0 0-1,-1 0 17,-24 0-17,25 24 1,24 1 0,0-1-1,-49 25-15,49 0 16,-24-25-1,24 25-15,0-24 16,0 24-16,0-25 16,0 0-1,0 1-15,0-1 16,24 1 0,-24-1-1,0 0-15,0 1 16,24 24-16,1-25 15,-25 25-15,24-25 16,-24 50-16,25-1 16,-25-49-16,0 1 15,49-1-15,-25 50 16,0-74-16,25 24 16,0-24-1,-25 0 1,1 0-16,-1 0 15,1 0 1,-1 0-16,25 0 16,-25-49-1,25 25 1,-24-25-16,-25 24 16,24 1-16,-24 0 15,25-25-15,-1 0 16,-24 24-16,0 1 31,0-25-31,0 0 31,0 25-15,-24 73 125,24-25-141,0 1 15,0 23-15,0-23 16,0 24-16,0-25 15,0 1-15,0-1 32,0 0-17,0 1 1,24-25 15,0 0-31,1 0 16,-1 0-1,1 0 17,-1 0 15,0 0-32,-24-25 1,25 25-16,-25-24 15,0 0 1,0-1-16,0 1 16,0-1-16,0 1 15,0-1 1,0 1-16,0 0 16,0 48 124,0 0-124,0 1-1,0-1-15,0 1 16,0-1-16,24 1 16,1-25-1,-1 0 1,1 0 0,-1 0-1,25 0-15,-25 0 16,1 0-1,-1 0-15,25 0 16,-25 0 0,1 0-16,-1 0 15,1 0 1,-1 0-16,1 0 16,23-49-1,-23 49-15,-25-25 16,49 1-16,-49-1 15,0-23-15,0 23 16,0 1 0,0-1-16,0 1 15,0-1 1,-25 25 0,1-24-16,-1 0 15,-23 24 16,23 0 16,1 0-31,-25 24-16,49 0 16,0 25-1,0 0 1,0-24-16,0-1 15,0 25-15,0 0 16,0 0 0,0-25-16,0 49 15,24-48-15,50-1 16,-1 25-16,-49-49 16,1 0-1,-1 0 16,-24-24-15,0-1-16,0-24 16</inkml:trace>
        </inkml:traceGroup>
        <inkml:traceGroup>
          <inkml:annotationXML>
            <emma:emma xmlns:emma="http://www.w3.org/2003/04/emma" version="1.0">
              <emma:interpretation id="{F9365101-4492-4F72-B8CE-3340EBDA171D}" emma:medium="tactile" emma:mode="ink">
                <msink:context xmlns:msink="http://schemas.microsoft.com/ink/2010/main" type="inkWord" rotatedBoundingBox="21268,1584 24465,1682 24443,2379 21246,2280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0354.1482">18855-1172 0,'24'0'47,"25"0"-16,-24 0 0,23 0 1,-23 0-1,-1 0 0,-24-24-15,0-1-1,25 1-15,-25-1 16,0 1 0,0 0-16,0-1 15,0 1 1,0-1-16,0 1 31,0-25-15,0 25 15,0 48 203,24 0-234,1 1 16,-1-25 0,0 0-1,50 24-15,-50 1 31,1-25-15,-1 0-16,25 24 31,-49 1-31,24-25 32,1 24-17,-25 0 32,0 1-16,0-1-15,0 1 0,0-1 15,-25-24-16,1 25 17,-1-25-32,1 24 15,48-24 157,1 0-172,-1 0 16,1 0-16,24-24 15,-1-25-15,1 49 16,-49-25-16,49 25 16,0-49-16,-49 25 15,24-25-15,-24 25 16,49-25-16,-49 24 16,0-23-16,0-1 15,0 0 1,0 24-16,0-23 15,0 23 1,0 1 0,0-1-1,0 1-15,0-25 16,0 98 93,0 0-93,0 0-16,0-25 16,0 49-16,0-24 15,0-24-15,0-1 16,0 25-16,0-25 15,0 25 1,25-24 0,-25-1-1,24-24 17,0 0-32,1 0 15,-1 0 1,1 0-16,-1 0 47,1 0-32,-1 0 17,0 0-32,1 0 15,-25-24 1,24 24-16,-24-25 15,25 25-15,-25-24 32,24 24-1,0 0-15,-48 0 140,-25 49-156,25-1 31,24-23-15,0 24 15,0-25-15,0 1-1,24-1 16,1-24 1,23 24-32,-23-24 15,-1 0 1,1 0 0,24 0-1,-25 0-15,25 0 16,-25 0-1,1 0 1,24-24-16,-25 24 16,-24-24-16,49 24 15,-25-25-15,-24 1 16,25-1-16,-1 1 16,-24-1-16,0 1 15,0 0 1,0-1-16,0 1 15,0-1-15,0 1 16,0-1 0,0 1-16,0 0 15,0-1-15,-24 1 16,-1-1 0,1 25-1,-1 0 1,1 0-16,0 0 15,-1 0 1,1 0-16,-1 0 16,1 0-1,-1 0 1,1 0-16,0 0 16,24 25 62,-25-25-63,25 24-15,0 1 32,0-1-32,0 0 15,0 1-15,0-1 16,49 25-1,0-24 17,-25-1-17,1-24 17,24 0-32,-25 24 15,0-24 1,25 0-16,0 0 31,-24 0-15,-1-24-16,25 0 31,-25-1-15,1-24-1,-25 25-15,0-25 31,0 25-15,0-25 0,0 24-1,0-24 1,0 25 15,-25 24 0,50 0 126,-1 0-157,1 0 31,-1 0-15,0 0 15,1 0-31,-1 0 15,1 0 1,-1 0 0,0 0-1,1 0 235,-25 24-234,0 1 0,0-1-16,0 25 15,0-24-15,0-1 16,0 0-16,0 1 15,0-1 1,49 1 0,-49-1-16,0 1 15,24-1 1,1 0 0,-1-24-1,0 0 16,1 0-31,-1 0 16,1 0 0,-1 0-1,1 0-15,-1 0 16,25 0 0,-49-24-16,49 0 15,-25-1-15,0 25 16,50-49-16,-74 25 15,24-1 1,1 1 0,-25 0-1,24-1 1,-24 1-16,0-25 16,0 24-1,-24 1 1,-1 0-16,25-1 15,-24 1-15,-1 24 47,1 0-31,-1 0 0,1 0-1,0 0 1,24 24-1,-25-24 1,25 25-16,0-1 16,0 25 15,0-25-15,0 25 15,0-24-16,0-1 1,25 0 0,-1 1-1,0-1 1,-24 1 0,25-25-1,-1 24-15,1-24 31,-1 0-15,25 25 0,-25-25-1,1 0 1,-1 0-16,1 0 16,-1 0-1,1 0 1,-1 0-1,25 0-15,-25-25 16,1 1-16,24-1 16,-1 1-16,-23-1 15,-25 1 1,24 0-16,-24-1 16,0 1-16,0-1 15,0 1-15,0-1 31,0 50 63,0 24-78,25 0-16,-25-25 15,0 0 1,0 1 0,0 24-16,0 24 15,0-49 1,0 25-16,0-24 16,0-1 15,0 25-31,0-25 15,-25-24 1,1 0 47,48-24 62,25 24-110,-24 0-15,-25-24 16,24 24-16,0 0 15,-24-25 1,0 1 93</inkml:trace>
          <inkml:trace contextRef="#ctx0" brushRef="#br0" timeOffset="21296.1708">19417-1636 0,'49'0'31,"24"0"-15,24 0-16,-23 0 15,-25 0-15,-1 0 16,26 0-16,-50 0 15,1 0 1,-1-49-16,0 49 16</inkml:trace>
        </inkml:traceGroup>
        <inkml:traceGroup>
          <inkml:annotationXML>
            <emma:emma xmlns:emma="http://www.w3.org/2003/04/emma" version="1.0">
              <emma:interpretation id="{6C674980-DA3C-465A-AA02-4849E0322F73}" emma:medium="tactile" emma:mode="ink">
                <msink:context xmlns:msink="http://schemas.microsoft.com/ink/2010/main" type="inkWord" rotatedBoundingBox="25054,1461 28546,1568 28502,2990 25010,2882">
                  <msink:destinationLink direction="with" ref="{9A8F52D3-FB7C-43AC-8F46-1D7812D86C86}"/>
                </msink:context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26000.9466">22640-1270 0,'25'0'93,"-1"0"-77,1 0-16,-1-24 16,25 24-16,0-49 15,-25 25-15,25-1 16,24 1-16,-48-1 15,24 1-15,-25 24 32,-48 0 140,-25 0-157,0 24 1,25-24-1,-1 25-15,1-1 16,-25 25 0,24-49-16,1 49 15,24-25-15,0 1 16,0-1-16,0 1 16,0 24-1,0-25 1,24 0-1,1-24 17,-1 0-32,25 49 15,-24-49-15,23 0 16,1 0-16,-24 0 16,24 0-16,-1 0 15,1 0-15,-24 0 16,24 0-16,-25 0 15,0 0-15,1 0 16,24 0-16,-25-24 16,25-1-1,0 1 1,0-49 0,-49-1-1,0 50-15,0 0 16,0-1-1,0 1-15,0-1 16,0-24 0,0 25-1,-25-25 1,1 49 0,-1 0-16,1-24 15,-25-1-15,25 25 16,-1 0-16,1-24 15,-1 24 17,1 0-17,0 0 1,24 24 0,0 25-1,0 0 1,0-25-16,0 1 31,0-1-31,0 1 16,24-1-1,0-24 1,25 25-16,-24-1 16,23-24-16,-23 0 15,-1 0 1,1 0-16,-1 0 15,1 0 1,-1 0 0,25 0-1,-25 0-15,25 0 32,-49-24-32,49-1 15,-49 1-15,24-1 16,1 25-1,-25-24 1,24-1-16,25 25 63,-25 0-48,1 25-15,-1 24 16,1-25-16,-1 25 15,-24-25-15,0 25 16,0 25-16,0-50 16,0 0-16,0 25 15,0-24-15,25-1 16,-25 1-16,0-1 16,0-48 62,24-25-78,0 24 15,1-24-15,-1 1 16,1-26-16,24 25 16,-49 25-16,24-25 15,0 25-15,1-1 47,-1 50-16,1 72-31,24-23 0,-25-50 16,0 1 0,-24-1 15,0 0 0,25-24 94,-1 0-109,25 49-16,-24-24 31,-1-25-15,25 0-1,0 0-15,-1 0 16,-23 0-16,-1 0 15,25 0-15,-24 0 47,23-25-31,-48 1-16,25-1 16,24-23-16,0 23 15,-25-24 1,0 0-1,1 25-15,-25 0 16,0-25-16,49 24 16,-49 1-16,0-1 15,0-23-15,0 23 16,0 1-16,24-50 16,-24 1-1,0 24 1,0 25-16,0 0 15,0-25-15,0 24 16,0 1-16,-24 24 31,-25 0-15,24 0 15,-23 0 32,48 24-48,0 1-15,-25-1 16,25 1-16,-24-1 16,24 49-1,0-48-15,0 23 16,0-23-16,0 24 15,0-25-15,0 25 16,0-25 0,24 1-16,-24-1 15,25-24-15,-1 49 16,0 0-16,1-25 16,-25 1-1,24-25-15,25 49 16,-25-25-16,-24 1 15,49-1-15,-24 0 32,-1-24-17,1 25-15,-1-25 16,0 0 0,1 0-1,-1 0 1,25 0-1,-24 0 1,23-73 0,-23 48-16,-25-48 15,24 24-15,-24 0 16,49 0-16,-49 25 16,0-25-16,0 25 15,0-1 1,-24 25 78,24 25-79,0 23 1,0-23-16,0-1 15,0 25-15,0 0 32,0-25-32,0 1 15,0-1 1,0 1-16,24-25 16,1 0-1,-1 0 1,0 0-1,1 0 1,-1 0 0,1 0 15,-1-25-15,-24 1-1,0-1 1,0 1-1,0 0-15,0-1 32,0 1-32,0-1 15,0 74 126,0-24-141,0 23 16,0-23-16,0 48 15,0-48-15,25 23 16,-25 1-1,0 25-15,0-1 16,0-24-16,0-1 16,0 26-16,0-50 15,0 25-15,0-25 16,0 50-16,0-1 16,0-49-1,0 1 1,-25-25 31,1 0-32,-1 0 1,-24-49 0,25 25-1,24-1-15,0 1 16,0-25-1,0 24-15,0-23 16,0-1-16,0 0 16,0 24-16,0-23 15,0 23-15,0-24 16,0 25 0,49 0-1,0 24 1,-25-25-16,49 1 15,-48-1-15,24 1 16,-25-1-16,25 1 16,-25 0-16,25-1 15,-24 25-15,-1-24 16</inkml:trace>
        </inkml:traceGroup>
        <inkml:traceGroup>
          <inkml:annotationXML>
            <emma:emma xmlns:emma="http://www.w3.org/2003/04/emma" version="1.0">
              <emma:interpretation id="{1906C886-DC47-477F-8D8C-4BDB291D72DB}" emma:medium="tactile" emma:mode="ink">
                <msink:context xmlns:msink="http://schemas.microsoft.com/ink/2010/main" type="inkWord" rotatedBoundingBox="29120,1884 31081,1945 31064,2493 29103,2432">
                  <msink:destinationLink direction="with" ref="{9A8F52D3-FB7C-43AC-8F46-1D7812D86C86}"/>
                </msink:context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29360.7008">26719-1245 0,'0'-25'62,"25"25"-46,-25-24 15,24 0-31,25-1 16,24 1-1,-48-25-15,-1 49 16,0 0-16,1-25 15,24 1-15,0 0 16,-25-1-16,0 25 16,1 0-1,-50 0 95,1 25-95,0-25-15,-25 48 16,49-23-16,-25-25 16,1 24-16,-1 25 15,1 0 1,24-25-1,0 1 1,0-1-16,0 1 16,0-1-16,0 1 15,0-1 1,0 25 0,0-25-16,49 1 31,-49-1-31,24 1 15,1-25 1,24 0 0,-1 0-1,1 0 1,-24 0-16,23 0 16,-23 0-1,-1-25-15,1 25 16,-1 0-16,1-24 15,-1-1-15,-24 1 16,24 24 0,-24-25-16,25 1 15,-25 0 1,0-1-16,0 1 16,0-25-1,0 0-15,0 25 16,0-1-16,0 1 15,0-25-15,-25 24 16,25 1 0,-24 24-16,0-24 31,-1 24-31,25-25 16,-24 25 15,-1 0-31,1 0 31,-1 0-15,-23 0-16,23 0 15,1 49 1,-1 0 0,1 0 15,24-25-16,0 1 1,0-1 0,0 0-1,24-24-15,1 0 16,-1 0 0,25 25-1,0-25 16,-25 24-31,25-24 16,-24 0 31,23 0-31,-23 0 15,-1 0-16,1 0 1,-1-24 0,-24-1-16,25 1 15,-25 0 1,0-1 0,24 1-16,0 24 31,1 0 156,-1 0-187,-24 24 32,0 25-32,0-25 15,25 1 1,-25-1-16,0 1 15,0 24 1,0-25 0,0 25 15,0-25 0,0 25 0,0-73 94,0-25-109,0 0 0,0 25-16,0-25 15,24 24 1,-24-24 0,24 25 30,1 24-14,-1 0-17,1 0 1,-1 0-16,25 0 16,-25 0-1,1 0-15,-1 0 31,-24 24-31,0 1 32,0 24-32,0 0 15,25-1 1,-25-23 0,24 24-16,-24-25 31,25 1 0,-1-25-15,0 0-16,1 0 15,-1 0-15,1 0 16,-1 0-16,25 0 16,-25 0-1,1 0-15,-25-25 16,49 1-16,-25-1 15,1 25-15,-1-49 16,0 25-16,1 0 16,-25-1-1,0 1 1,24-1-16,-24 1 16,0-1-1,0 1-15,0 0 16,0-1-1,0-24 1,-24 25 0,-1 24-1,25-25-15,-24 25 16,0 0-16,-1 0 16,-24 0-16,25 0 31,-1 0-16,1 0-15,24 25 16,-24-1-16,24 25 16,0 0-1,0-25 1,0 1-16,0-1 16,0 25-16,24-49 15,0 0-15,1 0 16,-1 0-16,25 25 15,-24-25 32</inkml:trace>
          <inkml:trace contextRef="#ctx0" brushRef="#br0" timeOffset="30496.4999">28331-1221 0,'0'25'94,"0"-1"-79,0 1 1,0 23-16,0-23 31,25-1-31,-1 1 16,25-1 0,-25-24 15,1 0-31,-1 25 15,0-25-15,1 0 16,-1 0 0,1 0-1,-1 0 1,1 0-16,-1 0 16,-24-25-1,0 1 16</inkml:trace>
        </inkml:traceGroup>
      </inkml:traceGroup>
      <inkml:traceGroup>
        <inkml:annotationXML>
          <emma:emma xmlns:emma="http://www.w3.org/2003/04/emma" version="1.0">
            <emma:interpretation id="{B1EE2F0E-3534-40EC-9498-44E7A8FB2947}" emma:medium="tactile" emma:mode="ink">
              <msink:context xmlns:msink="http://schemas.microsoft.com/ink/2010/main" type="line" rotatedBoundingBox="2502,3243 6270,3786 6101,4953 2334,4411">
                <msink:destinationLink direction="with" ref="{C4D5523F-0819-46B1-BFE8-E20A691104F5}"/>
                <msink:destinationLink direction="with" ref="{BEDC7F85-22D7-4395-B871-4E1BD0DB891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400AA88-3ADD-4306-BD55-4B1ECFCDEE19}" emma:medium="tactile" emma:mode="ink">
                <msink:context xmlns:msink="http://schemas.microsoft.com/ink/2010/main" type="inkWord" rotatedBoundingBox="2502,3243 6270,3786 6101,4953 2334,4411"/>
              </emma:interpretation>
              <emma:one-of disjunction-type="recognition" id="oneOf6">
                <emma:interpretation id="interp6" emma:lang="" emma:confidence="0">
                  <emma:literal>-</emma:literal>
                </emma:interpretation>
                <emma:interpretation id="interp7" emma:lang="" emma:confidence="0">
                  <emma:literal>_</emma:literal>
                </emma:interpretation>
                <emma:interpretation id="interp8" emma:lang="" emma:confidence="0">
                  <emma:literal>.</emma:literal>
                </emma:interpretation>
                <emma:interpretation id="interp9" emma:lang="" emma:confidence="0">
                  <emma:literal>~</emma:literal>
                </emma:interpretation>
                <emma:interpretation id="interp10" emma:lang="" emma:confidence="0">
                  <emma:literal>u</emma:literal>
                </emma:interpretation>
              </emma:one-of>
            </emma:emma>
          </inkml:annotationXML>
          <inkml:trace contextRef="#ctx0" brushRef="#br0" timeOffset="39016.1437">98 416 0,'49'0'15,"0"-49"-15,0 49 16,24 0-16,25 0 16,-25 0-16,24 0 15,1 0-15,-25 0 16,-48 0-16,48 0 15</inkml:trace>
          <inkml:trace contextRef="#ctx0" brushRef="#br0" timeOffset="37560.8935">0 587 0,'0'24'16,"0"0"31,0 1-47,25-25 31,24 24-15,-25-24-16,0 25 15,25-25-15,-24 0 16,24 0-1,-25 0-15,0 0 32,25 0-17,-24 0 1,-1 0 0,1 0-1,-25-25 16,24 25-31,-24-24 16,0-25 0,0 25-1,24-1-15,-24 1 16,0-25-16,0 0 16,0 25-1,0-1-15,0 1 16,0-1-1,0 1 1,0 0-16,0-25 16,0 24-1,0 1 1,0-1-16,0 1 47,0 73 62,0-25-93,0 25-16,0 0 15,0 0-15,0 0 16,0-25-16,0 25 16,0-25-1,0 1-15,0 24 16,0-25-16,25 25 16,-1 0-1,-24 0 1,0-1-16,49-23 15,-49-1-15,24 1 16,-24-1 0,49 0-1,-49 1-15,25-1 0,-1-24 16,1 0 0,48 49-1,-49-49 1,25 0-16,-24 0 15,-1 0 1,25 0-16,-25 0 16,25 0-16,0 0 15,0-49-15,0 25 16,-1-25-16,1 0 16,-24 25-16,-1-25 15,-24 25-15,25-25 16,23 0-16,-23 0 15,-25 25-15,24-1 16,-24-24-16,0 25 16,25-1-16,-25-23 15,24 48-15,-24-25 16,0 1-16,0-1 16,0 1-1,-24-25 1,24-24-1,-25 24 1,-24 25 0,49-1-16,-24-24 15,24 25-15,-49-1 16,25 25 31,-1 0-32,1 0 1,-1 0 15,25 25-15,0-1-16,0 25 16,0 24-16,0-24 15,0 25-15,0-50 16,0 49-16,0-24 15,0-25-15,0 25 16,0 0-16,0 0 16,0-25-16,0 25 15,25-24-15,-25-1 16,0 1-16,0-1 16,24 25-1,-24 0-15,0-25 16,0 0-1,0-48 64,25 0-79,-25-1 15,0 1-15,0-25 16,49 25-16,-49-1 15,0 1-15,0-25 16,24 0 0,0 0-16,1 25 31,24 24-15,-25 0-1,1 0 1,-1 0-1,25 0 1,-49 24 0,0 49-16,0-24 15,0-24 17,0-1-17,0 1 1,49 23-1,-25-48 48,1 0-47,-1 0-1,0 0 16,1 0-31,-1 0 32,1-24-17,-25 0-15,0-25 16,0 24-16,24 1 16,-24-1-16,0 1 15,0 0 1,0-1 15,0 1-15,0 48 93,0 1-93,24-1-1,-24 0-15,25 1 16,-25-1 15,24 1-15,-24-1 15,25-24-15,-1 0 77,25 0-77,-25-24 0,-24-1 15,0 1-31,25-1 16,-1-23 15,1 23 0,-25 1-15,24-1 15,1 25-31,-1 0 47,0 0 0,1 0-32,-25 25 1,0-1 0,0 1-1,0-1-15,24 0 16,-24 25-16,0-24 15,0-1 17,0 1-1,0-1-15,0-48 93,0-25-93,0 24-1,0 1 1,0-1-16,25-23 15,-25 23 1,24 1-16,0 24 16,25 0 31,-24 0-32,24 0 1,-25 0 15,-24 24-15,24 25-1,1-25 1,-25 1-16,0-1 31,0 1 0,0-1-31,0 1 16,0-1 0,0 0-16,0 1 78,24-25-63,25 0 48,-24 0-32,23 0-15,-23 0-1,-1 0 1,25 0 0,0 0 15,-25 0-15,1 0 15,-1-25-16,1 1 1,-1 24 0,1-49-16,-1 49 15,-24-24-15,24 24 32,1-49-1,-1 49 0,-24-25-31,25 1 47,-50 24 172,25 24-204,-24-24-15,-1 25 16,1-1 0,24 1-16,0-1 31,-24 1-31,24-1 47,0 25-32,24-25 17,25-24 14,-25 0-30,1 25 93,170-50-46,-195 1-47,0-25-1,0 25 32,0-50-47,0 25 16,0 25-1,0 0-15,0-1 16,-24 1 0,-1 24 15,1 0 78,24 24-78,0 1-15,24-1-16,25 25 31,-49-25-15,24 25-16,1-24 16,-25-1-16,24 49 15,1-24 1,-1 0-1,-24 0-15,0 24 16,0-24 0,49 24-16,-49-48 15,0 23-15,0-23 16,0-1 0,0 1-16,0 24 46,0-25-30,0 0 31,0 1-47,-24-25 31,-1 0-15,1 0-1,-1 0 1,1 0 0,-1 0-1,1 0 1,0 0-16,-1 0 16,1-25-1,-1 1 1,25-25-1,0 25 1,-24 24-16,24-49 16,0 24-1,0-23 1,0 23 0,0-24-1,0 25-15,24 24 16,-24-49-1,25 25-15,-1-1 16,25 1-16,0-25 16,-25 49-1,25-25 1,0-23-16,0 48 16,48-49-16,-48 24 15,0 1-15,-24 24 16,23-24-16,-23-1 15,-1 25-15,-24-24 16,25-25 0,-25 24-1,0 1 17</inkml:trace>
          <inkml:trace contextRef="#ctx0" brushRef="#br0" timeOffset="38200.7715">1905 220 0</inkml:trace>
        </inkml:traceGroup>
      </inkml:traceGroup>
    </inkml:traceGroup>
    <inkml:traceGroup>
      <inkml:annotationXML>
        <emma:emma xmlns:emma="http://www.w3.org/2003/04/emma" version="1.0">
          <emma:interpretation id="{A298E2CD-702A-48BD-B97B-4CC7B8A152E3}" emma:medium="tactile" emma:mode="ink">
            <msink:context xmlns:msink="http://schemas.microsoft.com/ink/2010/main" type="paragraph" rotatedBoundingBox="2644,6306 8195,5912 8236,6492 2686,68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389FC1-9B65-4C78-B862-DD51A538CD4D}" emma:medium="tactile" emma:mode="ink">
              <msink:context xmlns:msink="http://schemas.microsoft.com/ink/2010/main" type="inkBullet" rotatedBoundingBox="2644,6306 3418,6251 3459,6831 2686,6885"/>
            </emma:interpretation>
            <emma:one-of disjunction-type="recognition" id="oneOf7">
              <emma:interpretation id="interp11" emma:lang="" emma:confidence="0">
                <emma:literal>↳</emma:literal>
              </emma:interpretation>
            </emma:one-of>
          </emma:emma>
        </inkml:annotationXML>
        <inkml:trace contextRef="#ctx0" brushRef="#br0" timeOffset="61201.5758">342 2882 0,'25'0'63,"-1"49"-48,1-49-15,23 25 32,-23-25-17,24 48 1,-25-48-16,25 25 15,0-25-15,-25 0 16,25 24-16,0 1 16,0-1-16,-25-24 15,25 0-15,0 25 16,-25-25 31,1 0-32,-1 24 1,0 0-16,-48-24 141,0 0-141,-50 0 15,50 0 1,0 25 0,-1-25-16,-24 0 15,25 24 1,-1-24-1,1 25-15,0-25 16,-1 0 0,1 24-1,-1-24 1,1 0 0,-1 0-1,1 0-15,0 25 16,-1-25 15,1 0 32,24 24-48,-25-24 1,1 0-16,24 24 15,-24-24-15,-1 49 47,1-49-31,24 25-16,-49-1 16,24 0 15</inkml:trace>
      </inkml:traceGroup>
      <inkml:traceGroup>
        <inkml:annotationXML>
          <emma:emma xmlns:emma="http://www.w3.org/2003/04/emma" version="1.0">
            <emma:interpretation id="{99CDA9F4-91E9-4513-A990-995C82F0148C}" emma:medium="tactile" emma:mode="ink">
              <msink:context xmlns:msink="http://schemas.microsoft.com/ink/2010/main" type="line" rotatedBoundingBox="4448,6209 8197,5943 8234,6454 4484,6720">
                <msink:destinationLink direction="with" ref="{BEDC7F85-22D7-4395-B871-4E1BD0DB891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8E568E62-47E9-44F3-AE10-B064D581CD16}" emma:medium="tactile" emma:mode="ink">
                <msink:context xmlns:msink="http://schemas.microsoft.com/ink/2010/main" type="inkWord" rotatedBoundingBox="4448,6209 8197,5943 8234,6454 4484,6720">
                  <msink:destinationLink direction="with" ref="{FE4E26B9-7A9F-4B05-8F71-2C96AC69D1FE}"/>
                </msink:context>
              </emma:interpretation>
              <emma:one-of disjunction-type="recognition" id="oneOf8">
                <emma:interpretation id="interp12" emma:lang="" emma:confidence="0">
                  <emma:literal>nome</emma:literal>
                </emma:interpretation>
                <emma:interpretation id="interp13" emma:lang="" emma:confidence="0">
                  <emma:literal>mame</emma:literal>
                </emma:interpretation>
                <emma:interpretation id="interp14" emma:lang="" emma:confidence="0">
                  <emma:literal>nano</emma:literal>
                </emma:interpretation>
                <emma:interpretation id="interp15" emma:lang="" emma:confidence="0">
                  <emma:literal>mano</emma:literal>
                </emma:interpretation>
                <emma:interpretation id="interp16" emma:lang="" emma:confidence="0">
                  <emma:literal>merme</emma:literal>
                </emma:interpretation>
              </emma:one-of>
            </emma:emma>
          </inkml:annotationXML>
          <inkml:trace contextRef="#ctx0" brushRef="#br0" timeOffset="67545.108">2296 3273 0,'-24'0'62,"-1"0"-46,1-24 31,-1-1-47,1 25 15,24-24-15,-24 24 16,24-25-16,-49 1 16,49 0-1,0-1 1,0 1 0,-25 24-16,25-25 15,0-24 16,0 25 32,0 0-32,0-1-15,0 1 15,0-1-31,0 1 16,25 0 15,-25-1 0,24 25 0,1 0 1,-25-24-17,24 24 17,0 0-1,1 0 0,-1 0-31,1 0 31,-1 0-15,0 0 0,1 0-1,-1 0 1,1 0-1,-1 0 1,1 24 0,-25 1-1,24-25-15,0 24 16,1 0 0,-1 1-1,-24-1 1,25-24-1,-25 25-15,0-1 16,24 0-16,-24 1 16,0 24 15,0-25 0,0 25 32,0-73 62,0-1-110,0 1 1,0-1-16,0 1 16,0-1-1,0 1 1,0 0-1,25-1 17,-25 1-32,24-1 15,0 25 17,-24-24-17,25 24 16,24 0 1,-25 0-17,1 0 1,-1 0 0,0 0-1,25 0 1,-49 24-16,25 1 15,-25-1 1,24 1-16,1 23 16,-1-48-1,-24 25-15,24-25 16,1 0-16,48 0 16,-24 0-16,24 0 15,-24 0-15,0 0 16,24-25-16,-24 1 15,-25-25-15,1 49 16,-25-24-16,49-1 16,-1-23-16,-23 48 15,-1 0 1,1-49 0,-50 73 124,-24-24-140,1 0 16,-26 49-16,50-25 15,24 1-15,0 24 16,-49-1-16,49-23 16,0-1-16,0 25 15,0-24-15,0-1 32,0 0-17,0 1 48,49-25-63,-25 0 31,25 0-31,-24 0 0,23-49 31,-23 49-31,-25-24 16,0-1-16,0 1 15,0-25-15,0 24 16,0 1-16,0 0 16,0-50-16,0 50 15,0-25 1,0 25-16,0 48 94,0 25-94,24 0 15,-24-25 1,25-24-16,-1 49 16,1-25 15,-1-24-16,0 0 1,25 0 0,-24 0-1,-1 0 1,1 0-16,-1 0 16,25 0 15,-25-73-16,1 49 1,-25-1-16,0 1 16,24 24-16,1-24 15,-1 24 1,25 0 15,-25 0-15,25 0 15,-24 48-31,-25-23 16,0-1-16,0 1 15,0-1-15,0 0 16,24-48 109,-24 0-109,0-1-16,0-24 15,24 1-15,1 23 16,24-24-16,-25 25 15,25-1-15,-49 1 16,24 24 31,-24 49-31,0 24-16,25-48 15,-25-1-15,0 25 16,0-25-16,0 1 15,0-1 1,24-24 62,25-24-62,-49-25-16,24 24 15,1-23-15,48 23 16,25-48-16,-25 73 16,0 0-16,-48-25 15,72 25-15,-23 0 16,-25 0-16,-1 0 16,-23 0-1,-1 49-15,-24 0 16,25-24-16,-25 23 15,24-23-15,-24 24 16,0-25 0,25 0 15,-1-24-15,0 0-1,1 0 1,-1 0-1,1-24-15,-25 0 16,24-1 0,1 25-1,-25-49 1,24 49-16,-24-24 16,49 24-16,-49-24 15,24 24-15,1-25 16,-1 1-1,-24-1 17,0 1-17,0-25 1,0 25 0,0-1-16,0-24 15,-24 49-15,-1-24 16,1 24 15,-1 0-15,1 0-1,0 0-15,-1 24 16,-24 25 0,49-24-1,0-1 1,0 0-16,0 25 15,0 0 1,0 0-16,49-25 16,0 1-1,0-1-15,-25-24 16,49 25-16,-48-25 16,24 24-16,-25-24 15,25 0 1,-25 0-16,-48-24 62,-49 24-46</inkml:trace>
        </inkml:traceGroup>
      </inkml:traceGroup>
    </inkml:traceGroup>
    <inkml:traceGroup>
      <inkml:annotationXML>
        <emma:emma xmlns:emma="http://www.w3.org/2003/04/emma" version="1.0">
          <emma:interpretation id="{86451108-0454-490B-A35E-034FD1175735}" emma:medium="tactile" emma:mode="ink">
            <msink:context xmlns:msink="http://schemas.microsoft.com/ink/2010/main" type="paragraph" rotatedBoundingBox="2758,7173 15194,6807 15239,8340 2803,87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A3ED4E8-9B4B-47E0-B832-2B43CCFB1526}" emma:medium="tactile" emma:mode="ink">
              <msink:context xmlns:msink="http://schemas.microsoft.com/ink/2010/main" type="line" rotatedBoundingBox="2758,7173 15194,6807 15239,8340 2803,8706"/>
            </emma:interpretation>
          </emma:emma>
        </inkml:annotationXML>
        <inkml:traceGroup>
          <inkml:annotationXML>
            <emma:emma xmlns:emma="http://www.w3.org/2003/04/emma" version="1.0">
              <emma:interpretation id="{3B6825EE-187C-4B3D-A871-B26094924EE0}" emma:medium="tactile" emma:mode="ink">
                <msink:context xmlns:msink="http://schemas.microsoft.com/ink/2010/main" type="inkWord" rotatedBoundingBox="2758,7173 5914,7080 5959,8613 2803,8706">
                  <msink:destinationLink direction="with" ref="{13EE7DE7-82C9-480F-82DE-23716AD46C96}"/>
                </msink:context>
              </emma:interpretation>
              <emma:one-of disjunction-type="recognition" id="oneOf9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74400.4599">391 4616 0,'25'0'156,"-1"-24"-77,0 0-48,-24-1-16,0 1-15,0-1 32,0 1-17,0-1 1,0-23 0,0 23-16,25-24 15,-25 25 1,0-1-1,24-23 1,1 48 15,-25-25-15,24 1 0,0-1-1,1 25-15,-25-24 16,24 24-1,1-24-15,-1 24 16,-24 24 125,-24-24-126,24 24-15,-25-24 16,1 49-16,-1-49 16,25 25-1,-24-25-15,24 24 16,-24 49-1,24-24 1,0-24-16,0-1 16,0 0-1,0 1 1,0-1 0,0 1-16,0-1 15,0 1 1,24-25-1,0 24 1,25 0 0,-24-24-1,-1 0-15,1 0 16,-1 0 0,0 0-16,25 0 15,-24 0 1,24 0-1,-49-24-15,24 24 16,-24-24-16,24-1 16,-24 1-1,25-1-15,-25 1 16,0-25-16,0 0 16,0 0-16,0 25 15,0-1-15,0-23 16,0 23-1,-25 1 1,25-1-16,0 1 16,-24 24 31,0 0-1,24 24-30,0 1 0,0-1-16,24 25 15,0 0-15,-24-25 16,0 25-16,49 0 16,-49 0-16,0-25 15,0 25-15,25-24 16,-25 23-16,0-23 15,0-1-15,0 1 16,0 23 0,48-23-16,-48-1 15,0 1-15,0 48 16,0 0-16,0-48 16,0 24-16,0-25 15,0 0-15,0 1 16,0-1-16,0 1 15,-24-25-15,0 49 16,-1-49 0,-24 24 15,1 0-31,23-24 16,1 25-1,-1-25-15,1 0 0,-1 0 31,1 0-15,0 0-16,-1 0 16,1-25-16,24 1 15,-25 0-15,25-25 16,-24 24-16,24 1 16,0-25-16,0 25 15,0-1 1,0-24-1,24-24 1,1 49-16,-1 24 16,49-74-16,-48 74 15,-25-24-15,49-1 16,-25 1-16,25 24 16,-49-24-16,49-1 15,-25 25 1,-24-24-16,49-1 15,-25 25-15,25 0 16,-24 0-16,24-24 16,-49 0-1,24 24-15,0 0 16,-24-25-16,25 25 16,-25-24-1,24-1 1,1-24-16,-25 1 15,0 23 1,24 1 15,-24-1-15,25 25-16,-1 0 31,0 0-31,-48 25 125,24-1-125,-49-24 16,25 49-16,-1-49 15,25 24-15,-49 50 16,49-25 0,0-25-1,0 25 1,0-25-16,0 1 31,25-25-15,24 48-16,0-48 15,-25 0 1,0 0-16,1 0 16,-1 0-16,1 0 31,24-24-15,-49 0-1,24-1-15,-24-24 16,24 25-1,-24-49-15,0 24 16,0-24-16,0 24 16,0 24-1,0 50 95,25-1-110,-25 1 15,24-1 17,1-24-17,-1 0-15,1 0 16,-1 0-1,0 0 1,1 0 0,24 0-1,-25-24 1,0-1-16,1 25 16,-1-24-16,1-1 15,-25-24 1,24 25-16,1-25 15,-25 25-15,0-1 16,0 1-16,0-25 16,0 0-1,0 25 1,0-25 0,0 25-16,0-25 15,0 24 1,-25-24-16,25 25 15,-24 0 1,-1-1-16,1 1 16,-1 24 15,1 0 0,0 0-15,24 24-1,0 1 1,0-1-16,0 0 16,0 25-16,0 0 15,0-24 1,0 23 0,0-23-16,0 24 15,24 0 1,0-1-16,25 26 31,-49-26-31,0-23 31,25-25-31,-25 24 16,24-24 0,1 25-16,-1-1 15,0 25 1,1-49-1,-1 0 1,1 0 0,-1 0-16,1 0 15,-1 0 1,0 0 0,1 0-1,-25-24 1,0-25-1,0 0 1,0 24-16,0 1 16,0-49-16,0 48 15,0-48-15,0 49 16,0-1 0,0 1 30,-25 24 1,25 24 0,0 1-47,0 24 31,0-25-15,0 0 0,25 1 15,-1-25-15,1 0-16,-1 0 15,0 0 1,1 0 15,-25-25 0,0 1-15,0 0-16,0-25 16,0 0-1,0 24 1,0 1-16,0 0 15,24 48 110,1-24-109,-1 24 0,1 1 15,-1-1 0,25-24-15,-49 25 15,24-1-15,-24 25-1,25-49 1,-25 24 0,0 1 15,0-1-31,0 1 15,0-1 1,0 0-16,24 1 47,1-25-16,-1 0-15,0 0-1,1-25 1,-1 25-16,-24-24 16,25 0-16,-25-25 31,24 24-15,-24 1-1,0 0 1,0 72 78,0 1-79,0-24 1,0-1-1,25 25 1,-1-49 0,0 0-16,1 0 15,24 0-15,-25 0 16,1 0-16,-1 0 16,0 0-1,1 0-15,-1-25 16,-24 1 15,0 0-15,0-25-1,0 24 1,0-23 0,0 23-1,0 1 16,-49 24 1,49 24-17,0 1-15,0 23 16,0-23-16,0 48 16,0-24-1,0-25-15,0 1 16,25-25-1,-1 0-15,25 0 16,-25 0-16,25 0 16,-24 0-1,24 0-15,-25 0 16,25 0 0,0 0-1,-25-25 1,-24 1-1,0-1-15,0-23 16,25-1-16,-25 24 16,0-48-1,24 49-15,-24-25 16,0 24-16,0-23 16,0 23-1,0 1-15,-24-1 16,-1 1-1,25-1 17,-24 25-17,-1 0 1,25 74 0,0 23-16,-24 1 15,24 0-15,0-1 16,0-23-16,0-25 15,0-1-15,0-23 16,24-1 0,50-24-1,-50 0 1,0 0 0,1 0-16,24 0 31,-49-24-16,0-1-15,0 1 16,0-25-16,0 25 16,-25-25-16</inkml:trace>
          <inkml:trace contextRef="#ctx0" brushRef="#br0" timeOffset="74768.7459">2809 3884 0</inkml:trace>
        </inkml:traceGroup>
        <inkml:traceGroup>
          <inkml:annotationXML>
            <emma:emma xmlns:emma="http://www.w3.org/2003/04/emma" version="1.0">
              <emma:interpretation id="{67A703DB-4D5B-42CB-A594-07ED145CD424}" emma:medium="tactile" emma:mode="ink">
                <msink:context xmlns:msink="http://schemas.microsoft.com/ink/2010/main" type="inkWord" rotatedBoundingBox="6456,7175 9582,7083 9619,8321 6492,8413">
                  <msink:destinationLink direction="with" ref="{13EE7DE7-82C9-480F-82DE-23716AD46C96}"/>
                  <msink:destinationLink direction="with" ref="{FE4E26B9-7A9F-4B05-8F71-2C96AC69D1FE}"/>
                </msink:context>
              </emma:interpretation>
              <emma:one-of disjunction-type="recognition" id="oneOf10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82152.913">4690 3957 0,'-25'0'16,"1"0"-16,121-24 15,-23-1 1,-26 25-16,26-24 15,-50 24-15,1 0 16</inkml:trace>
          <inkml:trace contextRef="#ctx0" brushRef="#br0" timeOffset="81368.0695">4079 4299 0,'49'0'125,"-49"-25"-109,24 1-1,-24 0 1,0-1-16,0 1 15,0-1 1,49 1 0,-49-49-1,0 48 17,0-24-17,0 25 1,0-25-1,0 25-15,-24 24 32,48 24 124,-24 1-140,49-25-1,-25 24-15,1 0 16,-1-24-16,1 25 15,-1-1 1,0 1-16,25-25 16,-49 24-16,25-24 15,-1 25-15,-24-1 16,25-24-16,-1 24 16,-24 1 15,0-1-16,0 1-15,0-1 16,0 0 0,0 1-1,0-1-15,0 1 32,-24-25-17,-1 0 1,1 0-16,-1 0 15,1 0 1,-1 0 0,50 0 62,-1 0-63,25 0 1,-24 0 0,-1 0-1,0 0 1,1-25 0,24 25-1,-25-24 1,1-1-1,-1 25-15,0-24 16,-24-25 15,25 25-15,-25-1 0,0 1-1,0 0-15,0-1 31,0 1-31,0-1 16,0 1 0,0-1-16,0 1 31,0-25-15,0 25-1,0-1-15,0 1 16,0-1-1,0-23 1,0 23 0,0 50 109,0 23-125,0-23 15,0 24-15,0-25 16,0 25-16,0 0 16,24 24-16,1-48 15,-25-1 1,0 0-16,24-24 15,0 49 1,1-49 0,-25 25-16,49-25 31,-25 0 0,1 0-15,23 0-16,1 0 31,0 0-31,-24-25 16,-1 25-16,0-24 15,1 24 17,-1 0 77,-24 49-93,-24-25 15,24 0-31,0 1 15,0-1 1,0 1 0,0-1 15,0 1-15,24-25-16,25 48 31,-24-48-16,-1 0 1,25 0-16,-25 0 16,25 0-1,-24-24 1,-1 24 0,0-24-16,1-1 31,-25-24-16,0 25 1,0-1-16,0 1 16,0-25-1,0 25 1,0-1 0,0 1-16,0 0 15,-49-25 1,25 49-1,-1 0-15,1-49 16,-1 49 0,1 0-1,-25 0 1,25 0 0,-1 24-1,25 1 1,0-1 15,0 25 32,25-49-63,-1 24 15,25-24-15,-25 25 16,1-25-16,-1 0 15,1 0-15,-1 0 16,0 0 0,1 0-1,-1 0-15,1 0 16,-1 0 0,0 0-16,25-25 15,-49 1 1,25 24-16,-25-24 15,0-25 1,0 0 0,0 0-1,49 0-15,-49 25 78,0 48-15,0 49-63,0-48 16,0-1-16,0 25 15,0-24-15,0-1 16,0 0-16,0 1 15,0 24-15,0-25 16,24 25-16,-24-25 16,0 1-16,0-1 15,0 1-15,0-1 16,0 0 0,24 1-1,-24-1 1,0 1-1,0-1 32,25-24 16,-25-49-48,0 25 1,0-25-16,0 25 16,0-25-16,0-25 15,0 26-15,0 23 16,-25-48-16,25 49 16,0-25-16,0 24 15,0-24 1,0 25-1,0 0 1,0-1 0,0 1 15,25 24 0,-1 0-15,1 0-16,-1 0 15,25 0 1,-25 24 0,1 1-1,-25 23 1,0-23-16,0 24 16,0-25-1,0 1-15,0-1 16,0 0-16,0 1 15,0-1 1,-25-24 31,1 25-31,-25-25-16,0 0 15,25 24 32,48-24 31,25 0-62,-24 0-16,48-24 15,-24-1-15,-1 1 16,26-49 0,-25 73-16,-25-49 31,-24 24-15,0-24 15,0 25-16,-24 0 17,-1 24 61,25 24-93,0 0 16,0 25-16,0-24 16,0 24-16,0-1 15,0 1 1,0 0 0,0 0-16,0-25 15,0 1-15,0-1 16,0 25-16,0-25 15,0 1-15,0 24 16,0 0-16,0 48 16,0-48-16,0 0 15,-24-25-15,24 25 16,0 0-16,0 0 16,0-98 46,0 25-46,0-25-1,0 24 1,0-24 0,0 25-1,0-25 1,-49 25-16,49-49 15,0 48 1,0-24-16,0 0 16,0 25-16,0 0 15,0-25-15,0 24 16,0 1-16,0-25 16,0 25-1,0-1-15,0 1 16,0-1-16,0 1 15,0 0-15,24-1 32,1 25-1,-1 0 0,1 0-15,-1 0-1,0 0 17,25 0-1,-24 25-15,24 23 30,-49-23-30,0-1 0,24 1-16,-24-1 15,0 0 1,0 1 0,0-1-16,0 1 15,-24-25-15,24 24 16,-25-24-16,1 0 15,-1 0 1,1 0-16,73-24 109,24-1-93,-49 25-16,1-24 16,-1 24-1,-24-25 1,49 1-16,0 24 16,-49-24-16,73-1 15,-48 1-15,-1-1 16,25-23-16,-49 23 31,24 1 32,-48 24 77,0 24-124,-1 1-16,1-25 15,-1 24-15,25 0 16,0 25 0,0-24-1,0-1-15,0 0 16,0 1 15,0-1 0,0 1-31,25-25 16,24 0 15,-25 0-15,25-25 15,-25 1-15,-24-25-1,0 0 1,0 25 0,0-1-1,0-23 1,0 72 78,0 49-79,0-24 1,0-25-16,49-24 16,-25 0-1,25 0-15,-24 0 16,24 0-1,-1 0-15,1-48 16,-24 23-16,-25 1 16,24 24 31</inkml:trace>
        </inkml:traceGroup>
        <inkml:traceGroup>
          <inkml:annotationXML>
            <emma:emma xmlns:emma="http://www.w3.org/2003/04/emma" version="1.0">
              <emma:interpretation id="{07222627-91EF-4CD3-BA5D-E7F559F86212}" emma:medium="tactile" emma:mode="ink">
                <msink:context xmlns:msink="http://schemas.microsoft.com/ink/2010/main" type="inkWord" rotatedBoundingBox="9902,7267 11735,7213 11753,7821 9920,7875"/>
              </emma:interpretation>
              <emma:one-of disjunction-type="recognition" id="oneOf11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0" timeOffset="85832.762">7523 4299 0,'24'0'78,"-24"-25"-62,49 1 0,-25 0-1,-24-1-15,25 25 16,-1-24-16,-24-1 15,49 1-15,-25 24 16,1-24 0,24-1-16,-25 25 15,1 0 63,-50 0 32,1 0-95,-1 0 1,-24 25-16,25-1 16,-25 0-1,49 1 1,0-1 0,0 25-16,0-25 31,0 25-16,0-24 1,25-25 0,-1 0-1,0 0-15,1 0 16,-1 0 0,1 0-1,-1 0 1,1 0-1,-1 0 1,25 0 0,-25-25-1,1 1 1,-25-1-16,0 1 16,24 0-16,-24-1 15,0 1-15,0-1 16,0 1-16,0 0 15,0-1-15,0 1 16,0-1-16,0 1 16,0-25-16,0 25 15,0-1 1,0 1 0,0-1-1,0 1 1,25 48 124,-1 1-124,-24-1-16,24-24 16,-24 25-16,0 23 15,25-23-15,-1-1 16,1 25-16,-1-24 16,0 23-16,1-48 15,-25 25 1,49-25 15,-25 24-15,1-24 15,-1 0-15,0 0-1,25 0 1,-24-24-16,-1-1 15,1-23 1,-1 48 0,0-25-16,25 1 15,-24-1 1,-50 25 78,-24 0-94,25 25 15,0-1 1,24 1-16,-25-1 16,25 0-16,-24 1 15,-1 24 1,25-25-16,0 0 15,0 1 1,0-1-16,0 1 16,0-1-1,25 1 1,-1-25 15,25 0-15,-25 0-1,1 0 1,-1 24-16,49-24 31,-48 0-15,-1 0 0,1 0-1,-1 0 1,-24-24-1,25 24 1,-25-25-16,0 1 16,24-1-1,-24-24-15,0 25 16,0 0 0,0-1-16,0 1 15,0-1-15,0 1 16,0 0-16,0-25 15,-24 49 1,-1-49 0,1 49-16,24-25 15,-49 25 1,24 0 0,-23 0-1,23 0 16,1 0-15,-25 0 0,25 25-16,24 24 15,0-25 1,-49 25 15,49-25-15,0 1-1,24-25-15,1 0 16,-1 24 0,0-24-1,1 0 1,-1 25 0,1-25-1,-1 0 1,0 0-16,1 0 31,-1 0-31,1 0 16,-1 0 15,1 0-15,-1 0-1,0-25 1,1-24 15,-1 25-31,1 24 16,-25-24-16,0-1 31,0 1-15,0-1-16,24 25 156,1 0-141,-1 49 1,-24-24 0,24 23-16,1-23 15,-25-1 1,0 1 0,0-1-1,0 0-15,0 1 16,-25-25 109,25-25-31,74 25-94,-50-24 15,1 24-15,23-24 16,1-1-16,25 25 15,-26-24 1</inkml:trace>
        </inkml:traceGroup>
        <inkml:traceGroup>
          <inkml:annotationXML>
            <emma:emma xmlns:emma="http://www.w3.org/2003/04/emma" version="1.0">
              <emma:interpretation id="{8FAA3B3E-7EDF-48A1-928D-62D047D38E25}" emma:medium="tactile" emma:mode="ink">
                <msink:context xmlns:msink="http://schemas.microsoft.com/ink/2010/main" type="inkWord" rotatedBoundingBox="12086,7033 15198,6941 15224,7820 12112,7911"/>
              </emma:interpretation>
              <emma:one-of disjunction-type="recognition" id="oneOf12">
                <emma:interpretation id="interp20" emma:lang="" emma:confidence="0">
                  <emma:literal>_</emma:literal>
                </emma:interpretation>
                <emma:interpretation id="interp21" emma:lang="" emma:confidence="0">
                  <emma:literal>-</emma:literal>
                </emma:interpretation>
                <emma:interpretation id="interp22" emma:lang="" emma:confidence="0">
                  <emma:literal>.</emma:literal>
                </emma:interpretation>
                <emma:interpretation id="interp23" emma:lang="" emma:confidence="0">
                  <emma:literal>,</emma:literal>
                </emma:interpretation>
                <emma:interpretation id="interp24" emma:lang="" emma:confidence="0">
                  <emma:literal>~</emma:literal>
                </emma:interpretation>
              </emma:one-of>
            </emma:emma>
          </inkml:annotationXML>
          <inkml:trace contextRef="#ctx0" brushRef="#br0" timeOffset="94584.3821">11235 3859 0,'24'0'46,"1"0"-30,-1 0 15,25 0-15,0 0 0,0 0-16,-25 0 15,25 0-15,24 0 16,-48 0-16,48 0 15,-24 0-15,0 0 16,-25 0-16,25 0 16,-25 0-16,25 0 15</inkml:trace>
          <inkml:trace contextRef="#ctx0" brushRef="#br0" timeOffset="93521.1204">9843 4274 0,'24'0'78,"1"0"-62,-1 0 15,0 0-15,-24-48-16,25 23 16,-25 1-1,0-1 1,0 1-1,0-25 1,0 25 0,0-1 15,0 1-31,0-1 0,0-23 31,0 23-31,0-24 16,0 25-16,0-1 15,0 1-15,-25 0 16,25-1 0,-24-24-1,0 25 1,-25 24 0,49-25-1,-25 25-15,-23-24 31,23 24-15,-24 0 15,49 24 63,0 25-78,25-24-1,-1-25 1,1 49-16,-1-49 16,0 24-16,1-24 15,-1 24-15,-24 1 16,25-25-16,-1 0 15,25 0-15,0 0 16,0 24-16,-25-24 16,25 25-16,-25-25 15,25 0 1,0 0 0,-49 24-16,24-24 15,1 25 1,-1-25-1,1 24 1,-1 0-16,-24 1 16,25-25-1,-25 49-15,24-25 16,0 1-16,-24-1 31,0 0-15,0 25-1,0-24 1,-24-25 0,0 24-1,-1-24-15,-24 24 16,25 1 0,-25-25-16,49 24 15,-24-24-15,72 0 156,1-24-156,0-1 16,-24 1 0,-1 0-1,0 24-15,-24-25 32,25 1-32,-1 24 15,-24-25 1,25 25-16,-1-24 15,1 0 1,-1 24 0,0 0-1,1-25 1,-1 25 0,-48 0 93,-25 0-93,25 0-1,-1 0-15,1 0 16,-25 25-1,24-1 1,25 0 0,0 1-1,0 24-15,0-1 16,0-23 15,0-1-31,0 1 16,25-1-1,-1-24 17,1 0-17,-1 0-15,25 0 16,-25 0 0,1 0-1,-1 0-15,1 0 16,-1 0-16,-24-24 31,24 24-31,-24-25 16,0 1-1,0-1 1,0 1-16,0 0 31,0 48 172,0 0-187,25 1 0,-1-25 46,1 0-62,-1 0 16,1 0-1,-1 0 17,0-25-17,-24 1 1,0 0-1,25-1 1,-25 1 0,0-1-16,24 1 15,-24 0 1,0-1 0,25 25-16,-25-24 46,24 24-14,1 0-17,-1 0 1,0 0 0,1 0-1,-1 0 16,1 0-15,-1 0-16,-24 24 31,0 1-15,0 23 0,0-23-16,0 24 15,0-25 1,0 25-16,0-25 31,0-48 110,0-1-126,0 1-15,0 0 16,0-1-16,0 1 16,0-1-1,0 1 32,0 0-31,24 24-16,1 0 31,-1-25-15,1 25 15,-1 0-16,1 0 1,-1 0 47,-24 25-63,0-1 15,0 0-15,0 1 31,0-1 63,0 1 31,0-1-109,49 0-1,-49 1 1,24-25 0,1 0-1,-1 0-15,-24 24 16,25-24 15,-1 0 16,0 0-16,1-24-15,-25-1 15,0 1-15,0 0-1,0-25 1,0 24 0,0 1-1,0-25-15,0 0 16,0 25 0,0-1 15,0 1-16,0 0-15,0-1 16,-25-24 0,25 0-1,0 25 1,-24 0 0,24-1 218,0 1-234,0-1 16,0 1-1,0-1 1,-49 74 124,49 0-124,0 0-16,0 0 16,0 0-1,0-25 1,0 1-16,0 23 16,0 1-1,0-24-15,0 24 16,0-25-1,0 25 1,0-25 47,49-24-1,-25 0-31,1 0 1,-1 0-1,1 0-16,-1 0 17,1 0-17,-1 0 1,0 0 62,1 0-47,-1 0 1,1-24-1,-1-1-16,-24 1-15,25 24 16,-1-24-16,0-1 16,1-24-16,-1 25 15,1-25 1,-25 73 203,-25 1-219,1 24 15,-1-25 1,25 1 0,0-1-1,0 0-15,0 1 16,0-1-1,0 25 17,0-25-17,25 1 1,-1 24 0,25 0-1,-49-25 1,24-24-16,1 0 15,-1 0 1,1 0-16,-1 0 16,1 0-1,-1 0 1,0 0 0,1-24-1,-1 24-15,1-25 16,-1 1-1,-24-25 1,0 24 15,0-23-15,0 23 15,0 1-15,0-1-1,0 1-15,0-25 32,0 25-32,-24 24 15,24-25-15,-25 25 16,1-49 15,-1 49-15,-23 0 15,23 0-15,1 0 15,-1 0-31,1 0 16,24 25 15,0-1-16,0 1-15,0-1 16,0 1 0,0-1-1,0 0 17,24-24-17,1 0 1,-1 0-16,1 0 15,23 25 1,-23-1 0,24-24 15,-25 0-15,1 0-1,23 0 1,-23-24-1,-1 24-15,25-49 16,-49 25 0,49-1 15,-49 1-15,0-1-16,0 1 15,0-25 1,0 0-1,0 25-15,0-1 32,0-24-17,0 74 95,0-1-110,24 1 15,1 24 1,-25-1 0,24-48-16,-24 25 15,49-1 1,-49 1-1,24-25 1,-24 24-16,25 1 16,-25-1-1,0 0 17,0 1 14,-25-25-30,-23 0 0,23 0-1,50 0 79,-1 0-78,0 0-16,25-25 15,-24-23-15,-1 48 16,1 0-16,-1 0 16,0 0-16,-24-25 93,-24 25-30,0 0-48,-1 0 1,-24 0 0,25 0-16</inkml:trace>
        </inkml:traceGroup>
      </inkml:traceGroup>
    </inkml:traceGroup>
    <inkml:traceGroup>
      <inkml:annotationXML>
        <emma:emma xmlns:emma="http://www.w3.org/2003/04/emma" version="1.0">
          <emma:interpretation id="{9AA43D41-F416-4D32-9D97-7869CDD68C41}" emma:medium="tactile" emma:mode="ink">
            <msink:context xmlns:msink="http://schemas.microsoft.com/ink/2010/main" type="paragraph" rotatedBoundingBox="3032,9891 19648,8914 19729,10300 3113,112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EBD0659-4A5F-4BC4-B727-4005A6FDCC76}" emma:medium="tactile" emma:mode="ink">
              <msink:context xmlns:msink="http://schemas.microsoft.com/ink/2010/main" type="line" rotatedBoundingBox="3032,9891 19648,8914 19729,10300 3113,11277"/>
            </emma:interpretation>
          </emma:emma>
        </inkml:annotationXML>
        <inkml:traceGroup>
          <inkml:annotationXML>
            <emma:emma xmlns:emma="http://www.w3.org/2003/04/emma" version="1.0">
              <emma:interpretation id="{6FFCE1FB-EF88-4012-BBE0-69D1041F5DE1}" emma:medium="tactile" emma:mode="ink">
                <msink:context xmlns:msink="http://schemas.microsoft.com/ink/2010/main" type="inkWord" rotatedBoundingBox="3038,10000 5206,9872 5281,11149 3113,11277"/>
              </emma:interpretation>
              <emma:one-of disjunction-type="recognition" id="oneOf13">
                <emma:interpretation id="interp25" emma:lang="" emma:confidence="1">
                  <emma:literal/>
                </emma:interpretation>
              </emma:one-of>
            </emma:emma>
          </inkml:annotationXML>
          <inkml:trace contextRef="#ctx0" brushRef="#br0" timeOffset="110993.2058">1026 7303 0,'0'24'15,"24"-24"1,-24 25-16,25-25 15,-1 0-15,1 0 16,-1 0-16,1 0 16,-1 0-16,0 0 15,1 0 1,-1 0 0,1-25-16,-25 1 15,24-1 1,-24 1-1,25 0-15,-25-25 16,0 24 0,0 1-16,0 0 15,0-1 1,0 50 125,0-1-141,0 25 15,24-25 1,-24 1-1,49-1-15,-49 0 16,24-24 15,1 0-31,-1 0 32,25 0-32,-25 0 15,1 0 1,-1 0-1,1 0 32,-1 0-47,-24-24 16,25 0 0,-25-50-1,0 50-15,0-25 16,0 25-1,0-25 1,0 24-16,0 1 31,-25 24 16,50 0 141,-1 0 546,0 0-703,1 0-15,-1 0 0,25 0-1,-25 0 1,25 0-1,-24 0 17,-25 24 93,0 1-110,0-1-15,0 1 32,24-1-1,-24 1-16,25-25 1,-1 24-16,0 0 31,1-24 16,-1 0-16,25 0-31,-24-24 32,-25 0-17,0-25 1,0 24 0,0-24-1,0 25 1,0 0 15,24 24 78,0 24-109,1 0 16,-25 1-16,24 24 16,1-25-1,-25 25 17,0-25-1,73-24 156,-49 0-171,1-24-16,48 0 16,0 24-16,-48-49 15,-1 49-15,1-25 16,-1 1-16,-24-1 15,0 1-15,0-25 16,0 25-16,0-25 16,0 24-1,0 1-15,0 0 16,0-1 0,0-24 46,0 98 126,0-24-173,0-1 1,24 25-16,-24 24 15,0-24 1,25-25-16,-1 1 16,1-25-1,-1 0 1,1 0 15,-25-25 16</inkml:trace>
          <inkml:trace contextRef="#ctx0" brushRef="#br0" timeOffset="107344.8723">684 7205 0,'0'25'31,"25"23"-31,-1-23 47,0-25-32,1 0 1,24 0 0,-25 0-16,1 0 31,23 0-31,-23-25 15,-1 1 1,1 24 15,-25-24-15,0-1 0,24 25-1,-24-24 1,0-1-16,0 1 15,49 0-15,-49-1 16,0 1 0,0-1-1,0 1-15,0-1 16,0-23 0,0 23-16,0 1 15,0-25 1,0 24-16,0-23 15,-25 23-15,25-24 16,0 25-16,-24 0 16,0 24-16,24-49 15,-25 49 1,25-25 0,-24 25-1,-1 0 32,1 0-31,0 0-1,-1 0 1,25 25 15,-24 24-15,24-1-16,0 1 15,0 0 1,0 0-16,0 0 16,0-25-1,0 25-15,0-25 16,0 25-16,24 0 16,1 49-16,-25-25 15,24 25-15,0-1 16,1 50-16,-1-98 15,1 0-15,-25 0 16,0-25-16,0 0 16,0 1-16,0-1 15,24-24 17,0 0-1</inkml:trace>
          <inkml:trace contextRef="#ctx0" brushRef="#br0" timeOffset="111736.8137">1686 6692 0</inkml:trace>
          <inkml:trace contextRef="#ctx0" brushRef="#br0" timeOffset="111305.6219">2467 6814 0,'73'0'31,"-24"0"-31,0 0 15,-25 0-15,50 0 16,-50 0-16,25 0 16,-25-24 31</inkml:trace>
        </inkml:traceGroup>
        <inkml:traceGroup>
          <inkml:annotationXML>
            <emma:emma xmlns:emma="http://www.w3.org/2003/04/emma" version="1.0">
              <emma:interpretation id="{35418E20-2040-4B38-8CD1-F2D2F87C0ED5}" emma:medium="tactile" emma:mode="ink">
                <msink:context xmlns:msink="http://schemas.microsoft.com/ink/2010/main" type="inkWord" rotatedBoundingBox="5646,10140 6554,10087 6574,10425 5666,10478"/>
              </emma:interpretation>
              <emma:one-of disjunction-type="recognition" id="oneOf14">
                <emma:interpretation id="interp26" emma:lang="" emma:confidence="1">
                  <emma:literal/>
                </emma:interpretation>
              </emma:one-of>
            </emma:emma>
          </inkml:annotationXML>
          <inkml:trace contextRef="#ctx0" brushRef="#br0" timeOffset="113224.8474">3322 7034 0,'-25'25'110,"1"-25"-79,24-49 0,0 24-31,0-23 16,0 23-16,0 1 15,0-1-15,0 1 16,0-1 0,0 1-16,0-25 46,24 49-30,1 0 0,-1-24-16,1 24 47,-1 0-47,1 0 31,-1 0-16,25 0 1,-25 0 0,25 49-16,-25-25 31,1 0-31,-25 1 16,0-1 15,0 1-31,0-1 15,0 1 1,0-1-16,0 0 16,0 1 15,0-50 78,0-23-93,0 23-16,0 1 16,0-1-16,0 1 31,24-1-31,-24 1 15,25 24 1,-1-24 0,1 24-1,72 0 1,-23 0-16,23 0 16,-48 0-16,0 0 15,-25 0 1,1 0-16,-25 24 15,24 25 1,-24-25 0,0 25-16,25-24 15</inkml:trace>
        </inkml:traceGroup>
        <inkml:traceGroup>
          <inkml:annotationXML>
            <emma:emma xmlns:emma="http://www.w3.org/2003/04/emma" version="1.0">
              <emma:interpretation id="{483BAB4E-7FEC-4B26-A8CB-D03DB54A4F7F}" emma:medium="tactile" emma:mode="ink">
                <msink:context xmlns:msink="http://schemas.microsoft.com/ink/2010/main" type="inkWord" rotatedBoundingBox="7083,10379 7097,10378 7098,10393 7083,10394"/>
              </emma:interpretation>
              <emma:one-of disjunction-type="recognition" id="oneOf15">
                <emma:interpretation id="interp27" emma:lang="" emma:confidence="1">
                  <emma:literal/>
                </emma:interpretation>
              </emma:one-of>
            </emma:emma>
          </inkml:annotationXML>
          <inkml:trace contextRef="#ctx0" brushRef="#br0" timeOffset="113609.3209">4690 6961 0</inkml:trace>
        </inkml:traceGroup>
        <inkml:traceGroup>
          <inkml:annotationXML>
            <emma:emma xmlns:emma="http://www.w3.org/2003/04/emma" version="1.0">
              <emma:interpretation id="{98ABD057-B0BD-4485-A299-8A39E7D69844}" emma:medium="tactile" emma:mode="ink">
                <msink:context xmlns:msink="http://schemas.microsoft.com/ink/2010/main" type="inkWord" rotatedBoundingBox="9295,9523 12779,9318 12826,10119 9342,10323"/>
              </emma:interpretation>
              <emma:one-of disjunction-type="recognition" id="oneOf16">
                <emma:interpretation id="interp28" emma:lang="" emma:confidence="1">
                  <emma:literal/>
                </emma:interpretation>
              </emma:one-of>
            </emma:emma>
          </inkml:annotationXML>
          <inkml:trace contextRef="#ctx0" brushRef="#br0" timeOffset="131104.8659">8280 6179 0</inkml:trace>
          <inkml:trace contextRef="#ctx0" brushRef="#br0" timeOffset="129592.8373">6961 6692 0,'-25'-24'46,"25"0"-30,0-25 109,0 24-109,0-24-1,0 25 1,0 0-16,0-1 16,0-24-1,0 0-15,25 49 16,-25-24-1,24 24-15,-24-49 16,25 49 15,-1 0 32,1 0-48,-1 0 1,0 0 0,1 0-1,-25 49 1,49-25-16,-49 1 16,24-25-16,-24 49 15,25-49-15,-1 24 16,-24 1-16,0-1 15,0 0 1,0 1-16,0-1 16,0 1-16,0 24 15,0-1 1,0-23-16,0-1 16,0 1-16,0-50 109,0 1-93,0-1-16,0-23 15,0 23 1,0 1-1,24-25 1,-24 24 0,0 1-1,25 0 17,-1 24-32,1-25 31,-1 25-16,-24-24 1,24 24-16,1 0 16,-1 0-16,-24-25 15,25 25-15,24 0 63,-25 0-32,0 0-31,1 25 16,-1-1 15,-24 1-31,0-1 16,0 0-1,0 1 1,0-1-1,0 1 1,0-50 78,0 1-79,0-25 1,0 25 0,0-1-16,0 1 15,0-1 1,0 1 15,49 24 47,-24 0-46,23 0-17,-23 0-15,-1 0 31,-24 24-15,25 1-16,-25-1 16,49 1-16,-49-1 15,24 0-15,-24 1 16,24-25 0,-24 24-1,25 1 1,-25-1 15,0 1-15,24-25 31,1 0-1,24 0-30,-25 0 0,25 0-1,-25-25-15,49-24 16,-24 0 0,0-24-16,-24 73 15,-25-24-15,0-1 16,0 50 124,0-1-124,0 1-16,0 48 16,24-49-1,-24 1 1,0-1 0,24 1-16,1-1 15,-1 0 16,1-24-15,-1 0 15,1 0-31,-1 0 32,25 0-17,-25 0 1,1-24 15,23-25-15,-23 0 15,-25 25-15,0-1-1,24 25-15,-24-24 16,49 0-16,-24 24 15,-1 0-15,0-25 16,1 25-16,-1 0 31,-24 25 94,-49-25-125,25 0 16,0 24-16,-25 0 16,24-24-16,1 25 15,-1-1-15,25 1 16,-24-25-1,24 24-15,0 1 16,0-1 0,0 0-16,0 1 15,0-1-15,0 1 16,0-1 0,24-24 46,1 0-46,-1 0-16,1 0 15,24 0 1,-25 0-16,0-49 31,-24 0-15,0 25-1,0 0-15,0-1 16,0 1-16,0-1 16,0 1-16,0-1 15,0 1-15,0 0 16,0-1 0,0 1-16,0-1 15,0 1-15,0-1 16,0 1-1,0 0 1,0-1 62,0 50 219,0-1-281,0 25-1,0-25 1,0 25 0,0-24-1,25 23 1,-1-23-1,1-1 32,-1-24-31,1 0 0,-25 25-16,24-25 31,0 0-16,1 0 17,24 0-32,-25 0 15,1 0 1,-1 0-16,0-25 16,1 25-1,-25-24 1,24-1-16,1 25 15,-1 0 1,1 0 15,-74 0 94,24 0-109,-24 0 0,25 0-16,-25 0 15,25 0-15,-1 25 16,1-1-1,-1-24-15,25 25 16,0-1-16,0 1 16,0-1-1,0 0 1,0 1 15,0 24-15,25-49-16,-1 0 15,1 0-15,-1 0 16,1 0-16,-1 0 16,0 0-1,1 0 1,-1 0 0,1 0-1,-1 0-15,1 0 16,-1 0-1,-24-25 1,0 1-16,0-1 16,0 1-16,0 0 15,0-1-15,0 1 16,0-25-16,24-24 16,-24 48-16,0 1 15,0-25-15,0 24 16,0-23-16,0-1 15,0 0-15,0 24 16,0-23 0,0 23-16,0-24 15,0 25-15,0-1 16,0 1-16,25 0 16,-25 48 62,0 25-63,0 24-15,0-24 16,0 0 0,0 24-16,0-48 15,0 23-15,24 1 16,-24 0-16,0-24 15,25-1-15,-25 0 16,24 1-16,0-1 16,1-24 15,-1 0-31,1 0 16,24 0-1,-25 25-15,-24-1 31,49-24 1,-49 0-32,24 0 31,1 0-15,-1 0-1,1 0 1,-25-49-16,24 0 15,-24 25-15,0 0 16,24-1-16,-24 1 219,0-1-188,0 1 94,0-1-109,0 1 15,0 0-15,0-1-1,-24 1 32,24-1-16,0 1-15,-24-25 31,-25 25 15,24 24-30,1 0-1,-1 0 0,1 0 0,24 24 1,-24-24-32,24 24 0,0 1 15,0-1 1,0 1-16,0-1 15,0 1 1,0-1 0,0 0-1,0 1 1,24-1 0,0-24-16,-24 49 15,25 0 16,-1 0-15,1-49 0,-25 24 15,0 1-15,24-1-1,1-24 1,-1 0 46,0 0-46,1 0 15,-1 0 0,1 0-15,-1 0 15,0 0-15,1 0-16,-1 0 31,25 0 0,-24 0 1,23 0-17,-23 0 1,24 0 15,-25-24-31,1 24 16,23-49 15,-48 24-15,25 25-1,-25-24-15,0 0 16,0-25 0,0 24-1,0 1 1,0-1-16,0 1 15,0 0 1,-49-1 0,25 25 15,-1 0-31,1 0 31,-25 0-15,49 25-1,0-1 1,0 0-16,0 25 16,0 0-1,0-24-15,0 23 16,0-23 0,0-1-16,0 1 46,24-1-46,1-24 16,-1 0 0,1 0-16,23 0 15,-23 0-15,-1 0 16,1 0-16,24 0 16,-25 0-1</inkml:trace>
        </inkml:traceGroup>
        <inkml:traceGroup>
          <inkml:annotationXML>
            <emma:emma xmlns:emma="http://www.w3.org/2003/04/emma" version="1.0">
              <emma:interpretation id="{18691C38-A2A7-4EBC-8C08-D465A29540B4}" emma:medium="tactile" emma:mode="ink">
                <msink:context xmlns:msink="http://schemas.microsoft.com/ink/2010/main" type="inkWord" rotatedBoundingBox="13133,9650 14033,9597 14062,10087 13162,10140"/>
              </emma:interpretation>
              <emma:one-of disjunction-type="recognition" id="oneOf17">
                <emma:interpretation id="interp29" emma:lang="" emma:confidence="1">
                  <emma:literal/>
                </emma:interpretation>
              </emma:one-of>
            </emma:emma>
          </inkml:annotationXML>
          <inkml:trace contextRef="#ctx0" brushRef="#br0" timeOffset="135080.7989">10820 6326 0</inkml:trace>
          <inkml:trace contextRef="#ctx0" brushRef="#br0" timeOffset="137057.0135">10869 6717 0,'-25'-25'47,"1"1"-31,24 0 15,0-50-31,-25 74 16,25-24-16,0-1 15,0 1-15,0 0 16,0-1-1,0 1 17,0-1-1,0-24-31,-24 25 47,-1 24-32,25-24 17,25 24-17,-25-25-15,24 1 47,1-1-31,-1 25-1,1 0 32,-1 0 0,25 0-31,-25 0 46,1 25-30,-1-1-17,1 1 1,-25-1-1,0 0 1,24 1-16,0 24 31,-24-25-31,0 1 32,0-1-32,0 0 15,0 25 1,0-24-16,0-1 15,0 1-15,0-1 16,0 0 47,0-48 46,0 0-109,0-1 16,0 1-16,0-1 15,0 1 1,0-1-16,25 1 15,-25 0 1,0-1 0,0 1 15,24-1-15,-24 1-1,25-1 63,-1 25 0,25 0-46,-25 0 15,1 25-32,-1-1-15,25 50 16,-25-26 15,1-23-31,-25-1 31,24 1-15,-24-1-16,0 1 31</inkml:trace>
          <inkml:trace contextRef="#ctx0" brushRef="#br0" timeOffset="137432.8336">11650 6595 0</inkml:trace>
        </inkml:traceGroup>
        <inkml:traceGroup>
          <inkml:annotationXML>
            <emma:emma xmlns:emma="http://www.w3.org/2003/04/emma" version="1.0">
              <emma:interpretation id="{7A904FBF-8FA6-41B4-87EC-B64614E6FBD1}" emma:medium="tactile" emma:mode="ink">
                <msink:context xmlns:msink="http://schemas.microsoft.com/ink/2010/main" type="inkWord" rotatedBoundingBox="15510,9212 18086,9061 18142,10021 15566,10172"/>
              </emma:interpretation>
              <emma:one-of disjunction-type="recognition" id="oneOf18">
                <emma:interpretation id="interp30" emma:lang="" emma:confidence="1">
                  <emma:literal/>
                </emma:interpretation>
              </emma:one-of>
            </emma:emma>
          </inkml:annotationXML>
          <inkml:trace contextRef="#ctx0" brushRef="#br0" timeOffset="159824.0661">13164 6546 0,'25'0'265,"-1"0"-218,25-25 47,-25 25 15,1 0-46,-1-24 390,-24 0-125,0-1-312,0 1-1,0-1 1,25 25-1,-25-24 48,0-1-63,0 1 16,0 0 62,0-99-78,0 99 15,0 0 1,0-74 31,0 49-47,0 25 15,0-1 1,0 1 0,0-1-16,0 1 31,0 0-31,0-1 16,0 1 46,-25 24-15,1 0-47,-1 0 62,-23 0-30,23 0 15,25 24-47,-24-24 31,-25 25-16,49-1 1,0 0 0,0 1-1,0-1 1,0 1 31,0-1-32,0 0-15,0 1 32,0-1-17,0 1-15,0-1 32,0 25-17,0-25 1,24 1-1,-24-1 1,0 1-16,25-1 16,-25 1-1,24-1-15,1-24 16,-25 49 0,24-25-1,-24 25 1,24-24-1,1-25 1,-1 24 0,1-24-16,-1 24 15,25 25 1,-25-49-16,1 49 16,24-49-1,-49 25-15,24-25 16,1 0-1,-1 0-15,0 0 16,1 0 0,-1 0-16,1 0 31,-1 0-15,0 0-1,1 0-15,24-25 16,-49 1-1,24 24 1,-24-25-16,25 1 16,-1-1 15,-24 1-15,24 0-16,-24-25 31,0 24-16,25 1-15,-1-25 16,1 49 0,-1-24-1,1 24 1,-1 0 46,-24 24 79,-24 0-125,-1-24-16,-24 25 15,49-1-15,-24 1 16,24-1-16,-49 1 16,49-1-16,-24 0 15,24 1 1,-25-25-1,25 24 1,0 1 0,0-1-16,0 25 31,0-25-31,25-24 16,-1 0-1,25 0 1,-25 0-16,25 0 15,-24 0 1,23 0-16,-23 0 16,24 0-16,-25 0 15,25 0 1,-25-24 0,1-25-1,-1 0 1,-24 25-1,25-1 1,-25 1-16,0 0 16,0-1-16,0-24 15,0 0 1,0 25-16,0 0 16,0-1-1,0-24 1,0 74 78,0-1-79,0 25-15,0 0 16,24-25-1,1 1 1,-1-25 0,0 24-16,25-24 31,-24 0-15,23 0-1,-23 0 1,24 0-16,-25 0 31,1-24 16,-25-25-16,0 24-31,0-23 16,0 23-1,0 1-15,0-1 16,0 1 0,24-1 15,0 25 0,-24 25-15,25-25-16,-1 24 15,1 25-15,-1 0 16,-24 0 0,25-49-16,-1 24 15,-24 1-15,0-1 16,0 1-16,0-1 16,0 25-1,0-25 1,0 1 31,-24-25-16,-1 0-15,98 0 109,-24-49-110,-24 49 1,23-25-16,1-23 15,0 23-15,-24 1 16,23-25-16,1-49 16,-49 74-1,25-25-15,-25 0 16,0 25-16,0-25 16,0 24-16,0-48 15,0 49 1,0-25 15,0 24-15,0-23-1,0 23-15,0-24 16,-25 25 15,25 48 32,0 25-48,0 24-15,0-24 16,0 24-16,0 1 16,0-1-16,0-49 15,0 25-15,0 0 16,0 0-1,0-25-15,49 1 16,-24-25 0,23 0-16,-23 0 15,24 0 1,-25 0-16,1 0 16,-1 0-16,0 0 15,25 0 1,0-25-16,24 25 15,-48-24 48,-25 0-47,0-1-16,0 1 15</inkml:trace>
          <inkml:trace contextRef="#ctx0" brushRef="#br0" timeOffset="160224.5058">15045 6155 0,'49'0'16,"24"-24"-16,-24-1 16,-25 25-16,50 0 15,-26-24-15,1-1 16,0 25 0</inkml:trace>
        </inkml:traceGroup>
        <inkml:traceGroup>
          <inkml:annotationXML>
            <emma:emma xmlns:emma="http://www.w3.org/2003/04/emma" version="1.0">
              <emma:interpretation id="{D7DAA2C4-5CDE-4151-B27F-E4211132C6E4}" emma:medium="tactile" emma:mode="ink">
                <msink:context xmlns:msink="http://schemas.microsoft.com/ink/2010/main" type="inkWord" rotatedBoundingBox="18648,9259 19665,9199 19700,9807 18684,9867"/>
              </emma:interpretation>
              <emma:one-of disjunction-type="recognition" id="oneOf19">
                <emma:interpretation id="interp31" emma:lang="" emma:confidence="0">
                  <emma:literal>M.</emma:literal>
                </emma:interpretation>
                <emma:interpretation id="interp32" emma:lang="" emma:confidence="0">
                  <emma:literal>m.</emma:literal>
                </emma:interpretation>
                <emma:interpretation id="interp33" emma:lang="" emma:confidence="0">
                  <emma:literal>m</emma:literal>
                </emma:interpretation>
                <emma:interpretation id="interp34" emma:lang="" emma:confidence="0">
                  <emma:literal>M</emma:literal>
                </emma:interpretation>
                <emma:interpretation id="interp35" emma:lang="" emma:confidence="0">
                  <emma:literal>pr.</emma:literal>
                </emma:interpretation>
              </emma:one-of>
            </emma:emma>
          </inkml:annotationXML>
          <inkml:trace contextRef="#ctx0" brushRef="#br0" timeOffset="162160.3614">16290 6326 0,'0'24'31,"0"1"-15,0-1-1,0 1 1,24-1 31,-24-48 47,0-1-79,0-24-15,0 25 16,0 0-16,0-25 15,0 0 1,0 24-16,0-23 16,-24 23-1,24 1 1,0-25 0,0 0-1,0 25-15,0-1 16,0 1-1,0-1-15,0 1 47,24 0-47,0 24 16,1 0 31,-1 0-32,1 0 1,-1 0 15,0 0-31,1 0 16,-1 0 0,-24 24-16,49 0 15,-24 25 1,-25-24-1,0-1 1,0 0-16,0 1 16,0 24-1,0-25-15,0 25 16,0-25 0,0 25-16,0-24 15,-25-1-15,25 1 16,0-1-16,0-48 94,0-25-94,0 24 15,0-24 1,0 25-1,0 0-15,0-1 16,0 1 0,0-1-16,25 1 15,-25-1 1,0 1 15,24 0-15,0 24 31,50 0-32,-50 0-15,25 0 16,-25 0-16,1 0 16,-1 0-16,1 0 15,-25 24 32,0 0-31,0 1-16,0 48 15,24-48-15,-24 48 16,0 0-16,24-24 16,-24-25-16,0 1 15,0-1 48,25-24-48</inkml:trace>
          <inkml:trace contextRef="#ctx0" brushRef="#br0" timeOffset="162440.84">17292 6375 0</inkml:trace>
        </inkml:traceGroup>
      </inkml:traceGroup>
    </inkml:traceGroup>
    <inkml:traceGroup>
      <inkml:annotationXML>
        <emma:emma xmlns:emma="http://www.w3.org/2003/04/emma" version="1.0">
          <emma:interpretation id="{E4473D20-35CB-4400-8716-1B30EFE15EAD}" emma:medium="tactile" emma:mode="ink">
            <msink:context xmlns:msink="http://schemas.microsoft.com/ink/2010/main" type="paragraph" rotatedBoundingBox="3806,11083 21507,10111 21606,11919 3905,1289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8300328-33FB-4AAE-AEBE-F9215992D34A}" emma:medium="tactile" emma:mode="ink">
              <msink:context xmlns:msink="http://schemas.microsoft.com/ink/2010/main" type="line" rotatedBoundingBox="3806,11083 21507,10111 21606,11919 3905,12891"/>
            </emma:interpretation>
          </emma:emma>
        </inkml:annotationXML>
        <inkml:traceGroup>
          <inkml:annotationXML>
            <emma:emma xmlns:emma="http://www.w3.org/2003/04/emma" version="1.0">
              <emma:interpretation id="{4DF0CC9D-5757-499E-B3AF-7C2FE4B75483}" emma:medium="tactile" emma:mode="ink">
                <msink:context xmlns:msink="http://schemas.microsoft.com/ink/2010/main" type="inkWord" rotatedBoundingBox="3807,11109 7521,10905 7619,12687 3905,12891"/>
              </emma:interpretation>
              <emma:one-of disjunction-type="recognition" id="oneOf20">
                <emma:interpretation id="interp36" emma:lang="" emma:confidence="1">
                  <emma:literal/>
                </emma:interpretation>
              </emma:one-of>
            </emma:emma>
          </inkml:annotationXML>
          <inkml:trace contextRef="#ctx0" brushRef="#br0" timeOffset="121072.4387">1905 8158 0,'-24'0'437,"-25"0"-421,25 24 31,-1-24-47,1 0 15,-1 49-15,1-49 16,0 24-16,-1-24 16,1 0-16,-1 25 15,1-1 1,-1 1-16,1-25 16,24 24-16,-24 1 15,24-1-15,-49 25 16,49-25-1,0 25 1,0-25 0,0 25-1,0-24 17,24 24-17,1-25 1,-1 0-16,49-24 15,-48 25-15,-1-1 16,1-24-16,-1 0 31,0 0-15,1 0 15,-1 0 0,25 0 1,-25 0-32,1 0 15,-25-24-15,24 24 16,1 0-16,-1-25 16,25 1-16,-49 0 15,24 24-15,-24-49 16,25 24-1,-1 1-15,-24-1 16,0 1 0,0 0-1,0-1-15,0 1 16,0-1 0,0 1-1,0 0-15,0-1 16,-24 25-16,24-24 31,-25-1-31,-23 25 16,23 0 15,1 0 31,73 0 63,-1 0-125,-23 25 16,24-1-16,-25 1 16,1-25-1,-1 24-15,0 0 32,1 1-1,-25-1-31,24 25 31,1-25-31,-25 25 16,0 0-1,24-49-15,-24 25 16,0-1-16,0 0 16,24 25-1,-24-24-15,0 24 16,0-25-1,0 25 1,25-25-16,-25 25 16,0-24-16,0-1 15,0 0-15,0 74 16,0-49-16,0 24 16,0-48-16,0-1 15,0 0-15,0 1 16,0-1-1,0 1 1,-25-25 0,1 0-1,0 0 1,-1 0 0,1 0-16,-1 0 15,-23 0 1,-1 0-1,0-25 1,49 1 15,-25-1-31,1 1 16,24-25 0,0 25-1,0-1 1,0-23-1,0 23-15,0 1 16,0-25 0,0 24-16,0 1 15,24 24-15,-24-24 16,25-25-16,-1 49 16,25-49-16,-49 24 15,25 25-15,-1 0 16,0-24-16,25-25 15,-24 25-15,-1 24 16,-24-25 0,49 1-16,-49-49 15,49 24 1,-49 24 15,24 1-31,1-1 16,23-23-1,-23-1 1,-25 24-16,24 1 16,1 0-16,-1-1 15,1 1-15,-1 24 32,-48 24 108,-1 1-124,1-25-1,-1 24-15,25 0 32,0 1-32,0-1 15,0 1 17,0-1-32,0 0 15,25-24 1,-25 25-16,49-25 15,-25 0 1,0 0 0,1 0-16,-1 0 15,25 0 1,-24 0-16,23 0 31,-23 0-15,-25-49-1,0 25 1,0-1 0,0 1-1,0-1 1,0 1 0,0 0-1,0-1-15,0 1 31,0-1-31,-25 25 32,-23-24-17,23 24 1,1 0 0,-1 0-16,1 0 62,48 0-31,1 0-15,-1 0-16,1 0 16,23 49-16,-23-49 15,-1 0 1,1 0-16,-1 24 15,1 1-15,-1-1 32,0 0-17,1-24 1,-1 0 0,1 0-1,-1 0 1,0 0 15,1 0-15,-1 0-1,1 0 1,-1-24-16,1 0 31,-25-1-31,24 1 16,-24-25-1,0 0-15,24 25 16,-24-1-16,25 1 16,-25-25-16,0 24 15,0 1-15,0-25 16,0 0 0,0 25 15,0 0-31,0-1 15,-25 1-15,25-1 16,-24 25 0,0-24-1,-1 24-15,1-25 32,-1 25-32,1 0 15,-1 0 32,1 0-31,24 25-1,0 24 1,0-25-16,0 25 16,0-25-16,0 25 15,0 0-15,0-25 16,0 1-16,0 48 15,24-48 1,-24 23 0,0-23-16,49 24 15,-24-25 17,-1 1-17,1-25-15,-25 24 16,24-24-16,25 0 15,-25 0 1,1 0 0,-1 0-16,1 0 15,-1 0-15,0 0 16,1 0 31,-1 0-47,1 0 15,-25-24 1,0-1-16,0-24 16,0 25-1,0-25-15,0 25 16,0-25 0,0 24-1,0 1 1,-25 24 109,25 24-110,0 1 1,25-25 15,-1 0-15,0 0-16,1 0 16,-1 0-1,1 0-15,24 0 31,-49-25-15,0-24 0,0 25-1,0 0 1,0-25-16,0 24 16,-25 25-1,50 0 79,23 0-78,-48 25-1,25-25 63,-25 24 63,0 1-125,49 23-1,-25-23 1,-24-1-1,0 1 1,25 24 0,-1-49-1,-24 24 32,24-24-16,25 0-15,25 0 0,-50 0-1,25 0 1,-25 0 0,1-24-16,-25-1 15,0 1 1,0-1-16,0 1 15,0-1 1,0 74 140,0-24-140,24-1 0,25 1-1,0-25 1,-25 0-1,1 0-15,23 0 16,1 0-16,-24 0 16,-1 0-16,25 0 15,-49-25-15,49 1 16,0-1 0,-49 1-1,0-1 1,0 1 15,0-25-15,0 25-1,-25-1 1,1 25 62,-1 0-62,1 25-16,24-1 15,0 1-15,0-1 16,0 0-16,0 1 16,24 24-16,25-49 31,-24 0-16,24 0 1,-25 0-16,25 0 31,-25 0-31,25 0 16,-25 0 0,25 0-16,-24-25 15,48 1-15,-49-25 16,1 25-16,24-50 15,-25 1-15,-24 49 16,0-50-16,0 50 16,0-25-16,0-24 15,0 48-15,0 1 16,0 0-16,0-1 16,0-24-1,-24 49 1,-1 0-1,1 0-15,-1 0 16,1 0-16,0 0 16,-1 0-16,1 0 15,-25 25-15,24 97 16,25-24-16,0-1 16,0 1-16,0 0 15,0-50-15,0 26 16,0-50-1,25 1-15,-1-25 16,-24 24 0,25-24-1</inkml:trace>
          <inkml:trace contextRef="#ctx0" brushRef="#br0" timeOffset="121441.6256">4006 7596 0</inkml:trace>
        </inkml:traceGroup>
        <inkml:traceGroup>
          <inkml:annotationXML>
            <emma:emma xmlns:emma="http://www.w3.org/2003/04/emma" version="1.0">
              <emma:interpretation id="{3E23B67A-494C-4C47-9000-AE1ECD94EFFB}" emma:medium="tactile" emma:mode="ink">
                <msink:context xmlns:msink="http://schemas.microsoft.com/ink/2010/main" type="inkWord" rotatedBoundingBox="9996,10743 13160,10570 13218,11619 10054,11793"/>
              </emma:interpretation>
              <emma:one-of disjunction-type="recognition" id="oneOf21">
                <emma:interpretation id="interp37" emma:lang="" emma:confidence="1">
                  <emma:literal/>
                </emma:interpretation>
              </emma:one-of>
            </emma:emma>
          </inkml:annotationXML>
          <inkml:trace contextRef="#ctx0" brushRef="#br0" timeOffset="141456.9462">8060 7401 0,'-24'0'47,"-1"0"-16,-24-25-31,25 25 32,-1 0-1,1 0-31,0 0 15,-1 0 1,1 0-16,-1 0 31,1 0-31,24 25 16,-25-25-16,25 24 16,-48 25-1,23 0 1,1-49-16,24 24 15,0 1-15,0-1 32,0 0-17,0 25 1,0-24-16,0-1 16,24-24-16,-24 25 15,25-25-15,-25 24 16,48 0-1,-23-24 17,-1 0-32,1 0 15,-1 25 1,1-25-16,-1 0 16,0 0-1,1 24-15,-1 1 31,1-25-15,-25 24 0,24 1-1,-24 23 32,0-23-31,0-1 15,-24 1-31,-1-1 16,-24 0-1,25-24-15,0 0 16,-25 0 0,24 0-16,-24 0 31,25 0-31,0 0 15,-1 0 1,1 0 0</inkml:trace>
          <inkml:trace contextRef="#ctx0" brushRef="#br0" timeOffset="146928.1438">7865 8084 0,'48'0'15,"1"0"1,-24 0 0,24 0-16,-1 0 15,1 0 1,0 0-16,-25 0 15,25 0-15,-24-24 16,24 0-16,-25 24 16,0 0-1,1-25-15,-1-24 16,1 25 0,-25 0-16,0-1 15,0-24-15,0 25 16,24-49-16,-24 24 15,0-25-15,0 1 16,0 24-16,0 0 16,0 1-16,0 23 15,0-24-15,0 0 16,-24 74 62,24 24-62,0-25-16,-25 25 15,25 0 1,0 24-16,0-24 0,0 24 16,0-24-16,0-24 15,0 23-15,0-23 16,0 24-16,0-25 15,25 1-15,-1-1 16,25-24 0,-25 0-1,25 0-15,-24 0 16,-1 0-16,0 0 16,1 0-16,-1 0 15,25-24-15,-49-1 16,49 1-16,-25-1 15,1 25 1,-25-24-16,-25 24 94,-23 0-63,23 0-31,1 24 16,-1 50-1,25-50 1,0 0-16,0 1 16,0-1-16,0 1 15,0-1 1,0 0-1,0 1-15,25-25 16,-1 0 0,1 0-16,-1 0 15,0 0-15,1 0 32,-1 0-32,1 0 15,-1 0 1,1 0-16,-1 0 15,0 0 1,25-25 0,-24 1-1,-1 24-15,1-49 16,-25 25-16,0-25 16,0 25-1,0-1 1,0 1-1,0-25 1,0 24 0,-25 25-1,1 0-15,-25-48 16,24 48 15,1 0 0,0 0-15,24 24 15,0 0-15,0 1 15,24-25-15,0 24-16,1-24 15,24 0 1,0 0 0,-25 0-16,25 0 15,-49 25-15,24-25 16,25 0 31,-24 0-32,-1 0 17,-24-49-32,0 24 15,24-23-15,-24 23 16,0 1-16,0-1 16,0 74 124,0 24-140,0-48 16,0 24-16,0 0 15,0-1-15,0 1 16,0 0 0,0-25-1,25 25-15,-25 0 32,0-24-32,0-1 15,0 0 1,24 1-1,-24-74 95,0 0-95,0 0 1,0 25-16,0-49 16,0 24-16,0 0 15,0 0-15,0 25 16,0-1-16,0 1 16,0-25-1,0 25-15,0-25 16,0 0-1,49 24 1,-49 1 0,49 0-16,-25-1 15,1 25 32,-1 0-31,1 0-16,-1 25 15,0 23 1,-24 1 0,0-24-1,0-1 1,0 1-16,0 23 16,0-23-1,0-1 1,0 1-1,0-1 1,-24 1 0,-25-1 15,25-24-15,-1 0 15,50 0 94,24 0-125,-25 0 15,49 0-15,-48 0 16,48-49-16,-49 49 16,1-24-1,-1-1-15,1 1 0,23-1 32,-48 1-17,0-25 1,0 25-1,0-25 1,0 24 0,0 1-1,0 0-15,0-1 16,0 1 0,-24 24 93,24 24-93,0 25-1,0 0-15,0-25 16,0 1-16,0 24 15,0-25 1,0 0-16,0 1 16,0-1-16,0 1 15,0-1-15,0 25 16,0 0 0,0-25-16,0 1 15,0 23-15,0-23 16,0 24-16,0-25 15,0-48 110,0-25-109,0 0-16,0-24 16,0 0-16,0 24 15,0 0-15,0 0 16,0 25-16,0-25 16,0 0-16,0 0 31,0 25-31,24 24 15,-24-49-15,25 24 16,-25 1 0,24-1-16,1 1 15,24 0 1,-25 24 0,25 0 15,-25 0-31,1 0 15,-25 24 1,24-24-16,-24 24 16,0 1-16,0 24 15,0-25 1,0 1-16,0-1 16,0 0-1,-24 1-15,24-1 16,-25-24-16,25 25 15,-49-1-15,49 1 16,-24-25-16,0 0 31,48 0 79,0 0-110,1 0 15,24-25-15,-25 1 16,25 24 0,-25-49-1,1 49-15,-1-25 16,1 25-1,-25-24-15,0 0 16,24 24 0,1-25-1,-1 25 48,-48 0-16,-25 0-32,24 25-15,1-1 16,-25 25-16,25-25 16,24 1-16,0-1 15,0 1 16,0-1-15,0 0 0,0 1 31,0-1-32,48 1 1,-23-25-1,-1 0 1,25 0 0,-24 0-1,23 0 1,-23 0 15,-1 0-15,-24-25-1,0 1 1,0-1-16,0-23 16,0 23-16,0-24 15,0 25 1,0-49 0,0 48-1,0 50 126,0 48-126,0-24 1,0-25-16,0 1 31,0-1-15,0 0 0,25-24-1,-1 0 1,25 0-1,-25 0 1,25 0 0,-24 0-16,-1 0 15,0 0-15,1-24 16,-1 24-16,-24-24 16,0-1-1,0 1-15,0-1 16,0 1 62</inkml:trace>
          <inkml:trace contextRef="#ctx0" brushRef="#br0" timeOffset="147632.1855">8158 7596 0,'24'0'31,"74"0"-15,-1 0-16,50 0 16,48-49-16,-73 25 15,1-1-15,-50 1 16,-24-1-16,-25 1 15</inkml:trace>
        </inkml:traceGroup>
        <inkml:traceGroup>
          <inkml:annotationXML>
            <emma:emma xmlns:emma="http://www.w3.org/2003/04/emma" version="1.0">
              <emma:interpretation id="{BF7E2811-24B4-46AD-BA21-82EDC61D7839}" emma:medium="tactile" emma:mode="ink">
                <msink:context xmlns:msink="http://schemas.microsoft.com/ink/2010/main" type="inkWord" rotatedBoundingBox="16215,10637 18107,10534 18157,11447 16266,11551"/>
              </emma:interpretation>
              <emma:one-of disjunction-type="recognition" id="oneOf22">
                <emma:interpretation id="interp38" emma:lang="" emma:confidence="1">
                  <emma:literal/>
                </emma:interpretation>
              </emma:one-of>
            </emma:emma>
          </inkml:annotationXML>
          <inkml:trace contextRef="#ctx0" brushRef="#br0" timeOffset="166104.4944">13873 8133 0,'0'-24'15,"0"-1"-15,24 1 16,0 0 0,-24-1 15,25 25-16,-25-24-15,49-1 16,-49 1-16,49-25 16,-25 49-16,0-49 15,25 25-15,-49-1 16,25 25-16,-1-24 16,1 0-1,-1-1-15,-24 1 0,24 24 16,1-25-1,-1 1 1,1 24-16,-1 0 16,1 0 93,-50 49-93,1-49-1,-1 0 1,1 49-16,-1-49 16,-23 24-16,48 0 15,-25 1-15,1-25 16,24 49-1,0-25-15,0 1 16,0-1 0,0 0-16,24 1 15,1-1-15,23-24 16,-23 0 0,-1 25-16,25-25 15,-24 0-15,23 0 16,-23 0-1,-1 0 17,1 0-17,-1 0 32,-24-25-47,24-24 16,-24 25-1,0 0-15,0-1 16,0-48-16,0 48 16,0-23-16,0 23 15,0-24-15,0 0 16,0-24-16,0 24 16,0 25-16,0-1 15,0-23-15,0-1 31,0 24-31,0 1 16,0-1-16,0 1 16,0 0-16,0-1 15,0 1 17,-24 24-1,24 49 0,0-1-31,0 1 16,0-24-16,0 24 15,0-25-15,0 25 16,0-25 0,24 50-16,1-50 15,-25 0-15,24-24 16,-24 25-16,25-25 15,-1 24-15,1-24 16,-1 25 0,0-1-16,1-24 47,-1 0-32,1 0 1,-1 0-16,1 0 15,-1 0 1,0 0-16,25 0 16,0-49-1,0 25 1,-49-1-16,24 1 16,25-25-16,0 25 31,-73 24 47,-1 0-62,1 24-1,-25 25-15,0 0 16,25-25-1,24 1 1,0-1 15,0 1-31,0-1 0,0 0 32,0 25-17,24-24 16,0-25-31,25 24 16,-24-24 0,24 0-1,-25 0 1,0 0 0,1 0-16,-1 0 15,1 0 1,-1 0-1,25-24-15,-49-1 16,24 1-16,-24-1 16,49-23-1,-49 23-15,0 1 16,0-25 0,0 24-16,0 1 15,0 0 1,0-1-16,0 1 31,-24-25-15,-1 49-1,1 0 1,-25 0-16,25 0 31,-1 0-31,1 0 16,-1 0-1,25 24 1,0 1 0,0-1-16,0 1 15,0-1 1,0 0 0,0 1-1,0-1 1,25 1-1,-1-25 1,1 24 0,-1-24-16,1 0 15,-1 0-15,0 0 16,1 0 31,-1 0-32,1 0-15,24 0 16,-25 0 0,0 0-1,1-24 1,-1-1-16,-24 1 16,25-25-16,-25 25 15,0-1 1,0 1-16,0-25 15,0 24 1,0 1-16,0 73 125,24-25-109,1 25-16,-25-24 15,0 23 1,24-23 0,-24-1-1,0 1-15,0-1 31,0 25 1,0-25 15,-24-24-32,-1 0 16,1 0-15,-1 0 0,25 25 31,74-25-1,-50 0-30,0 0-16,1 0 0,-1 0 31</inkml:trace>
        </inkml:traceGroup>
        <inkml:traceGroup>
          <inkml:annotationXML>
            <emma:emma xmlns:emma="http://www.w3.org/2003/04/emma" version="1.0">
              <emma:interpretation id="{A04B074C-AD8A-4D0D-A335-9FD5DFBE64E2}" emma:medium="tactile" emma:mode="ink">
                <msink:context xmlns:msink="http://schemas.microsoft.com/ink/2010/main" type="inkWord" rotatedBoundingBox="18428,10508 21519,10338 21569,11247 18478,11416">
                  <msink:destinationLink direction="with" ref="{599DA289-D04A-4CD8-AB43-988BDFA3B56C}"/>
                </msink:context>
              </emma:interpretation>
              <emma:one-of disjunction-type="recognition" id="oneOf23">
                <emma:interpretation id="interp39" emma:lang="" emma:confidence="0">
                  <emma:literal>-</emma:literal>
                </emma:interpretation>
                <emma:interpretation id="interp40" emma:lang="" emma:confidence="0">
                  <emma:literal>_</emma:literal>
                </emma:interpretation>
                <emma:interpretation id="interp41" emma:lang="" emma:confidence="0">
                  <emma:literal>.</emma:literal>
                </emma:interpretation>
                <emma:interpretation id="interp42" emma:lang="" emma:confidence="0">
                  <emma:literal>~</emma:literal>
                </emma:interpretation>
                <emma:interpretation id="interp43" emma:lang="" emma:confidence="0">
                  <emma:literal>w</emma:literal>
                </emma:interpretation>
              </emma:one-of>
            </emma:emma>
          </inkml:annotationXML>
          <inkml:trace contextRef="#ctx0" brushRef="#br0" timeOffset="173032.302">17878 7230 0,'73'0'16,"-48"0"-16,72 0 15,-23 0-15,-1-25 16,25 1-16,24 24 15,-98 0-15,25-25 16,-25 25-16</inkml:trace>
          <inkml:trace contextRef="#ctx0" brushRef="#br0" timeOffset="172489.674">16071 7743 0,'24'0'94,"25"0"-78,-25 0-1,25-25 1,-49 1 0,49-1-1,-49 1-15,24-1 16,-24-23 15,0-1-31,0 24 16,25-24-1,-1 49 1,-24-48-16,0-1 31,0 24-31,0-24 31,0 25-31,0-25 16,0 25 0,-24-1-1,24 1-15,-49-25 16,25 49 15,-1 0-15,1 0-1,-1 0 17,1 25-1,0-25-31,24 24 16,0 25-16,0-25 15,0 1 1,0 23-1,48-23 1,-23-25 0,-1 24-16,25 1 15,0-25-15,24 24 16,-73 1 0,49-25-1,-25 0 1,-24 24-16,49-24 15,0 0-15,24 24 16,-73 1 0,25-25-1,-1 24 1,-24 1 0,25-1-1,-1 1 16,-24-1-15,0 0 0,0 1 15,0-1-15,0 1-1,0-1 1,-49-24-16,25 25 15,-1-1 1,1-24 0,-25 0 15,98 0 125,-25 0-140,25 0-16,0-24 15,24-1-15,-48 25 16,-1-49-16,25 49 16,-49-24-16,49-1 15,-49 1-15,24 24 16,-24-24 0,0-1-16,25 25 15,-1-24 1,1 24 46,23 0-46,26 0-16,-25 0 16,24-25-16,-49 25 15,25-24 1,-73 24 62,-25 0-62,0 0-1,0 49 1,25-49-16,-1 0 15,25 24-15,-24 1 16,24-1-16,-49 0 16,49 1-1,0-1 17,0 1-1,24-1-16,25 1 1,-24-25-16,-1 0 16,1 0-16,-1 0 15,0 0 17,1 0-32,-1 0 15,1 0 1,-25-25-1,24-24-15,-24 25 16,0-25 0,0 25-1,0 48 110,0 0-109,0 1-16,25-1 47,-1-24 0,0 0-47,1 0 15,-1 0 1,1-24 0,-25-1-1,24 25 1,0-24-1,-24-25 1,25 25 0,-1-25-1,1 24 1,-1 25 78,1 0-79,-1 0 1,0 0-16,-24 25 31,0-1-31,0 1 16,0-1-16,0 1 15,0-1-15,0 0 32,0 1-32,0-1 15,0-48 157,0-1-172,0 1 16,0 0-16,0-25 15,0 24 1,0-24-16,0 25 31,25 24-15,-1 0 0,1 0-1,-1 0 16,25 49 48,-49-25-64,24 1-15,-24-1 47,0 1 156,25-1-172,-1-24-15,-24 24 15,25-24-15,-1 0 31,1 0-16,-1 0-15,0 0 15,1 0-31,-1 0 31,-24-24 0,0 0-15,0-1 0,0 1-16,0-25 15,0 24 1,0-23 0,0 23-1,0-24-15,0 25 16,0-25-1,0 25 1,0-50-16,0 50 16,0-25-16,0 25 15,0-25-15,49 73 188,-49 1-173,0-1-15,0 25 16,0 24-16,0 0 16,0-24-16,25 25 15,-25-26-15,24 26 16,0-50-16,-24 25 16,25-25-16,-1 1 15,-24-1 1,25-24-1,-1 0 17,0 0-17,25-24 1,-24-25 15,-1 25 0,-24-1 79,-24 25-79,-1 0-31,1 25 47,24-1-16,0 0-15,0 1-16,0-1 15,0 1 1,0 24 0,0-25-1,0 0-15,0 1 32,0-1 14,24-24-30,1 0 0,-1 0-1,1 0 1,-1 0 0,0 0-1,1 0 1,24 0-1,-25 0 1,1-24 15,-1 24-15,-24-25-16,24 25 16,-24-24-1,0 0 1,0-1 15,0 1-15,0-1-1,0 1 17,0-1-17,0 1 1,0-25-1,0 25 1,-24 24-16,24-25 16,0 1-16,-24 24 15,-1 0 17,1 0-17,-1 0 1,1 0-16,-1 0 31,1 0 0,0 24-31,24 1 32,0-1-17,0 1 1,0-1-1,24 0 1,0 1 0,1-25-1,-1 0 1,1 24-16,-1-24 16,1 25 15,-1-25-16,0 0-15,1 0 32,-1 0-32,25 0 15,-49-25 17,49 1-32,-49-1 15,0 1 1,0 0-16,0-25 15,0 24 1,0 1-16,0-25 16,0 25-1,24 24 126,-24 24-125,0 25-16,49-25 15,-49 1-15,25-25 16,-25 49-16,24-25 15,-24 0 1,0 25-16,0-24 16,0-1-16,0 1 15,0-1-15,0 0 16,0 1 0,0-1 15,-24-24-16,-1 0 1,25-24 47,25-1-48,-1 25-15,0 0 16,1 0-1,24 0-15,-25-24 16,1 24 0,-1 0-16,0-24 31,-48 24 31</inkml:trace>
        </inkml:traceGroup>
      </inkml:traceGroup>
    </inkml:traceGroup>
    <inkml:traceGroup>
      <inkml:annotationXML>
        <emma:emma xmlns:emma="http://www.w3.org/2003/04/emma" version="1.0">
          <emma:interpretation id="{98B8124F-9A81-4E15-B654-55CD6987DD59}" emma:medium="tactile" emma:mode="ink">
            <msink:context xmlns:msink="http://schemas.microsoft.com/ink/2010/main" type="paragraph" rotatedBoundingBox="8387,13669 13960,13519 13994,14773 8420,1492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904C7AA5-9D17-4CB1-B20B-909CA2A0C2F0}" emma:medium="tactile" emma:mode="ink">
              <msink:context xmlns:msink="http://schemas.microsoft.com/ink/2010/main" type="line" rotatedBoundingBox="8387,13669 13960,13519 13994,14773 8420,14923"/>
            </emma:interpretation>
          </emma:emma>
        </inkml:annotationXML>
        <inkml:traceGroup>
          <inkml:annotationXML>
            <emma:emma xmlns:emma="http://www.w3.org/2003/04/emma" version="1.0">
              <emma:interpretation id="{5CAB75C5-2576-46BE-BC9F-C738F7B81974}" emma:medium="tactile" emma:mode="ink">
                <msink:context xmlns:msink="http://schemas.microsoft.com/ink/2010/main" type="inkWord" rotatedBoundingBox="8390,13811 9279,13787 9306,14792 8417,14815"/>
              </emma:interpretation>
              <emma:one-of disjunction-type="recognition" id="oneOf24">
                <emma:interpretation id="interp44" emma:lang="" emma:confidence="1">
                  <emma:literal/>
                </emma:interpretation>
              </emma:one-of>
            </emma:emma>
          </inkml:annotationXML>
          <inkml:trace contextRef="#ctx0" brushRef="#br1" timeOffset="199585.1648">6008 10673 0,'0'25'31,"0"-1"-15,0 25 15,25-49-15,-25 24-16,24 1 16,1-1-16,-1 1 15,0-1 1,1 1-1,-1-25 1,25 0-16,-24 0 31,-1 0-15,0 0 15,1 0-15,-1 0-16,25 0 31,-24 0-15,-1-25-16,0 1 31,1-1-15,-25 1-1,0-1 1,0 1-1,0 0 1,0-1-16,0-24 16,0 0-1,0 25-15,0 0 16,0-1-16,0 1 16,0-25-1,0 25-15,0-1 16,0 1-16,0-1 15,0 50 126,0-1-125,0 25-16,0 0 15,0-25-15,0 1 16,0 23-16,0-23 16,24 24-1,-24 0 1,25-25-1,-25 25 1,0-25 0,24 25-16,1 0 15,-25-25-15,0 1 16,0-1-16,0 1 16,0-1-1,24 0 1,-24 1-1,0-1 1,0 1 109,0-1-109,0 1 15,0-1 16,0 25-47,0-25 15,0 1 1,0-1 15,0 1 110,-24-25-141,-1 0 16,-24 0-1,-24 0 1,49 0-16,-1 0 15,-24 0-15,25 0 32,-1 0-32,50 0 125,-1 0-110,25 0-15,0 0 16,0-25-16,-25 25 16,25 0-1,0 0-15,0 0 16,-25 0-1,25 0 1,-24-24 0,23 24 15,-23 0 0,-1 0 0,1 0-15,-1 0 0</inkml:trace>
        </inkml:traceGroup>
        <inkml:traceGroup>
          <inkml:annotationXML>
            <emma:emma xmlns:emma="http://www.w3.org/2003/04/emma" version="1.0">
              <emma:interpretation id="{CA0B2E2C-7EF6-4A20-8A74-A4990BB59262}" emma:medium="tactile" emma:mode="ink">
                <msink:context xmlns:msink="http://schemas.microsoft.com/ink/2010/main" type="inkWord" rotatedBoundingBox="9716,13633 13960,13519 13994,14773 9749,14887"/>
              </emma:interpretation>
              <emma:one-of disjunction-type="recognition" id="oneOf25">
                <emma:interpretation id="interp45" emma:lang="" emma:confidence="0">
                  <emma:literal>.</emma:literal>
                </emma:interpretation>
                <emma:interpretation id="interp46" emma:lang="" emma:confidence="0">
                  <emma:literal>-</emma:literal>
                </emma:interpretation>
                <emma:interpretation id="interp47" emma:lang="" emma:confidence="0">
                  <emma:literal>:</emma:literal>
                </emma:interpretation>
                <emma:interpretation id="interp48" emma:lang="" emma:confidence="0">
                  <emma:literal>~</emma:literal>
                </emma:interpretation>
                <emma:interpretation id="interp49" emma:lang="" emma:confidence="0">
                  <emma:literal>_</emma:literal>
                </emma:interpretation>
              </emma:one-of>
            </emma:emma>
          </inkml:annotationXML>
          <inkml:trace contextRef="#ctx0" brushRef="#br1" timeOffset="204928.8625">9550 10307 0</inkml:trace>
          <inkml:trace contextRef="#ctx0" brushRef="#br1" timeOffset="204256.0001">7352 11284 0,'48'0'79,"-23"0"-64,24 0 1,0 0-16,-25 0 15,0-25 1,1 25 0,-1 0-16,1-24 15,24 0 1,-25-1 0,0 1-1,-24-1 1,25 25-16,-25-24 15,24-25 1,-24 25 0,0-25-16,0 24 15,0-23 1,0 23 0,0-24-1,0 25-15,0-1 16,0-23-16,0 23 15,0-24-15,0-24 16,0 49-16,0-25 16,0 0-16,0 0 15,0 0-15,0 25 16,0-25-16,0-24 16,0 48-16,0 50 93,0 48-77,0 0 0,0-24-16,0 49 0,0-49 15,0-25-15,0 49 16,49 49-16,-24-97 15,-25-1-15,0 1 16,24 24-16,25 24 16,-49-49-16,73 49 15,-24 1 1,0-50-16,0 1 16,-25-25-16,25 24 15,-25-24 1,25 24-1,-24-24 1,-1 0 0,0 0-1,25 0-15,-24 0 16,24-24 0,-25 0-1,0-1 1,-24 1-16,25-1 15,-1-24-15,1 25 16,-1-25-16,0 0 16,1 1-16,-25 23 15,0-24-15,0 0 16,0 1-16,0-26 16,0 25-16,0-24 15,0 0-15,-25 24 16,25 0-16,0 25 15,-24-25-15,-25 0 16,49 25 0,0-1-16,-24 25 15,24-24 1,-25 24 0,1 0 15,0 0-16,-1 0 1,25 24-16,-24 1 16,-1 24-16,25 24 15,0-24-15,0 24 16,0-49-16,0 25 16,0 24-16,0-48 15,0 48-15,0-24 16,0 24-16,25 1 15,-25-50-15,24 49 16,-24-24-16,25 24 16,-25-48-16,24-1 15,-24 1 110,24-25-109,25-49-16,-24 24 16,-1 1-16,-24-1 15,73-48-15,-73 49 16,25 24-16,-1-49 15,1 49 1,-1 0 15,0 49 1,1-25-17,-25 25-15,0-25 16,0 1-1,24-1-15,1-24 79,-1 0-64,1 0 1,-1 0-1,0 0-15,1 0 16,24 0 0,-25 0-1,-24-24 1,0-1-16,0 1 16,25-25-16,-1 25 15,-24-25-15,0 25 16,0-25-16,24 0 15,-24 24 1,25 25 172,-25 25-173,0-1 1,49 50-16,-49-50 15,24 0-15,-24 1 16,49 24 0,-49-25-1,24-24 17,25 0-17,-24 0 1,23-24 15,-23-1 16,-1 1-31,-24-1-16,49-48 15,-24 0 1,-1 48-1,0-48-15,1 73 16,-25-24-16,24-1 16,1 1 15,-1 24 16,1 0-32,-1 24 1,0-24-16,1 25 16,-1-1-16,1 1 31,-25-1-31,0 0 16,0 1-1,0-1 1,0 1-16,0-1 15,0 1 1,0-1 0,0-48 109,0-25-110,0 0-15,24 0 16,0 25 0,1-1-16,-1 1 15,1-1 1,-1 1-16,25 24 47,-25 0 0,-24 24-32,25 1-15,-25-1 16,0 1-16,24 23 31,1-48 0,-1 0 1,1 0-1,-1 0-31,25 0 15,0-48 1,24 48-16,-73-25 16,49 1-16,-49-1 15,49 1-15,-25-1 16,1 25-16,-1-24 16,-24 0-1,-49 24 110,0 24-109,0 25-1,25-49 1,0 49 0,24-25-16,0 1 15,0-1-15,0 0 16,0 1 0,0-1-16,0 1 31,0-1-16,0 1-15,24-1 16,25-24 15,-25 0-31,1 0 32,-1 0-32,1 0 15,-1-49-15,0 49 16,1-49-16,-1 25 15,-24-1 1,0 1 0,0 0-16,0-1 15,0 1 1,0-1 0,0 1-16,0-1 15,0 50 95,49 73-95,-49-74-15,0 25 16,24 24-16,-24 0 15,0-24-15,0 24 16,0 25-16,0-73 16,0 23-16,0-23 15,0-1-15,-24 1 16,0-1-16,-1-24 16,-24 25-16,25-25 15,0 0 1,24-25 31,0-24-32,0 25 1,0-25-16,0 25 16,0-1-16,48-48 15,1 24 1,49-49-16,-49 50 15,0-1-15,24 24 16,-24-24-16,0 1 16,-25 48-16,98-25 15,-49 25-15,25-73 16,0 24-16,-74 25 16,1-1-16,23 1 15,-48-1-15,25 1 16,-25 0 15</inkml:trace>
          <inkml:trace contextRef="#ctx0" brushRef="#br1" timeOffset="205577.0162">7620 10649 0,'25'0'31,"72"0"-31,-48 0 16,49 0-16,-25 0 16,-24 0-16,0 0 15</inkml:trace>
        </inkml:traceGroup>
      </inkml:traceGroup>
    </inkml:traceGroup>
    <inkml:traceGroup>
      <inkml:annotationXML>
        <emma:emma xmlns:emma="http://www.w3.org/2003/04/emma" version="1.0">
          <emma:interpretation id="{2710512D-E2CC-4208-8B18-F79F6315F6DA}" emma:medium="tactile" emma:mode="ink">
            <msink:context xmlns:msink="http://schemas.microsoft.com/ink/2010/main" type="paragraph" rotatedBoundingBox="9991,15445 13295,14956 13396,15638 10092,16128" alignmentLevel="4"/>
          </emma:interpretation>
        </emma:emma>
      </inkml:annotationXML>
      <inkml:traceGroup>
        <inkml:annotationXML>
          <emma:emma xmlns:emma="http://www.w3.org/2003/04/emma" version="1.0">
            <emma:interpretation id="{287DB480-E924-4C7F-B153-D529D592E2DF}" emma:medium="tactile" emma:mode="ink">
              <msink:context xmlns:msink="http://schemas.microsoft.com/ink/2010/main" type="line" rotatedBoundingBox="9991,15445 13295,14956 13396,15638 10092,16128"/>
            </emma:interpretation>
          </emma:emma>
        </inkml:annotationXML>
        <inkml:traceGroup>
          <inkml:annotationXML>
            <emma:emma xmlns:emma="http://www.w3.org/2003/04/emma" version="1.0">
              <emma:interpretation id="{24619A0B-69FC-4D16-85A0-7AAAA6062A7A}" emma:medium="tactile" emma:mode="ink">
                <msink:context xmlns:msink="http://schemas.microsoft.com/ink/2010/main" type="inkWord" rotatedBoundingBox="9991,15445 13295,14956 13396,15638 10092,16128"/>
              </emma:interpretation>
              <emma:one-of disjunction-type="recognition" id="oneOf26">
                <emma:interpretation id="interp50" emma:lang="" emma:confidence="0">
                  <emma:literal>nana</emma:literal>
                </emma:interpretation>
                <emma:interpretation id="interp51" emma:lang="" emma:confidence="0">
                  <emma:literal>pana</emma:literal>
                </emma:interpretation>
                <emma:interpretation id="interp52" emma:lang="" emma:confidence="0">
                  <emma:literal>nane</emma:literal>
                </emma:interpretation>
                <emma:interpretation id="interp53" emma:lang="" emma:confidence="0">
                  <emma:literal>namore</emma:literal>
                </emma:interpretation>
                <emma:interpretation id="interp54" emma:lang="" emma:confidence="0">
                  <emma:literal>Nane</emma:literal>
                </emma:interpretation>
              </emma:one-of>
            </emma:emma>
          </inkml:annotationXML>
          <inkml:trace contextRef="#ctx0" brushRef="#br1" timeOffset="212712.5899">7767 12700 0,'0'-24'63,"-25"0"-48,25-25 1,0 24 0,-24 1-1,0-1 1,24 1-16,-25 24 15,25-49-15,0 25 32,0-1-17,0 1-15,0-1 16,0-23 0,0 23-1,0 1 1,0-1-16,0 1 15,0 0 1,0-1 0,0 1-16,25-1 15,-25 1 17,24 24-32,-24-25 15,24 1-15,50 24 16,-50-49-1,25 49 17,-25 0-1,25 0 0,0 0-15,-24 49-1,-25-25 1,24 50 0,0-50 15,-24 1 0,0-1-15,0 0 171,0 1-171,0-1-16,0 1 47,0-1-16,0-48 219,0-1-250,0-24 16,0 25 31,0-25-32,0 25 32,0-1-31,0 1-1,25-1-15,-1 25 47,1 0 16,-1 0-63,0 0 31,1 0-15,-25 25-1,0-1 16,0 25-31,24 0 16,1-25 0,-25 25 15,24-24-15,-24-1-1,25-24 1,-1 0-1,0 0 17,1 0-32,-1 0 15,1 0 1,-1 0 0,1 0-16,-1-24 15,-24-1 16,49 1-31,-25-1 16,1 1-16,-25 0 16,0-25-16,48 49 15,-48-49-15,25 24 16,-25 1 0,24 24-16,1 0 15,-25-24 1,24 24-16,1 0 15,-50 0 142,1 0-142,-1 0 1,25 24-16,-24 0 16,-1 1-1,25-1-15,0 1 47,0-1-16,0 1-15,0-1 31,0 0-16,25 25 0,-1-49-31,1 0 16,-1 0 0,1 0-1,-1 0 16,0 0-31,1-24 16,-1-1 15,-24 1-15,25-25 15,-1 25-31,-24-1 16,0 1-1,0-1 1,0-23 15,0 23-15,0 1 15,-24-1-15,-1 25-1,25 25 95,0-1-95,25 1-15,-25 23 16,24-23 0,1-1-1,-1 1 1,0-1 15,1 1-15,-25-1-1,24 0 1,1-24 0,-1 0-1,1 0 1,-1 0 0,0 0-16,1 0 15,-1 0 1,1-24-16,-25 0 15,24 24-15,-24-25 16,49 25-16,-49-24 16,24-25-16,1 0 15,-1 25-15,-24-1 16,25 1-16,-1 24 109,0 0-62,1 0-47,-1 0 16,25 24 15,-24 1 0,-1-1 1,-24 0-32,0 1 31,0-1-31,0 1 31,0-1-15,0 1-1,0-50 126,0 1-141,0-25 16,0 24-1,0 1 1,0 0-1,0-1 1,0 1-16,0-1 16,0 1-1,0-1-15,49 1 32,-25 0-17,25 24 63,-24 0-62,-1 24-16,-24 0 16,0 25 15,0-24-31,0-1 15,24 1 1,-24-1 0,25 25-1,-1-49 1,-24 24 0,25-24-1,-1 0 1,25 0-1,-25 0 17,-24-24-1,0-1 0,0 1-15,0 0-1,0-1 17,0 1-17,0-1 17,0 1-1,-24 24 250,-25 0-187,49 24-47,0 1-32,0-1-15,0 25 16,0-25 0,0 1-1,-24-50 157,-1 25-156,25-24 15,0 0-15,0-1-16,-24 1 15,24-1 1,0 1-16,0-25 15,0 25 1,0-1 78,24 1-79,1 24 1,-1 0 0,25 0-1,-25-25 1,25 25 0,-49-24-1,25 24 1,-1 0-1,0 0 1,1-24 0,-1 24-1,1 0 1,-1 0 31,25 0-47,-49 48 31,24-23-31,-24-1 16,0 25-1,0-25 1,0 1-16,0-1 31,0 1-15,0-1-16,25 1 47,-1-25-32,1 0 1,-1 0 15,1 0-31,-1 0 16,0 0-1,1 0 1,24 0 0,-25 0-1,25 0 1,-25-49 0,1 49-1,-25-25-15,0 1 16,24-1-1,-24 1 1,0 0 0,0-1-16,0-48 15,0 49 1,-24-1 0,-1 1-16,1-1 31,24 1-16,-24 24 1,-1 0-16,1 0 31,-25 24-15,49 1-16,0-1 16,0 25-16,0-25 15,0 1 1,0-1-16,0 25 15,24-49-15,-24 24 16,74 1 0,-26-1-1,-23-24-15,-1 0 16,1 0-16,-1 0 16,0 0-16,1 0 15,-1 0-15,1 25 16,24-25-1,-25 24-15,0-24 16,1 0 0,-1 0-1,-24-24 32,-24-1-31</inkml:trace>
        </inkml:traceGroup>
      </inkml:traceGroup>
    </inkml:traceGroup>
    <inkml:traceGroup>
      <inkml:annotationXML>
        <emma:emma xmlns:emma="http://www.w3.org/2003/04/emma" version="1.0">
          <emma:interpretation id="{F2FE6245-94EF-42F5-ADAB-F24DB8F843C1}" emma:medium="tactile" emma:mode="ink">
            <msink:context xmlns:msink="http://schemas.microsoft.com/ink/2010/main" type="paragraph" rotatedBoundingBox="9989,15069 28906,14305 29001,16635 10083,17399" alignmentLevel="4"/>
          </emma:interpretation>
        </emma:emma>
      </inkml:annotationXML>
      <inkml:traceGroup>
        <inkml:annotationXML>
          <emma:emma xmlns:emma="http://www.w3.org/2003/04/emma" version="1.0">
            <emma:interpretation id="{523EE2D1-431F-4F86-A4F0-2EE2B528F465}" emma:medium="tactile" emma:mode="ink">
              <msink:context xmlns:msink="http://schemas.microsoft.com/ink/2010/main" type="line" rotatedBoundingBox="9989,15069 28906,14305 29001,16635 10083,17399"/>
            </emma:interpretation>
          </emma:emma>
        </inkml:annotationXML>
        <inkml:traceGroup>
          <inkml:annotationXML>
            <emma:emma xmlns:emma="http://www.w3.org/2003/04/emma" version="1.0">
              <emma:interpretation id="{9D71D962-E18B-448F-AAF0-6CD1DF49A3E4}" emma:medium="tactile" emma:mode="ink">
                <msink:context xmlns:msink="http://schemas.microsoft.com/ink/2010/main" type="inkWord" rotatedBoundingBox="10015,15732 14817,15538 14865,16727 10063,16921"/>
              </emma:interpretation>
              <emma:one-of disjunction-type="recognition" id="oneOf27">
                <emma:interpretation id="interp55" emma:lang="" emma:confidence="1">
                  <emma:literal/>
                </emma:interpretation>
              </emma:one-of>
            </emma:emma>
          </inkml:annotationXML>
          <inkml:trace contextRef="#ctx0" brushRef="#br1" timeOffset="221192.8963">7669 13458 0,'25'0'93,"-1"0"-77,0 0-16,1 0 16,24 0-16,-25-25 15,25 1 1,-25 24-16,25-25 15,0 1 1,0-1-16,-25 1 16,50 24-16,-1-49 15,-49 25 1,25 24-16,-24-25 16,-1 25-16,25-24 15,-25 24 1,-48 0 109,-1 0-125,-23 0 15,-1 0 1,24 24 15,25 1-31,0-1 16,0 1 0,0-1-16,0 0 15,0 1 1,0-1-16,0 1 31,25-1-15,-1 1-1,1-25 1,-1 0 0,0 0-1,1 0-15,-1 0 16,1 0-1,-1 0 1,1 0 0,23 0 15,-48-25-15,0-24-1,25 25 1,-25-1-16,0 1 15,0 0 1,0-1 0,0 1-16,0-1 31,0 1-31,0-1 16,0 1 15,24 48 141,1-24-157,-25 25-15,48 24 32,1-49-17,-49 24-15,49-24 16,-24 0-16,23 0 15,-23 0 1,-1 0 78,1 0-79,-1 0 1,1 0 0,-25-24-16,48-1 15,-48 1 1,25-1 0,-1 25-16,1 0 15,48-24-15,-24 24 16,-25 0-1,-48 0 157,-1 0-156,1 0 0,24 24-1,-24-24-15,-1 25 31,25-1-15,0 1 0,0-1-1,0 1 1,0-1 0,0 0-16,25-24 46,-1 0-46,0 0 16,1 0 0,-1 0-16,1 0 15,-1 0 1,1 0 0,-1 0-16,0-24 31,1 0-16,-1-1 1,-24 1 0,0-25-1,0 24 1,0-23 0,25-1-1,-25 0 1,24 49-16,-24-49 15,24 25-15,-24-1 16,0-24 0,0 25-1,0-25-15,0 0 16,0 25 0,0-1-16,0-23 15,0 23-15,0 1 16,0-1-1,0 50 126,0-1-141,0 1 16,49 23-16,-49-23 15,0 24 1,0 0-16,0-1 16,0-23-16,0 24 15,25 0-15,-25-1 16,0-23-16,0 24 15,0-25-15,24 25 16,-24-25 0,0 1-16,0-1 15,25-24 1,-1 0 0,0 0 30,1 0-30,-1 0-16,1 0 16,-1 0-16,1 0 15,23 0-15,1 0 16,0-24-16,-49-1 16,24 1-16,-24-1 15,0 1 1,-24 24 124,0 0-124,-1 0 0,1 0-16,-1 24 15,1-24 1,24 25-16,0-1 31,0 1-31,0-1 0,0 1 47,0-1-47,0 0 16,0 1-1,0-1 1,49-24 0,-25 0 15,1 25-31,-1-25 15,0 0 17,1 0-17,-1 0 1,1 0 46,48-98-46,-73 74-16,0-1 0,0-24 16,0 0-1,0-48 1,0 48 0,0 0-16,0 25 15,0-25-15,0 0 16,0 25-16,0-1 15,0-48-15,0 48 16,0 1-16,24-269 47,1 244-31,-25 25-16,0-1 15,24 1-15,-24-1 16,0 1-1,25 24 48,-25 49-47,0-25-16,0 25 15,0 0-15,0 0 16,0 24-16,0 0 31,0-48-31,0-1 16,0 1-16,0-1 15,0 25-15,0 0 16,0 0 0,0-1-16,0-23 15,49-1-15,-49 1 16,24-1-1,-24 1-15,0-1 16,49 0 0,-49 1-1,0-1-15,24 1 16,1-25 15,-25 24-15,24-24-16,1 0 31,-1 0-31,0 0 16,1 0-1,-1 0 1,1 0 0,-1-49 15,-24 25-31,0-25 15,0 25 1,0-25-16,0 24 16,0-24-16,0 25 15,0 0 1,0-25-16,0 24 16,-24 25-1,-25-49 1,24 49-1,1 0 17,0 0-1,24 74 0,73-74-15,-24 0-1,-25 24 48,1-24-1,-1 0-46,0 0 0,25 0-1,-24 0-15,23 0 16,-23 0 0,-1 0-16,1 0 15,-1 0-15,1 0 16,-1 0-1,0 0 1,1 0 0,-1 0-1,1 0-15,-1 0 172,-24 25-172,0-1 16,-24 0-1,24 1 1,0-1 15,0 1 1,0-1-32,0 1 15,0-1 16,0 0-15,24 1-16,25 24 16,-49-25-16,24-24 15,1 24-15,-1 1 16,-24-1 0,25-24-1,-1 0 1,0 0-1,1 0 17,-1 0-32,1 0 15,-1 0-15,1 0 16,-1 0-16,25 0 16,-25-24-1,1 24 1,-1-25-16,1 1 15,-1 24 17,0-24-32,-24-1 15,25 1-15,-1-1 16,-24 1 15,0 0-15,0-1 31,0 1-47,-24-1 31,-1 1 0,1 24-31,0 0 31,-1 0 1,1 0-17,-1 0-15,25 24 16,0 1 0,0 24-16,0-25 31,0 25 0,0-25 0,0 25-15,0-25 0,25-24-1,-25 49 16,24-49 16,1 0-31,-1 0-16,0 0 16,1 0-1,-1 0 1,25 0-1,-24 0 17,-25-24-17,48-1 1,-48 1 0,25 24-16,-1-24 15,1 24 1,-1-25-16,-24 1 15,0-25 1,0 25-16,0-1 16,0 1-16,0-1 15,0-24-15,0 25 16,0-25-16,25 0 16,-1 0-1,-24 25-15,0 48 172,0 1-172,0-1 16,0 1-1,24 24-15,1-25 16,-25 0 0,0 1-1,0 24 1,0-25-1,0 1 1,0 23 0,0-23-16,0-1 31,0 1-15,0 23 15,-25-48 47,1 0 47,24-24-94,24 0-31,1-1 31,-25 1-15,0-1 0,49 1-1,-49 0-15,0-1 16,24 1-16,-24-25 16,0 24-1,24-23 1,1 48-1,-25-25-15,0 1 16,24-1 0,-24-24-1,0 25 1,0-25-16,0 25 31,0-1-15,0 1-1,0-1 32,0 50 78,0-1-109,0 1-16,0-1 31,25-24-31,-25 25 16,24-1-1,-24 0 1,25-24 0,-25 25-16,48-1 15,-48 1 17,25-25-32,-25 24 15,0 1-15,0-1 16,0 0-1,24 1-15,1-1 32,-25 1 46,0-1-63,0 1 1,-25-25 0,1 48-16,-1-48 15,1 25 1,0-25 0,-25 49-1,0-49 1,49 24-1,-25-24 1,50 0 93,48 0-93,-48-24-16,23-1 0,1 25 31,0-49-31,0 25 16,0 0 0,-49-1-16,24 1 15,1 24-15,-25-25 16,24 25-1,-24-24 17</inkml:trace>
          <inkml:trace contextRef="#ctx0" brushRef="#br1" timeOffset="249456.7756">9867 13311 0,'0'-24'31,"0"-1"0,0 1-15,0-1-1,0 1 64,0-25-64,25 49 16,-25-24 1,24 24-17,-24-49 17,49 24-1,-49 1 16,24 0 15,1 24 16,-1 0-31,-24-25-31,25 25-1,-1 0 32,0 0 0</inkml:trace>
        </inkml:traceGroup>
        <inkml:traceGroup>
          <inkml:annotationXML>
            <emma:emma xmlns:emma="http://www.w3.org/2003/04/emma" version="1.0">
              <emma:interpretation id="{0BB7DD6F-B0DE-454D-A801-EF7AB2097B52}" emma:medium="tactile" emma:mode="ink">
                <msink:context xmlns:msink="http://schemas.microsoft.com/ink/2010/main" type="inkWord" rotatedBoundingBox="15126,15578 19091,15418 19132,16447 15168,16607"/>
              </emma:interpretation>
              <emma:one-of disjunction-type="recognition" id="oneOf28">
                <emma:interpretation id="interp56" emma:lang="" emma:confidence="1">
                  <emma:literal/>
                </emma:interpretation>
              </emma:one-of>
            </emma:emma>
          </inkml:annotationXML>
          <inkml:trace contextRef="#ctx0" brushRef="#br0" timeOffset="258009.7444">13335 12994 0,'0'24'94,"0"0"-78,25-24-16,-1 0 31,1 0-16,-1 0 1,25 0 31,-25-24 0,1 24 15,-1-49-30,-24 25-1,25 24-16,-25-25 1,0 1 0,24 24-1,-24-25-15,0 1 16,0-25 0,0 25-1,0-25 16,0 24 1,24 25 140,1 0-157,-25 25-15,24-25 16,1 24-1,-1-24 1,0 49 0,1-49-16,-1 25 15,1-1 1,-1-24-16,1 24 16,-1 1 30,-24-1-14,0 1-17,-24-1 1,-1-24 15,1 0-15,-1 0-16,1 0 15,-1 0 1,1 0 0,48 0 109,1 0-110,-1 0 17,25-24-1,-24-1 0,-25-24-15,24 25-16,-24-25 15,0 25-15,0-25 16,0 24-16,49-23 16,-49 23-16,0 1 15,0-1-15,0-24 16,0 1-1,0 23-15,0-24 16,0 74 156,0 24-172,24 24 16,1-24-1,-1 24-15,1 0 16,-25-24-1,0-24 1,24-25-16,-24 48 16,24-23-1,1-25 1,-1 0 0,1 0-16,-1 0 15,25 0 32,-25 0-31,-24-25 15,0-23-15,0 23-16,0 1 15,0-1-15,0 1 16,0-1-16,0 1 15,0 0 1,49 24 125,-24 0-141,48 0 15,-49 0-15,25 0 16,-24 0-16,-1 0 16,-24 24 62,0 25-63,0 0 1,0-25-16,49 1 16,-49-1-1,24-24 16,1 0-15,-1 0 15,1 0-31,-1 0 32,0 0-1,-24-24 16,0-25 0,25 0-32,-1 49 1,-24-25-16,0 1 15,0-25-15,25 49 16,-25-24-16,0-1 16,0 1-1,-25 24 63,1 0-62,-1 0-16,25 24 31,0 1 1,0-1-32,0 1 15,0-1 1,0 0-16,0 1 15,0-1-15,0 1 16,0-1 0,0 1-1,0-1-15,49 25 32,-24-49-32,-1 0 15,25 0-15,-25 0 16,1 0-16,-1 0 15,1 0-15,23 0 16,-23 0-16,48-25 16,-48 1-16,-1 24 15,25-24-15,0-1 16,-25 1-16,25-25 16,-25 49-16,1-25 15,-25 1 1,0 0-16,0-1 47,0 1-47,0-1 15,0 1 1,0-1-16,-25 25 16,25-24-1,-48 24 16,23 0-15,-24 0 0,25 0-1,24 24 1,0 1-16,0-1 16,0 25-16,0-24 15,0-1-15,0 0 16,0 25-16,0-24 31,24-25-15,1 24-1,-1-24-15,1 0 16,23 0-16,-23 0 16,-1 0-1,25 0 1,-24 0 15,-1 0-31,25 0 16,-25-24-16,50-25 15,-50-24 1,-24 48 0,24-73-16,-24 25 15,25 0-15,-25 24 16,0-24-16,0 24 15,0 0-15,0 0 16,0 25-16,0-25 31,-25 49 1,1 24-32,0 74 15,-1-25-15,25 25 16,-24 0-16,24-1 15,0 1-15,0-49 16,24 24-16,1 1 16,-1-74-16,25 0 15,0 0-15,-25 0 16,0 0 0,25 0-16,-24 0 46,-25-25-30,-25 1 0</inkml:trace>
          <inkml:trace contextRef="#ctx0" brushRef="#br0" timeOffset="253769.9402">13164 12407 0,'0'-24'15,"-24"24"16,0 0-15,-1 0-16,1 24 31,-1-24-31,1 0 16,-1 25-16,1-1 16,0 25-16,-1-25 15,25 1-15,-24-1 31,-1 1-31,1-1 32,24 25-1,0-25-31,0 25 16,0 0-1,-25 0-15,-23 0 16,48-25-16,0 1 15,0 24-15,0-25 16,0 0 0,0 1-1,0-1-15,0 1 16,0 23-16,24-48 16,-24 25 62</inkml:trace>
          <inkml:trace contextRef="#ctx0" brushRef="#br0" timeOffset="259120.1845">13653 12603 0,'24'0'16,"25"-25"-16,-25 25 15,1 0-15,24-24 16,24 24-16,-24 0 16,49 0-16,-50 0 15,26 0-15,-1 0 16,-49 0-16,1 0 15</inkml:trace>
          <inkml:trace contextRef="#ctx0" brushRef="#br0" timeOffset="258327.9787">15216 12481 0,'146'0'0,"50"0"16,24 0-16,-74-25 16,-24 1-16,98-50 15,-98 50-15,25-25 16,-25 0-16,-73 25 16,-49 0-1</inkml:trace>
          <inkml:trace contextRef="#ctx0" brushRef="#br0" timeOffset="259969.4766">16510 12505 0,'0'49'31,"0"0"-15,0-25-16,0 1 15,25-25-15,-25 24 16,24 49-16,-24-48 31,0-1-31,0 1 16,0 23-1,0-23-15,-24-1 16,-1 1-16,1-25 16</inkml:trace>
        </inkml:traceGroup>
        <inkml:traceGroup>
          <inkml:annotationXML>
            <emma:emma xmlns:emma="http://www.w3.org/2003/04/emma" version="1.0">
              <emma:interpretation id="{9C529E02-B345-4043-8C67-60A58CE74DA0}" emma:medium="tactile" emma:mode="ink">
                <msink:context xmlns:msink="http://schemas.microsoft.com/ink/2010/main" type="inkWord" rotatedBoundingBox="19453,15181 21904,15082 21973,16787 19521,16886"/>
              </emma:interpretation>
              <emma:one-of disjunction-type="recognition" id="oneOf29">
                <emma:interpretation id="interp57" emma:lang="" emma:confidence="1">
                  <emma:literal/>
                </emma:interpretation>
              </emma:one-of>
            </emma:emma>
          </inkml:annotationXML>
          <inkml:trace contextRef="#ctx0" brushRef="#br0" timeOffset="262753.1164">17096 12652 0,'0'-25'31,"0"1"0,0-1-31,25 1 16,-1-1 15,-24-23-15,25 23-1,-1 1 1,25-1 0,-25 25-1,1-24 1,-1 24-16,1 0 15,-25-25-15,24 25 16,1 0-16,-1 0 16,0-24-16,1 24 15,24-24 1,-25 24-16,0 0 16,-48 0 109,0 0-110,-25 0 1,24 24-1,-23 0-15,23 1 16,-24-1 0,25 1-1,24-1 1,0 1-16,0-1 16,0 25 15,0-25 0,0 1-15,24-1-1,1-24-15,-25 25 16,24-25 0,1 0-16,-1 0 15,0 0-15,1 0 16,24 24-16,-25-24 15,0 0 1,1 0-16,-1 0 16,1 0-16,-25-24 15,24 24 1,1-25 0,-25 50 109,0 23-110,0-23 1,24-1-1,0-24 1,1 0 0,-1 0-16,1 0 15,-1 0-15,1 0 16,-1 0-16,0 0 16,-24-24-16,25 24 15,-1-49-15,-24 25 16,0-1-1,0 1 1,0-1-16,0 1 16,25-25-1,-25 25-15,0-1 16,0-24-16,0 0 16,0 25-16,0-25 15,0 25-15,0-49 16,0 24-16,0 0 15,0 24-15,0 1 16,0 0-16,0-1 16,0 50 77,0 23-93,24 1 16,-24 0-16,25 24 16,-25-48-16,0 48 15,48 25-15,-48-74 16,0 25-16,25 0 16,-25-25-16,0 25 15,24 24-15,1-24 16,-1-24-16,1-1 15,-25 1-15,24-25 16,0 0 0,25 0-1,-24 0 1,-1 0 15,-24-25-15,0-48-16,0 24 15,0 25 1,0-1-16,0-24 16,0 25-16,0-1 31,0 50 47,0 48-78,0-48 16,0-1-16,0 25 15,0-25 1,24 1 0,25-1-1,-24-24 16,-1 0-31,1-24 32,-25-25-17,0 0 1,0 25-16,0-1 16,0 1-1,0-1-15,0 1 0,0-1 16,24 25-1,-24-24 1,24 24 0,1 0-1,-25 49 1,73 49-16,-48-74 16,-25 49-16,48 49 15,-48-97-15,0 24 16,0 24-16,0-49 15,0 50-15,0-1 16,0 0-16,0-24 16,-24-49-16,0 73 15,-25-48-15,0-25 16,24 0-16,-23 0 16,23 0-16,25-74 46,0-48-30,49 73-16,0-48 16,0 48-1,0 0-15,-25 25 0,74 24 16,24-49 0,-73 49-16,-1-49 15,-23 49-15,-1 0 16,-24-24-16,0-1 15,0 1 1</inkml:trace>
          <inkml:trace contextRef="#ctx0" brushRef="#br0" timeOffset="263393.5875">17438 11748 0,'25'24'78,"-25"1"-78</inkml:trace>
          <inkml:trace contextRef="#ctx0" brushRef="#br0" timeOffset="263112.27">18098 12554 0,'122'-25'16,"-24"25"-16,-1-24 16,-23 24-16,-26-24 15,-23-1 16</inkml:trace>
          <inkml:trace contextRef="#ctx0" brushRef="#br0" timeOffset="264104.7241">19539 12334 0,'0'49'46,"0"0"-46,0 24 16,0 0-16,0 1 16,0-26-16,0-23 15,0-1 17,-25-24-17</inkml:trace>
        </inkml:traceGroup>
        <inkml:traceGroup>
          <inkml:annotationXML>
            <emma:emma xmlns:emma="http://www.w3.org/2003/04/emma" version="1.0">
              <emma:interpretation id="{721C923C-CA3F-491A-A3C7-1F6F0D344C90}" emma:medium="tactile" emma:mode="ink">
                <msink:context xmlns:msink="http://schemas.microsoft.com/ink/2010/main" type="inkWord" rotatedBoundingBox="22265,14574 25980,14424 26074,16753 22359,16903"/>
              </emma:interpretation>
              <emma:one-of disjunction-type="recognition" id="oneOf30">
                <emma:interpretation id="interp58" emma:lang="" emma:confidence="1">
                  <emma:literal/>
                </emma:interpretation>
              </emma:one-of>
            </emma:emma>
          </inkml:annotationXML>
          <inkml:trace contextRef="#ctx0" brushRef="#br0" timeOffset="270511.8714">21590 11797 0,'74'0'15,"-1"0"-15,49 0 16,-24 24-16,24-24 16,-25 0-16,-23 0 15,-1 0-15,-49 0 16,1 0-16,-1 0 15,1 0 1</inkml:trace>
          <inkml:trace contextRef="#ctx0" brushRef="#br0" timeOffset="271304.3502">22054 11968 0,'0'-25'15,"0"1"-15,25-1 16,-25 1 0,24-49-16,-24 48 15,0-23 1,0-26-16,0 25 15,49-24-15,-49 0 16,0-25-16,0 0 16,0 1-16,0 48 15,0 0-15</inkml:trace>
          <inkml:trace contextRef="#ctx0" brushRef="#br0" timeOffset="269936.6936">19930 12578 0,'0'-24'16,"0"-1"0,0 1-1,0-25-15,24 0 16,0 0-1,25 1-15,-24-1 16,-1 24 0,25-23-1,-25-1 1,1 49 46,-1 0 1,-24 49-32,-24-49-31,-1 24 16,1-24-16,-25 49 15,49-25-15,-24 1 16,-1 23-16,25-23 16,0 24-1,-24-25-15,24 49 16,0-48-16,0-1 16,0 1-16,0 24 15,49-49 16,-1 0-15,-23 0 0,-1 0-16,25 0 15,-24 0 1,-1-25-16,0 1 16,1-1-16,-1-24 15,-24 25-15,25 0 16,-1 24-16,-24-25 15,25 1 1,-1 24-16,25 0 16,-49-25-1,-25 25 95,1 0-95,-49 49-15,48-24 16,25 23 0,-49-23-1,49 24-15,0-25 16,0 1-16,0-1 15,0 0-15,0 1 32,25-25-17,-1 0-15,25 0 16,-24 0 0,-1 0-16,0 0 15,1 0 1,-1 0-1,1 0-15,24 0 16,-25-25-16,0 1 16,1 0-1,-25-1 1,0 1-16,0-1 16,0 1-16,0-1 15,0 1-15,0-25 31,0 25-15,-49 24-16,25-25 16,-25 25-16,24-24 15,1 24 17,-25 0-17,49 24-15,0 25 16,0-24-1,0-1-15,0 0 16,0 1-16,0 24 31,49-49 1,-25 0-17,25 0 1,-24 0-16,23 0 15,-23 0-15,-1-25 16,25 1-16,-49-1 16,25 25-16,-25-24 15,24 0-15,0-1 16,-24 1 0,0-1-16,0 1 31,0-1-31,0 1 78,0 48-31,0 25-32,0 25 1,0-50-16,0 25 16,0-25-16,0 1 15,0-1-15,25 1 16,-25-1-16,24 0 16,-24 1-1,25-25 16,-1 0-15,0 0-16,1-49 16,-1 0-1,-24 0-15,0 25 16,0-25 0,0 25-16,0-1 15,0 1-15,0-1 16,25 1 78,-1 24-79,1 0 1,-25 24-1,24 1 32,-24-1-15,24-24-32,-24 25 15,25-1-15,-25 0 16,0 25-1,0 0-15,24-24 16,1 23 0,-1-48 46,25 0-31,-25 0-15,1 0-16,24-24 16,-25 0-16,0-1 15,1-24 1,-1 49 0,1-24-16,-1-25 15,1 49-15,-1-49 16,0 0-16,1 49 15,-1-24-15,1-1 16,24 1 0,-25 48 31,0-24-47,-24 25 15,25 48-15,-1-24 16,-24 0-1,0 0-15,0-25 16,0 1 0,25-99 109,-1 50-110,-24-25-15,25 49 16,-1-24-16,0 24 94,1 0-79,-1 0 1,1 24 0,-25 0-1,24-24 1,-24 25-16,0 24 31,25-49-15,-25 24-16,24 1 31,-24 23-31,24-48 31,-24-48 79,0 23-95,0-24 1,0-24-16,0 49 15,0-50-15,25 1 16,-1 24-16,-24-24 16,0-25-16,0 25 15,0-25-15,0 49 16,0 1-16,0 23 16,0 1-16,0-1 15,0 74 79,0 0-94,0 24 16,0 1-16,0-1 15,0-24-15,0 24 16,0 0-16,0 25 15,0-74-15,0 50 16,0-26-16,0 1 16,0-24-1,25-1 32,-1-24 0,-24-24-47,24 24 16,1-25-1,-1-24 1,1 25 0,-25-25-1,0 25 1,0-1-1,0-24-15,0 25 0,0-25 16,0 25 0,0 48 109,24-24-94,1 0 0,-1 0 79,0 0-64,1 0 1,-1 0 16,25 0 109,-24 0-157,48 0-15,-49 0 16,1 0 0,-25 25 77,0-1-93,0 0 16,-25 1 0,25-1-1,-24 1 1,24-1 15,0 1 0,0-1 1,24 0-1,-24 1-16,25-25 1,-1 0-16,0 0 16,1 0-1,-1 0 1,1 0 0,-25-25-16,24 25 15,-24-24-15,25-25 16,-25 25-1,24-1-15,-24 1 16,0-1-16,0 1 16,0 0-1,0 72 95,0 26-95,0-25-15,0-1 16,24-48 15,1 49-31,-1-49 16,1 0-1,-1 0 1,25 0 0,-25-24-1,1 24-15,-1-49 16,1 25 0,-1-25-16,-24 24 15,0-24 1,0 25-16,25 0 15,-25-1-15,0 74 79,0 24-64,0 25-15,0 0 16,0-49-16,0 73 15,0 49-15,0-49 16,0-25-16,0-23 16,0-50-16,-25 74 15,1-98 1,-25 0 0,0 0-1,25 0-15,-1 0 16,-48 0-16,73-25 15,-25 25-15,25-48 16,-24-1-16,24-25 16,0 26-16,0 23 15,24-24-15,25 1 16,0 23-16,24 25 16,-24-73-16,25 73 15,-50-25-15,49-23 16,1-1-16,-50 49 15,-24-49-15</inkml:trace>
          <inkml:trace contextRef="#ctx0" brushRef="#br0" timeOffset="272169.2453">23642 12358 0,'0'25'16,"0"48"-16,0 0 16,0-48-1,0-1-15,0 1 16,0-1-1,0 1 1,0-1 31</inkml:trace>
        </inkml:traceGroup>
        <inkml:traceGroup>
          <inkml:annotationXML>
            <emma:emma xmlns:emma="http://www.w3.org/2003/04/emma" version="1.0">
              <emma:interpretation id="{76965125-50F3-4FFE-ACDC-ED04659B6EFC}" emma:medium="tactile" emma:mode="ink">
                <msink:context xmlns:msink="http://schemas.microsoft.com/ink/2010/main" type="inkWord" rotatedBoundingBox="26232,15474 28949,15364 28996,16533 26280,16643"/>
              </emma:interpretation>
              <emma:one-of disjunction-type="recognition" id="oneOf31">
                <emma:interpretation id="interp59" emma:lang="" emma:confidence="0">
                  <emma:literal>coere)</emma:literal>
                </emma:interpretation>
                <emma:interpretation id="interp60" emma:lang="" emma:confidence="0">
                  <emma:literal>coere/</emma:literal>
                </emma:interpretation>
                <emma:interpretation id="interp61" emma:lang="" emma:confidence="0">
                  <emma:literal>cada/</emma:literal>
                </emma:interpretation>
                <emma:interpretation id="interp62" emma:lang="" emma:confidence="0">
                  <emma:literal>rode/</emma:literal>
                </emma:interpretation>
                <emma:interpretation id="interp63" emma:lang="" emma:confidence="0">
                  <emma:literal>Pode/</emma:literal>
                </emma:interpretation>
              </emma:one-of>
            </emma:emma>
          </inkml:annotationXML>
          <inkml:trace contextRef="#ctx0" brushRef="#br0" timeOffset="274896.155">24081 12383 0,'0'-25'32,"0"-23"-17,0 23 1,0-24 0,49 1-16,-49-1 15,25 49 1,-1-25-1,25-24-15,-49 25 16,24 24 15,1 0 47,-25 24-46,-25 1-17,1-25-15,-25 73 16,0-48-16,49-1 16,-49 0-16,1 25 15,48-24-15,-49-1 16,24 0-16,1 1 15,24 24-15,-49 0 16,25-1 0,24-23-16,0-1 15,0 1-15,24-1 16,49-24 0,1 0-1,-1 0 1,-49 0-1,25 0-15,-24 0 16,-1 0-16,25-24 16,49-25-1,-50 0-15,-23 49 16,73-98-16,-50 49 16,-23 1-16,24 23 15,-25 1-15,25-1 16,-49 1-16,24 24 15,-73 24 126,1 25-125,23 0-16,-24-25 15,49 25-15,-24 0 16,24 0-16,0-25 16,0 1-1,0-1 1,0 1-16,0-1 15,24-24 1,25 25-16,-24-25 16,23 0-1,-23 0-15,-1 0 16,1 0-16,-1 0 16,1 0-1,23 0-15,-23-25 16,-25 1 15,0-1-15,0 1-1,0-1-15,0 1 16,0 0-16,0-1 16,0 1-1,0-1-15,0 1 16,-25 24 15,-23 0 0,23 0-15,1 0 0,-1 0-16,1 0 15,-1 49 1,25 0-1,0-25-15,0 0 16,0 1 0,25 24-1,24-49 1,24 0 0,-49 0-16,1 0 15,48 0-15,-24-25 16,0 1-16,-25-1 15,25-23-15,24 23 16,-48 1-16,48-1 16,0-24-1,-48 25-15,-1 24 16,-48 0 109,-1 0-109,1 24-16,-1 25 15,-23 0-15,48 0 16,0 0-16,0 24 15,0 0-15,0-48 16,0 24-16,24-25 16,-24 1-16,24-25 15,25 0 17,-24 0-17,-25-25 1,0 1-16,0-25 15,0 0-15,0-24 16,0-1-16,0 1 16,0 24-16,0 0 15,0-24-15,0 49 16,0-25-16,0 25 16,0-1-16,0 1 15,0 48 63,0 49-62,24 25-16,49 0 16,-73-25-16,25 0 15,-25-24-15,49 0 16,-25-25-16,25 1 15,-25-25-15,1 0 16,-1 0 0,1 0-1,24 0 1,-25 0-16,0-25 16,-24-23-16,49-1 15,-24 0 1,-25 0-16,24 25 15,-24-1-15,0 1 16,0-1 0,0 1 31,-24-1-47,-1 25 15,1 25 1,-1 24-16,25-25 15,0 49-15,0 1 16,0-1-16,0 0 16,25-24-16,24 24 15,-25-73-15,25 25 16,-25-25-16,25 0 16,0 0-16,0 0 15,-25 0 1,1 0-1,-1-25-15,-24-23 16,0 23 0,25 25-16</inkml:trace>
          <inkml:trace contextRef="#ctx0" brushRef="#br0" timeOffset="275328.2382">26280 12114 0,'24'74'0,"49"48"15,0 0-15,-24-25 16,-24 26-16,-25-50 15,24 25-15,25 24 16,-49-73-16,0-25 16,0 25-16,0-25 15,0 1 17</inkml:trace>
        </inkml:traceGroup>
      </inkml:traceGroup>
    </inkml:traceGroup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10:16.42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A8F52D3-FB7C-43AC-8F46-1D7812D86C86}" emma:medium="tactile" emma:mode="ink">
          <msink:context xmlns:msink="http://schemas.microsoft.com/ink/2010/main" type="inkDrawing" rotatedBoundingBox="25005,2887 31257,2648 31261,2744 25009,2984" semanticType="underline" shapeName="Other">
            <msink:sourceLink direction="with" ref="{6C674980-DA3C-465A-AA02-4849E0322F73}"/>
            <msink:sourceLink direction="with" ref="{1906C886-DC47-477F-8D8C-4BDB291D72DB}"/>
          </msink:context>
        </emma:interpretation>
      </emma:emma>
    </inkml:annotationXML>
    <inkml:trace contextRef="#ctx0" brushRef="#br0">0 264 0,'24'0'234,"1"0"-218,24 0 15,-25 0-15,1 0-1,23-25 1,1 25 0,-24 0-1,24 0 1,-25-24-16,0 24 15,1 0 1,24-24 0,-25 24-16,1 0 15,-1 0 1,0 0-16,1 0 16,-1 0-1,1 0-15,-1 0 16,1 0-1,-1 0-15,-24-25 16,24 25-16,25 0 16,-24 0-1,23 0 1,1 0 0,0 0-1,0 0 1,0 0-16,0 0 15,0 0 1,-1 0-16,-23 0 16,-1 0-1,1 0-15,23 0 16,-23 0-16,-1 0 16,25 0-1,-24 0-15,23 0 16,-23 0-1,24 0-15,-25 0 16,25 0 0,-25 0-16,25 0 15,-24 0 1,-1 0-16,1 0 16,-1 0-16,0 0 15,25 0-15,-24 0 16,24 0-1,-1 0 1,-23 0-16,24 0 16,-1 0-1,1 0-15,-24 0 0,-1 0 16,25-24 0,-25 24-16,25 0 15,-24-25-15,24 25 16,-25 0-16,25 0 15,0 0 1,-25 0-16,25 0 16,-49-24-1,49 24-15,-25 0 16,49 0-16,-73-25 16,49 25-16,-24 0 15,48 0-15,-49 0 16,25 0-16,-24 0 15,24 0-15,24 0 16,-24 0-16,48 0 16,-48 0-16,0 0 15,49 0-15,-49 0 16,48 0-16,-72 0 16,24-24-16,24 24 15,-24 0-15,-25 0 16,25 0-16,24 0 15,-24-24-15,24 24 16,1 0 0,-50 0-16,25 0 15,24 0-15,-48 0 16,23 0-16,1 0 16,0 0-16,-24 0 15,23 0-15,1 0 16,24 0-16,1 0 15,-50 0 1,25 0-16,24 0 16,-48 0-16,48 0 15,-49 0-15,50 0 16,-1 0-16,-49 0 16,50 0-16,-50 0 15,49 0-15,-48 0 16,24 0-16,-1 0 15,-23 0 1,-1 0-16,25 0 16,24 0-16,-24 0 15,0 0-15,-24 0 16,48 0-16,-49 0 16,25 0-16,-25 0 15,25 0 1,-24 0-16,24 0 15,-1 0 1,-23 0-16,-1 0 16,1 0-1,-1 0-15,1 0 16,-1 0 0,0 0-1</inkml:trace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10:18.29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4D5523F-0819-46B1-BFE8-E20A691104F5}" emma:medium="tactile" emma:mode="ink">
          <msink:context xmlns:msink="http://schemas.microsoft.com/ink/2010/main" type="inkDrawing" rotatedBoundingBox="2588,5064 6935,5054 6936,5078 2589,5088" semanticType="underline" shapeName="Other">
            <msink:sourceLink direction="with" ref="{B1EE2F0E-3534-40EC-9498-44E7A8FB2947}"/>
          </msink:context>
        </emma:interpretation>
      </emma:emma>
    </inkml:annotationXML>
    <inkml:trace contextRef="#ctx0" brushRef="#br0">0 27 0,'24'0'31,"1"0"-15,23 0 0,-23 0-16,24 0 15,-25 0 1,49 0-16,-24 0 16,-24 0-1,48 0-15,-24 0 16,0 0-16,-25 0 15,49 0-15,1 0 16,-50 0-16,49 0 16,-24 0-16,0 0 15,0 0-15,0 0 16,-1 0-16,-23 0 16,48 0-16,0 0 15,-24 0-15,25 0 16,-1 0-16,25 0 15,-1 0-15,-24 0 16,25 0 0,0 0-16,0 0 15,-50 0-15,50 0 16,0 0-16,-1 0 16,26 0-16,-26 0 15,1 0-15,-25 0 16,25 0-16,-25 0 15,0 0-15,-24 0 16,25 0-16,-26 0 16,1 0-16,25 0 15,-26 0-15,1 0 16,24 0-16,1 0 16,23 0-16,-23 0 15,-25 0-15,48 0 16,-23 0-16,-1 0 15,-49 0-15,25 0 16,0 0-16,0 0 16,-25 0-16,25-24 15,-25 24-15,25 0 16,-24 0-16,-1 0 16,1 0-1,-1 0 1</inkml:trace>
  </inkml:traceGroup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10:27.1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EDC7F85-22D7-4395-B871-4E1BD0DB891C}" emma:medium="tactile" emma:mode="ink">
          <msink:context xmlns:msink="http://schemas.microsoft.com/ink/2010/main" type="inkDrawing" rotatedBoundingBox="1730,2662 2808,6592 1466,6960 389,3029" semanticType="verticalRange" shapeName="Other">
            <msink:sourceLink direction="with" ref="{B1EE2F0E-3534-40EC-9498-44E7A8FB2947}"/>
            <msink:sourceLink direction="with" ref="{99CDA9F4-91E9-4513-A990-995C82F0148C}"/>
          </msink:context>
        </emma:interpretation>
      </emma:emma>
    </inkml:annotationXML>
    <inkml:trace contextRef="#ctx0" brushRef="#br0">662 0 0,'-24'0'16,"-1"0"15,-24 24-16,25-24 17,-25 49-17,25-25 1,-1-24 0,1 25-16,24-1 15,-25-24 1,1 25-16,24-1 15,-24 0-15,-1 1 16,1 24 0,-1 24-16,1-49 15,24 50-15,-73 48 16,73-98-16,-25 25 16,1 0-16,24-25 15,0 1-15,0-1 16,-25 74-16,25-74 15,0 25-15,-24 24 16,24 1-16,-24 48 16,-1-25-16,25 26 15,-24-26 1,24-72-16,0-1 16,0 49-16,0-48 15,0 48-15,0-24 16,0 0-16,0-25 15,0 25-15,24 0 16,-24 24-16,25 25 16,-25-74-16,24 25 15,0-25-15,1 50 16,-25-1 0,24-73-1,-24 49-15,49 24 16,0 25-16,-49-49 15,24-25-15,1 49 16,-1-24-16,25 0 16,-49-24-16,49 23 15,-25 50-15,50 0 16,-26 24-16,26 0 16,-26-73-16,1 24 15,-24 25-15,48-74 16,-49 1-16,25-1 15,-24 0 1,24 25-16,-1-24 16,1-1-16,-24-24 15,24 49-15,-25-49 16,0 0-16,50 24 16,-25-24-16,48 0 15,-48 0-15,49 0 16,-25 0-16,0 0 15,1 0-15,-50 0 16,49 0-16,-48 0 16,23 0 31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24548 4464 16383 0 0,'-4'0'0'0'0,"-6"0"0"0"0,-5 0 0 0 0,-4 0 0 0 0,-4 0 0 0 0,-1 0 0 0 0,-10 0 0 0 0,-11 0 0 0 0,-10 0 0 0 0,-14 0 0 0 0,-2 0 0 0 0,-3 0 0 0 0,4 0 0 0 0,6 0 0 0 0,4 0 0 0 0,9 0 0 0 0,5 0 0 0 0,5 0 0 0 0,-2 0 0 0 0,2 0 0 0 0,-1 0 0 0 0,3 0 0 0 0,-1 4 0 0 0,3 1 0 0 0,4 5 0 0 0,6 4 0 0 0,9 8 0 0 0,7 5 0 0 0,5 6 0 0 0,4 6 0 0 0,3 4 0 0 0,0 0 0 0 0,1 0 0 0 0,-1-3 0 0 0,0 5 0 0 0,0-2 0 0 0,0 5 0 0 0,-1-1 0 0 0,0 3 0 0 0,0 2 0 0 0,0 0 0 0 0,0 0 0 0 0,0-5 0 0 0,0-2 0 0 0,0 0 0 0 0,0 4 0 0 0,0 2 0 0 0,0-2 0 0 0,0-2 0 0 0,0-1 0 0 0,0 1 0 0 0,0-4 0 0 0,0-1 0 0 0,0-3 0 0 0,0 0 0 0 0,0 6 0 0 0,0 4 0 0 0,0 1 0 0 0,0-2 0 0 0,0-7 0 0 0,0-5 0 0 0,0-5 0 0 0,0-3 0 0 0,0-3 0 0 0,0-1 0 0 0,0 0 0 0 0,0 0 0 0 0,0-1 0 0 0,0 1 0 0 0,0 4 0 0 0,0 2 0 0 0,4-4 0 0 0,5-7 0 0 0,7-6 0 0 0,7-6 0 0 0,9-8 0 0 0,8-4 0 0 0,0-1 0 0 0,-2 1 0 0 0,1 0 0 0 0,-2 2 0 0 0,6-3 0 0 0,3 0 0 0 0,10-4 0 0 0,10 0 0 0 0,4-6 0 0 0,-1-1 0 0 0,6 2 0 0 0,-3 4 0 0 0,-9 4 0 0 0,-7 4 0 0 0,-4-3 0 0 0,-7 0 0 0 0,-8 1 0 0 0,0 1 0 0 0,0 2 0 0 0,4 1 0 0 0,-2-4 0 0 0,-3-1 0 0 0,0 1 0 0 0,-1 1 0 0 0,-2 1 0 0 0,-4 2 0 0 0,7 0 0 0 0,6 1 0 0 0,-1 0 0 0 0,-3 0 0 0 0,1 0 0 0 0,1 0 0 0 0,3 0 0 0 0,-1 1 0 0 0,-5-1 0 0 0,-4 0 0 0 0,-4-5 0 0 0,3 0 0 0 0,-1 0 0 0 0,3 0 0 0 0,-1 2 0 0 0,4 1 0 0 0,-2 1 0 0 0,3 1 0 0 0,-2-4 0 0 0,-2-2 0 0 0,1 1 0 0 0,-1 1 0 0 0,-2 1 0 0 0,-3 2 0 0 0,-1 0 0 0 0,-2 0 0 0 0,-1 1 0 0 0,-5-4 0 0 0,-5-5 0 0 0,-6-6 0 0 0,-4-4 0 0 0,-3-3 0 0 0,-2-3 0 0 0,-1 0 0 0 0,0-5 0 0 0,0-9 0 0 0,-4-7 0 0 0,-10-4 0 0 0,-2-2 0 0 0,2-9 0 0 0,-1-2 0 0 0,-1-3 0 0 0,1 1 0 0 0,0 4 0 0 0,-2 3 0 0 0,2 8 0 0 0,0 1 0 0 0,3-2 0 0 0,3 1 0 0 0,-9-4 0 0 0,-2-6 0 0 0,0 0 0 0 0,2-7 0 0 0,-4-1 0 0 0,3 4 0 0 0,4 7 0 0 0,1 6 0 0 0,3 7 0 0 0,3 7 0 0 0,3 6 0 0 0,4 3 0 0 0,-4 3 0 0 0,1 1 0 0 0,0 1 0 0 0,1 0 0 0 0,2-1 0 0 0,-4 1 0 0 0,-4-2 0 0 0,-1 1 0 0 0,-3 4 0 0 0,-2 5 0 0 0,-4 5 0 0 0,-2 5 0 0 0,-2 3 0 0 0,-5 6 0 0 0,-1 2 0 0 0,-4 0 0 0 0,-5-1 0 0 0,0-1 0 0 0,-2-1 0 0 0,-2-2 0 0 0,-2 0 0 0 0,-6-1 0 0 0,-3 0 0 0 0,-4 0 0 0 0,-6 4 0 0 0,-4 1 0 0 0,-7 0 0 0 0,-3-1 0 0 0,-2-1 0 0 0,1-1 0 0 0,6-1 0 0 0,10 0 0 0 0,12-1 0 0 0,11-1 0 0 0,8 1 0 0 0,4 0 0 0 0,9 0 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11:09.98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3EE7DE7-82C9-480F-82DE-23716AD46C96}" emma:medium="tactile" emma:mode="ink">
          <msink:context xmlns:msink="http://schemas.microsoft.com/ink/2010/main" type="inkDrawing" rotatedBoundingBox="4323,8880 8058,6251 8141,6369 4405,8997" semanticType="strikethrough" shapeName="Other">
            <msink:sourceLink direction="with" ref="{3B6825EE-187C-4B3D-A871-B26094924EE0}"/>
            <msink:sourceLink direction="with" ref="{67A703DB-4D5B-42CB-A594-07ED145CD424}"/>
          </msink:context>
        </emma:interpretation>
      </emma:emma>
    </inkml:annotationXML>
    <inkml:trace contextRef="#ctx0" brushRef="#br0">0 2662 0,'49'-49'32,"0"49"-17,-49-25-15,73-23 16,0-1-16,25-25 16,49-23-16,24-1 15,-25-24-15,74 0 16,-74 0-16,74-25 15,0 49-15,0-48 16,0 24 0,-49 0-16,48-49 15,-48 49-15,74-49 16,-74 0-16,24 0 16,-24 24-16,0 1 15,-122 97-15,24 24 16,-49 1-16,-24 0 15</inkml:trace>
  </inkml:traceGroup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11:10.53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E4E26B9-7A9F-4B05-8F71-2C96AC69D1FE}" emma:medium="tactile" emma:mode="ink">
          <msink:context xmlns:msink="http://schemas.microsoft.com/ink/2010/main" type="inkDrawing" rotatedBoundingBox="6194,5666 9235,8609 9012,8840 5971,5897" semanticType="callout" shapeName="Other">
            <msink:sourceLink direction="with" ref="{67A703DB-4D5B-42CB-A594-07ED145CD424}"/>
            <msink:sourceLink direction="with" ref="{8E568E62-47E9-44F3-AE10-B064D581CD16}"/>
          </msink:context>
        </emma:interpretation>
      </emma:emma>
    </inkml:annotationXML>
    <inkml:trace contextRef="#ctx0" brushRef="#br0">0 0 0,'74'73'16,"-50"-48"-16,98 97 16,0-49-16,74 25 15,-25 24-15,73 0 16,-24 74-16,-25-74 16,1 49-16,-25-25 15,0 25-15,-49-73 16,-25 48-16,74 25 15,-49 0-15,0 74 16,1-50-16,23 25 16,-48-74-16,-49-97 15,0 0 1,-25-25-16</inkml:trace>
  </inkml:traceGroup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12:29.19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99DA289-D04A-4CD8-AB43-988BDFA3B56C}" emma:medium="tactile" emma:mode="ink">
          <msink:context xmlns:msink="http://schemas.microsoft.com/ink/2010/main" type="inkDrawing" rotatedBoundingBox="20810,9144 23257,7197 23899,8004 21452,9951" semanticType="callout" shapeName="Other">
            <msink:sourceLink direction="with" ref="{A04B074C-AD8A-4D0D-A335-9FD5DFBE64E2}"/>
          </msink:context>
        </emma:interpretation>
      </emma:emma>
    </inkml:annotationXML>
    <inkml:trace contextRef="#ctx0" brushRef="#br0">25 880 0,'0'24'78,"0"25"-62,0-25 0,0 25-16,0-25 15,0 25 1,0-24 0,0 24-1,0-25 1,0 25-1,0-25 1,0 25 0,0-24-1,0 23 1,0-23 0,0 24-1,0-25 1,0 25-1,0-25 1,0 25 0,0-24-1,0 24-15,0-25 16,0 25 0,0-25-1,0 25 1,0 0-1,0-25-15,0 1 16,0 24-16,0-25 16,0 0-1,0 25-15,0-24 16,0-1-16,-25 25 16,25-25 218,25-24-218,-1-24-1,-24 0-15,49-25 16,-49 24-16,49-24 15,-25 25 1,1-25-16,24 25 16,-49-1-16,24 25 15,25-49-15,-25 49 16,25-24 0,-49 0-16,49-25 15,-25 49-15,50-49 16,-50 0-1,0 0-15,1 49 16,48-24-16,-24-25 16,-25 25-16,25-1 15,-24-24-15,-1 0 16,25 25-16,0-49 16,0 48-16,-1-24 15,-23 1-15,48 23 16,-48-24-16,23 0 15,-23 49-15,-1-48 16,25 23-16,0-24 16,-49 25-16,49 0 15,24-74-15,-24 73 16,-25-23-16,25-1 16,-24 24-16,-1-24 15,25 25-15,-49 0 16,24-1-16,25-24 15,-24 25-15,23-25 32,-23 25-17,-1-50-15,1 74 16,-25-24-16,24 24 16,1-49-16,-1 49 15,-24-24-15,24 24 16,1-49-16,-1 49 15,-24-25 1,49 25 0,-24-24-1,-1 0 1,0-1 15,1 1-31,-1-1 16</inkml:trace>
  </inkml:traceGroup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14:32.5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76632C9-A42D-4877-AD0E-F34CA4D16670}" emma:medium="tactile" emma:mode="ink">
          <msink:context xmlns:msink="http://schemas.microsoft.com/ink/2010/main" type="writingRegion" rotatedBoundingBox="2188,1775 32931,1268 33159,15111 2416,15618"/>
        </emma:interpretation>
      </emma:emma>
    </inkml:annotationXML>
    <inkml:traceGroup>
      <inkml:annotationXML>
        <emma:emma xmlns:emma="http://www.w3.org/2003/04/emma" version="1.0">
          <emma:interpretation id="{96CC1645-5741-4695-81D8-711B40092119}" emma:medium="tactile" emma:mode="ink">
            <msink:context xmlns:msink="http://schemas.microsoft.com/ink/2010/main" type="paragraph" rotatedBoundingBox="10390,1553 22222,1916 22169,3616 10338,325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E43AF80A-C6DD-4775-8042-542D5B38D30C}" emma:medium="tactile" emma:mode="ink">
              <msink:context xmlns:msink="http://schemas.microsoft.com/ink/2010/main" type="line" rotatedBoundingBox="10390,1553 22222,1916 22169,3616 10338,3253">
                <msink:destinationLink direction="with" ref="{7D85B9B0-41F4-40C5-B1F1-83E4C5609FD2}"/>
                <msink:destinationLink direction="with" ref="{2C6A6FAD-DB65-47E9-AB4F-4031AF5E59B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9573570-28F9-4120-A23D-3408F9140428}" emma:medium="tactile" emma:mode="ink">
                <msink:context xmlns:msink="http://schemas.microsoft.com/ink/2010/main" type="inkWord" rotatedBoundingBox="10390,1553 16298,1734 16245,3434 10338,325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319 1368 0,'-25'0'140,"1"0"-61,-1 0-33,1 0-14,-25 0-1,25 0 31,-25 0-15,24 0 63,1 0 30,0-49-77,-1 25-48,25-1 32,0 1-15,0-1 30,0 1-46,0-1 15,0 1 16,0-25-32,25 25 32,-25-1 63,0 1-79,0-1 0,0 1-15,24 0 15,-24-1 47,0 1-62,0-1-16,24 25 15,-24-24 1,0-1 0,0 1-1,25 24 1,-25-24-16,24 24 16,-24-25-16,0 1 15,25-1 1,-25 1-1,0 0 17,24-1-32,-24 1 31,49-1-15,-25-24 30,1 25-30,-1 0 0,1-1-1,-1 1 1,1 24 0,-1 0 15,0-25-16,1 25 1,-1 0-16,1 0 16,-1 0-16,25-24 15,0 24 1,-25 0 15,1 0-31,-1 0 16,25 0-1,-25 0-15,50 0 16,-50 0 15,0 0 1,-48 0 139,0 0-155,-1 0 0,1 0-16,-1 0 15,1 0-15,0 0 16,-1 0 0,1 0-16,-1 24 15,1-24 1,-1 0-16,-23 25 15,23-1 1,1-24 0,-25 0-1,24 0 17,-23 25-17,48-1-15,-25-24 16,25 24-1,-24-24 1,-1 25 0,25-1 15,0 1-15,-24-25-1,24 24-15,0 1 31,-25-25-15,25 24 0,0 0-1,0 1 1,0-1 0,-24 1-16,24-1 15,0 25 1,0-25-16,-24-24 15,24 49 1,0-24-16,0-1 16,0 0-16,0 1 15,-25 73-15,25-50 16,-24-23 0,24 24-16,0 0 15,0-1-15,0-23 16,0 24-1,0-25-15,0 1 16,24-1 0,1 0-16,-1-24 15,25 0 1,-25 0-16,1 0 16,24 49-16,-1-24 15,1-25-15,-49 24 16,74-24-16,-26 49 15,-23-49-15,-1 0 16,1 0-16,24 0 16,-25 0 15,0 0-31,1 0 16,-1 0-1,1-25 1,-1 1-1,0 0 1,-24-1-16,49 1 16,-49-1-16,0 1 15,0 0-15,25 24 16,-25-25-16,0 1 16,0-1-16,24 1 15,-24-1 1,0 1-16,0 0 15,0-25 1,0 24 15,0 1-31,0-1 16,0 1-16,25 0 16,-25-1-16,0 1 15,0-25 1,0 24-1,0 1-15,0-25 0,0 25 16,0-1 0,0-24-16,0 25 15,0 0 1,0-1 0,0 1-1,0-1-15,0 1 31,0-25-31,0 25 32,-25-1-1,25 50 141,0-1-157,0 49 1,25-24-16,-1 0 16,0 24-16,-24-48 15,74 48-15,-50 25 16,49-25-16,-24-24 16,49 49-16,-49-74 15,0 0-15,-1 25 16,-23-24-16,24-25 15,-25 0 1,-24 24-16,25-24 16,-1 0-1,25 0-15,-25 0 16,74 0 0,-98-24-1,24-25-15,1 24 16,-1-23-16,1 23 15,-25-48-15,0 24 16,0-49-16,0 25 16,0-49-16,0 73 15,0-49 1,0 25-16,0 0 16,0 0-16,0-25 15,0 49-15,0-49 16,0 25-16,0 0 15,0 0-15,-25 73 16,25-25-16,-24 25 94,-25 0-94,25 0 15,24 49 1,0 73-16,0 0 16,0 25-16,0-50 15,48 99-15,-48-50 16,25-24-16,48 1 16,-24-26-16,-49-23 15,49-1-15,-25-49 16,1 1-1,-1-25-15,49 0 32,-48 0-32,24 0 15,24-25-15,-49-24 16,50 1-16,-26-1 16,1 24-16,-24 1 15,23-1-15,26-23 16,-50 23-1,-24 1 79,-24 24-78,-1 0-1,-24 24-15,25-24 16,24 49-16,-24 24 16,24-24-16,-25 0 15,25-25-15,0 1 16,0 24 0,0 0-16,0 24 15,25-49 1,-1 49-16,25-24 15,24-24-15,-24-25 16,-25 0-16,1 0 16,24 0-16,-25 0 15,1 0 1,23-25-16,-23 1 16,-1-1-1,1 1-15,-1 0 16,1-1-1,-25 1-15,0-25 16,0 0 0,0 25-16,0-25 15,0 24-15,0-23 16,0 23-16,0 1 16,0-1-16,-25-24 15,25 25 1,-24 0-16,-1-1 31,1 25-15,-1 0-16,-23 0 31,23 25-15,1-1 15,-1 0-31,1 1 15,24-1 1,0 1-16,0-1 16,0 1-1,0-1-15,0 0 16,0 1 15,0-1-15,49-24 46,-25 0-30,25 0-1,-25 0 0,-24-24-15,25 24-16,-1 0 15,1-25-15,-1 25 16,-24-24 0,25 24-1,-1 0-15,0-24 16,25-25 15,-24 49-15,-25-49-1,24 49-15,-24-25 16,25 25 0,-25-24-1,24 0-15,-24-1 31,24 25-31,1 0 16,24 0 0,-25 0-1,25 0-15,-25 0 16,25 0 15,-24 0-31,23 0 31,-23 0-15,-1 25 0,-24-1-1,0 25 1,49 0-16,-49-25 16,0 1-1,0-1 1,0 0-1,0 1 1,0-50 125,0 1-110,0-25-15,0 25 15,25 24-31,-25-49 31,24 49-15,0-25-1,1 25 1,-1 0-16,1-24 16,-1 0-16,0 24 46,1 0-14,-1 0-1,-24 24-15,49-24-16,-49 24 15,0 1-15,0-1 16,0 1-16,25-1 15,-25 25-15,0-25 32,0 1-32,0-50 125,0 1-110,0-25-15,24-24 16,-24 48-16,0 1 16,0 0-1,0-1-15,24 1 31,1 24-15,-1 0-16,1 0 16,-1 0-1,25 0-15,-25 0 16,1 0 0,-1 0-16,1 0 46,-1 0-30,1 24-16,-25 25 16,24 0-1,0-25 1,1 1 0,-1-1-1,25-24 16,-24 0-15,-1 0 15,0 0-31,1 0 16,48 0 0,-49-49-16,25 25 15,-24-25-15,-1 0 16,-24 0-16,49-24 15,-49 49-15,0-1 16,0 1-16,24-1 16,-24 1-1,0-1 1,0 50 140,0 24-140,49-25-16,-49 25 15,25-25 1,-1 25 0,-24 0-1,25-24-15,-1-25 16,0 24-16,1 0 16,-1 1-1,25-25 1,-25 0 15,1 0 0,24 0-31,0 0 32,-1 0-17,-48-25-15,25 1 16,-1 24-16,1-49 15,-25 25-15,49-1 16,-49 1-16,48-1 16,-23-23-16,-1 23 15,1 1 1,-1 24-16,1 0 47,-50 24 31,1 1-47,-25-25-15,0 0-16,0 48 15,25-23 1,-25-1 0,49 1-16,-49 24 15,49-25-15,-24 25 16,24-25-16,0 1 16,0 24-1,0-25 1,48-24 15,1 0-31,0 0 16,-24 0-16,23 0 15,-23 0-15,-1 0 16,25 0 0,-24-24-16,23 24 15,-23 0 1,24-25-16,-25 25 15,1-24-15,-1-1 16,0 25-16,25-24 31,-24-1-31,-25 1 47,0 0-31</inkml:trace>
          <inkml:trace contextRef="#ctx0" brushRef="#br0" timeOffset="303.0342">4959 342 0</inkml:trace>
          <inkml:trace contextRef="#ctx0" brushRef="#br0" timeOffset="5038.3063">1442 660 0,'0'-25'47,"49"25"-47,49 0 16,24-24-16,24 24 15,50-25 1,-25 1-16,24-25 16,-48 25-16,-50 24 15,-23 0-15,-50 0 16,25 0-16,-25 0 15,-24-25-15</inkml:trace>
          <inkml:trace contextRef="#ctx0" brushRef="#br0" timeOffset="4438.4566">1955 1026 0,'0'-25'110,"25"1"-79,-25 0-31,0-1 16,0 1-1,0-1 1,0 1-1,0-1 1,0 1-16,0 0 16,0-1-1,0 1-15,0-25 16,0 25 0,0-1-1,0 1 1,0-1-16,0 1 15,0-25 1,0 25 15,0-25-15,0 24 0,0-24-1,0 25 1,0-25-1,0 25 1,0-1 0,0 1-1,0 0 17,0-25 14,0 24 64,-25-24-63,25 25-32,-24 0 1,-1 24 78,1 24-63,24 0-31,0 1 16,0 24-16,0 0 15,0 48 1,24-72-16,1-25 15,-25 73 1,0-49-16,0 1 16,24-25-16,1-74 172,-25 50-157,0-25-15,0 25 16,0-25-1,0 73 95,0 74-110,0-25 15,24 1-15,-24-26 16,24 26-16,-24-1 16,0 25-16,0-74 15,0 25-15,25-25 16,-1-24 62,-24-97-62,0 23-1,0-23-15,0 23 16,0 26-16,0-26 16,0 50-16,0-1 15,-24 25 63,24 25-78,0-1 16,0 25-16,0-24 16,-49 48-16,49 0 15,0 0-15,0-24 16,0-24-16,0-1 15,0 0 1,0-72 47,0-26-48,0 1-15,0 0 16,0 24-16,0 25 15,0-50-15,0 50 16,0-1 0,0 50 46,0 48-46,0-24-16,0 24 15,0 1-15,0-26 16,0-23 0,0 24-16,0-123 109,0 26-93,0-26-16,0 1 15,0 49-15,0-25 16,-24 49 62,24 49-78,0 48 16,0-23-16,0 23 15,-25-48-15,25 24 16,0 1-16,-24-50 16,24-97 77,0 24-93,0-24 16,0-1-16,0 1 16,0-25-16,0 50 15,0-1-15,0 0 16,0 24-16,0 1 15,0 73 48,0 49-63,0-50 16,0 75-16,0-1 15,0-49-15,0-24 16,0-25-16,0 1 15,0-1-15,0-73 79,0 0-64,0-48-15,0-1 16,0 25-16,0 24 15,0 24-15,0-23 16,0 23-16,0 1 16,0 48 62,0 25-78,0 49 15,0-49-15,0 24 16,0 0-16,0-49 16,0 1-16,0-98 93,0-74-93,0 49 16,0-48 0,0 73-16,0 48 15,0-48-15,0 49 16,-25 48 78,25 25-94,0-25 15</inkml:trace>
        </inkml:traceGroup>
        <inkml:traceGroup>
          <inkml:annotationXML>
            <emma:emma xmlns:emma="http://www.w3.org/2003/04/emma" version="1.0">
              <emma:interpretation id="{CB31DFD6-BDA3-4D77-99E1-DFF127CBD03E}" emma:medium="tactile" emma:mode="ink">
                <msink:context xmlns:msink="http://schemas.microsoft.com/ink/2010/main" type="inkWord" rotatedBoundingBox="17189,1855 22219,2009 22181,3239 17151,3085"/>
              </emma:interpretation>
              <emma:one-of disjunction-type="recognition" id="oneOf1">
                <emma:interpretation id="interp1" emma:lang="" emma:confidence="0">
                  <emma:literal>valises</emma:literal>
                </emma:interpretation>
                <emma:interpretation id="interp2" emma:lang="" emma:confidence="0">
                  <emma:literal>valões</emma:literal>
                </emma:interpretation>
                <emma:interpretation id="interp3" emma:lang="" emma:confidence="0">
                  <emma:literal>valeres</emma:literal>
                </emma:interpretation>
                <emma:interpretation id="interp4" emma:lang="" emma:confidence="0">
                  <emma:literal>valores</emma:literal>
                </emma:interpretation>
                <emma:interpretation id="interp5" emma:lang="" emma:confidence="0">
                  <emma:literal>valias</emma:literal>
                </emma:interpretation>
              </emma:one-of>
            </emma:emma>
          </inkml:annotationXML>
          <inkml:trace contextRef="#ctx0" brushRef="#br0" timeOffset="27335.5058">6815 1075 0,'0'-25'110,"0"-24"-95,0 25 1,0 0 0,0-25 15,25 24 0,-1 25-15,-24-24-1,0-1-15,49-23 16,-25 48 15,1 0 0,-1 0-31,1 0 32,-1 0-1,-24 24-31,25-24 16,-1 49-16,-24-25 15,0 25-15,49-24 16,-49-1-16,0 25 15,0-25 1,0 1-16,0-1 16,0 1-16,0 23 15,24-23-15,-24-1 16,0 1-16,25 24 16,-25-25-16,0 0 15,24 1-15,0 24 16,1-25-1,-1 1-15,1-1 16,-1-24 0,1 0-1,-1 0 1,25 0-16,-25 0 16,25 0-16,-24 0 15,-1 0-15,0 0 16,25 0-16,24-49 15,-48 25-15,24-1 16,-25-24 0,-24 25-16,0-25 15,25 0-15,-25 25 16,0-1-16,0 1 16,0-25-16,0 25 15,0-25-15,0-24 16,0 48-16,0-48 15,0 48-15,-49-23 16,49 23-16,-49 1 16,24-1-16,1 25 31,0 0-15,-1 0 15,25 25-16,0-1 1,0 1-16,0 23 16,0 1-16,0 0 15,0-24 1,25-1-16,23-24 16,-23 0-1,24 0-15,-25 0 16,49 0-16,-48 0 15,24 0-15,0 0 16,-1 0 0,1 0-1,-24 0-15,24 0 16,-25 0-16,25 0 16,-25 0-1,1 0 1,24 0-1,-74 0 95,1 0-95,-25 0-15,0 0 16,25 24-16,-1 1 16,-24 24-16,49 0 15,0-25 1,0 25 0,0-25-16,0 25 15,0-24 1,0-1-16,0 0 15,0 1-15,0-1 16,25-24 0,-1 0-16,1 25 15,23-25 1,-23 0-16,24 0 16,0 0-1,-49-25-15,24-24 16,25 1-16,-49 23 15,73-24-15,-73 0 16,24 1-16,-24 23 16,0 1-1,0-1 1,0 50 62,25 24-62,-1 24-16,25-49 15,-49 1-15,49 24 16,0-25 0,0-24-16,24 0 15,-49 0-15,25 0 16,-24 0-16,23 0 15,1 0-15,-24 0 16,24-49-16,-25 49 16,25-49-16,-25-24 15,-24 49-15,74-50 16,-74 25-16,24 1 16,-24-1-16,49-25 15,-49 50-15,0-25 16,0-24-16,0 24 15,0-24-15,0 24 16,0 0 0,-25 0-16,25 25 15,-24-25 1,0 49 0,-1-24-16,1 24 46,-1 24-46,25 0 16,-24 25-16,24 25 16,0-1-16,0-24 15,0 0-15,-49 24 16,49-24-16,0-1 16,0-23-16,0 48 15,0-48-15,0 23 16,0 1-16,24 25 15,25-26-15,-49 1 16,25-24-16,-1-1 16,1 25-16,-1-25 15,-24 1-15,24-25 16,1 24-16,-1 1 16,25-25-16,-24 0 15,-1 0-15,0 0 16,1 0-1,-1 0-15,25 0 16,-24-25-16,-1 1 16,25-74-16,-25 25 15,1 48-15,-1-97 16,0 73-16,-24 1 16,0-1-16,25 24 15,-50 25 32,25 25-31,0 48-16,0-49 15,0 50-15,0-25 16,0-25-16,0 25 16,0-25-16,0 1 15,0 24-15,25-49 16,-25 24-16,24-24 15,1 0 1,24 0-16,-25 0 31,0 0-31,25 0 16,-49-24 0,49 24-16,-24-25 15,-25 1-15,24-1 16,-24 1-1,0-1 1,0 1-16,0 0 16,0-1-16,0 1 15,0 48 79,0 25-94,0 0 16,0 0-16,0 0 15,0-25-15,24 25 16,-24 0-16,25-49 16,-1 0-1,1 0-15,-1 0 16,25 0-16,-25 0 15,1 0 1,48 0-16,0 0 16,1 0-16,-50 0 15,25-25-15,0 1 16,-49-1 0,24 25-16,-24-24 15,0 0-15,0-1 16,0 1-16,0-25 15,0 24-15,0-23 16,0-1-16,0 0 16,0 24-1,0 1-15,0 0 16,-24 24 15,-1 0 32,1 48-63,24 1 31,0 0-31,0-24 0,0-1 16,0 25-16,0-25 31,0 1-16,0-1 17,0 1-17,49-25 1,-49 24-16,24-24 16,1 0-16,-1 24 15,0-24 1,1 0-1,-1 0 1,1-24-16,-25 0 16,24 24-16,1-25 15,-1-24-15,25 0 16,-25 25-16,1-74 16,48 49-16,-49 1 15,25-1-15,-24 0 16,23 24-16,-23-23 15,-1 48 32,25 24-15,-49 25-17,0 0-15,25 0 16,-25-1-1,0 1-15,0 0 16,0-24-16,0-1 16,0 25-16,0-25 15,0 1 1,0-1 0,-25-24-1,-24 0 1,25 0-16,-1 0 31,25-24-15,49 24 15,25 0-31,-26-49 16,1 49-16,24-25 15,-24 1-15,25-25 16,-26 49-1,1-24-15,0-1 0,0 1 16,-25 24 0,-24-25-1,0 1 1</inkml:trace>
        </inkml:traceGroup>
      </inkml:traceGroup>
    </inkml:traceGroup>
    <inkml:traceGroup>
      <inkml:annotationXML>
        <emma:emma xmlns:emma="http://www.w3.org/2003/04/emma" version="1.0">
          <emma:interpretation id="{7C2746CF-39E9-4528-A0F2-218B01BCE506}" emma:medium="tactile" emma:mode="ink">
            <msink:context xmlns:msink="http://schemas.microsoft.com/ink/2010/main" type="paragraph" rotatedBoundingBox="2225,4258 32951,3651 33146,13521 2420,141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6B43D2-D63B-4355-BEC6-D8F477FB7A86}" emma:medium="tactile" emma:mode="ink">
              <msink:context xmlns:msink="http://schemas.microsoft.com/ink/2010/main" type="line" rotatedBoundingBox="2227,4192 30487,3726 30511,5151 2251,5617"/>
            </emma:interpretation>
          </emma:emma>
        </inkml:annotationXML>
        <inkml:traceGroup>
          <inkml:annotationXML>
            <emma:emma xmlns:emma="http://www.w3.org/2003/04/emma" version="1.0">
              <emma:interpretation id="{33DEA23B-29B1-43FD-961E-11A9A8BE2F56}" emma:medium="tactile" emma:mode="ink">
                <msink:context xmlns:msink="http://schemas.microsoft.com/ink/2010/main" type="inkWord" rotatedBoundingBox="2235,4648 4289,4614 4301,5351 2247,5385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31590.5152">-8107 3737 0,'24'0'140,"25"0"-124,-25 0-1,25 0-15,-24 0 16,-1 0-16,1 0 16,-1 0-1,25 0 1,0 0 0,-25 0-1,1-25-15,-1 1 16,-24 0-1,49 24 1,-25-25 0,25-24-1,-25 25 1,-24-1 0,0 1-1,0 0-15,25 24 16,-1-25-16,-24-24 47,25 25-32,-25-25 1,0 25 0,0-25-1,0 24 1,0-23-1,0 23 17,0 1-1,0-1-31,0 1 16,0-1-1,-25 1 1,1 0-16,-1 24 47,1 0 0,0 0-16,-1 0 0,25 24 94,0 25-94,25-25-31,-1 1 16,0-25 0,1 24-16,24 1 15,-49-1 1,49-24-1,-25 24 17,0-24-32,1 25 15,-1-1 1,25-24 15,-24 0-31,-1 0 16,25 49-1,-25-49 1,1 0 0,-1 0-1,1 0-15,23 24 16,-23-24 15,-1 0-31,1 0 16,-25 25-16,49-1 15,-25 1 17,-24-1-17,24-24 17,-24 25-1,0-1 0,-24 0-15,0 1 15,-1-1-15,-24-24-16,49 25 15,-24-1-15,-25 1 16,0 23 31,0-48-32,25 25 1,-1-25-16,1 0 16,-25 24-16,74-48 156,-1-1-156,0 25 15,25-24 1,-24 24 0,24-24-16,-1-1 15,26 25 1,-50-24 0,25 24-1,-49-25 1,24 25-16,-24-24 15,49 24-15,-49-25 16,49 25 0,0-24-16,-49 0 15,24-1-15,1 25 16,-1 0-16,25-49 16,-25 25-16,1 24 15,-1 0 1,-73 0 124,25 0-140,0 24 16,-1 1-16,1-25 16,-1 49-1,1-25 1,24 0-16,0 1 16,0-1-1,0 25 16,49-24 1,-25-1-17,25-24 1,-25 0-16,-24 24 16,49-24-16,0 0 15,-24 0-15,-1 0 31,0 0-15,1 0 15,-1 0-15,1 0 0,23 0-1,-23-48 1,-25 23-1,0 1 17,0-1-17,0 1-15,0-1 32,0 1-32,0 0 15,0-1 1,0 1-1,0-1 1,0 1 0,-25 24-16,1-25 15,0 25 1,-1 0 0,1 0-1,-1 0 1,1 0 15,-25 0-15,0 0 31,49 49-16,0-24-16,0-1 1,0 1 15,49-25-31,0 0 16,0 0-16,24 0 16,-24 0-16,-25 0 15,25 0-15,0 0 16,0 0-16,-25 24 78</inkml:trace>
        </inkml:traceGroup>
        <inkml:traceGroup>
          <inkml:annotationXML>
            <emma:emma xmlns:emma="http://www.w3.org/2003/04/emma" version="1.0">
              <emma:interpretation id="{124D4ECF-BB79-45FC-97DA-3A95FF3B0183}" emma:medium="tactile" emma:mode="ink">
                <msink:context xmlns:msink="http://schemas.microsoft.com/ink/2010/main" type="inkWord" rotatedBoundingBox="4945,4479 8342,4423 8357,5337 4960,5393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37214.6903">-5396 3639 0,'24'0'78,"1"0"-63,23 0 1,-23-24-16,-1 24 16,50-25-16,-50 1 15,25-1 1,-25-23 15,1 48-15,23-25-1,-48 1 1,25-1-16,-1 25 16,-24-24-16,25-1 15,-1 1 16,1 24-15,-25 24 218,-25 1-218,25-1-16,-49 25 16,49-24-16,0-1 15,0 0-15,0 1 16,0-1-16,0 1 31,0-1-15,25-24 15,-1 0-31,1 0 16,-1 0-1,0 0 1,1 0 0,-1 0 15,1-24-16,-1-1 1,-24 1 0,0-1-1,25 1-15,-25 0 16,0-1-16,0 1 0,0-1 16,0 1-1,0-1-15,0 1 16,0 0-1,0-1-15,0 1 16,0-1-16,0 1 16,0 0-1,0-1-15,0 1 16,0-25-16,-25 49 16,25-49-16,0 25 15,0-50-15,0 50 16,0-25-16,-24 25 15,24 48 64,0 0-64,0 25-15,0 0 16,0-24-1,0 23-15,0 1 0,24 25 16,1-50 0,-25 49-16,48 49 15,-23-122-15,-25 49 16,24 0-16,1-49 16,-1 24-16,1 50 15,-1-50 16,0-24-31,1 0 16,-1 0 0,1 0-1,-1 0 17,-24-24-17,49-25-15,-25 24 16,1 1-1,-25 0-15,24 24 16,1-25 0,-50 25 124,-24 0-108,25 0-17,24 25-15,-24-25 16,24 24-16,0 25 15,0-25-15,0 1 32,0-1-32,0 1 31,0-1-15,0 0-16,24 1 15,0-1 1,1-24-16,-1 0 15,1 0-15,23 0 16,-23 0-16,-1 0 16,25 0-16,-24-24 31,23-1-15,-23 1 30,-1 0-46,-24-1 32,0 1-17,0-25 157,-24 24-141,-25 1-31,25 0 16,-1 24 15,1 0-15,48 0 140,25 24-156,0 0 16,-25-24-16,1 25 15,-1-1-15,49-24 16,-73 25-16,25-1 16,-1-24 62,1 25-63,-1-25 48,-24-25-63,24-24 16,-24-24-16,25 49 15,-25-1-15,0 1 16,0-1-16,0 1 15,0-25-15,0 25 16,0-50-16,24 26 16,-24-50-16,0 49 15,0-24-15,0-1 16,25 50-16,-25 0 16,0 48 109,0 0-110,0 50-15,24-25 16,-24-25-16,49 74 15,-25-49 1,-24-1-16,25 1 16,-1 0-16,-24-25 15,49 25-15,-24-49 16,-1 25 0,0-25-16,1 0 15,24 0-15,-25 0 16,25 0-16,-25 0 15,25-49-15,-24 24 16,24 1 0,-49 0-16,24 24 15,-24-25 1,24 25 0,-24-24-1,0-1 16,-24 25 32,0 0-32,-1 25-15,1-25-1,24 49-15,0-25 16,0 25-16,0 0 16,0-25-1,0 1 1,0 23-16,0-23 16,0-1-1,0 1-15,0-1 16,24 25-16,25 0 15,-25-49 1,25 0-16,-24 0 16,-1 0 15,0 0-31,1 0 31,-1 0-15,-24-25-16,0 1 15,0-25-15,25 25 16,-25-1-16,0 1 16,24-25-1,-24 25 1,25-25 0,-25 24-16,0-24 15,0 25 1,0-25-1,-25 25 1,25-1 0,-24 25-1,-1 0 1,1 0 15,48 25 63,1-25-78,-1 0-16,1 24 15,23 1 1,-48-1-1,0 0-15,25 25 16,-25 0-16,49 0 16,-25-25-16,25 50 15,-25-74-15,50 24 16,-1-24-16,-24 0 16,48 0-16,-23 0 15,-1 0-15,-24 0 16,24 0-16,-48-24 15,-25-1-15,0 1 16,0-1-16,0 1 16,0 0-16,0-25 15,-25 49 1,-24 0-16</inkml:trace>
          <inkml:trace contextRef="#ctx0" brushRef="#br0" timeOffset="37814.1648">-3858 3126 0,'0'-24'16,"49"24"-16,49 0 15,-74 0 1,50-49-16,-1 25 15,-49 24-15,25 0 16</inkml:trace>
        </inkml:traceGroup>
        <inkml:traceGroup>
          <inkml:annotationXML>
            <emma:emma xmlns:emma="http://www.w3.org/2003/04/emma" version="1.0">
              <emma:interpretation id="{82B0A767-92DF-431B-AE60-B5852FBC1FCC}" emma:medium="tactile" emma:mode="ink">
                <msink:context xmlns:msink="http://schemas.microsoft.com/ink/2010/main" type="inkWord" rotatedBoundingBox="9366,4502 12664,4447 12677,5261 9379,5315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44296.452">783 3297 0,'73'0'16,"-24"-24"0,0-1-16,24 1 15,-24 24-15,0 0 16,-25 0-1,1 0 1</inkml:trace>
          <inkml:trace contextRef="#ctx0" brushRef="#br0" timeOffset="43838.5918">563 3590 0,'-24'0'31,"48"25"1,0-25-32,1 0 15,48 0-15,-48 0 16,72-49-16,-48 24 16,0 25-16,24-73 15,-48 49 1,-25-1-16,24 1 15,-24-25-15,0 25 16,0-50-16,0 50 16,0-25-16,0 25 15,0-1-15,0 1 16,0-1-16,0 1 16,0 0-16,0-1 15,0 1-15,0-25 16,0 24-16,0 1 15,0 0 1,0 72 140,0 1-156,0 0 16,0 24-16,0-48 16,0 24-16,0 0 15,0 24-15,0-24 16,0-1-16,0 26 15,49-1-15,-25-24 16,1 0-16,-1-25 16,25 1-16,-25-25 15,1 0-15,-1 0 16,25 0 0,-25 0-1,25 0-15,25 0 16,-50 0-16,25-25 15,-25 1-15,1-1 16,-25-24-16,0 1 16,0 23-16,0-24 15,0 25 1,24 24-16,-24-25 16,0 1-16,0 0 15,0-1-15,0 1 16,0-1-16,0 1 15,0-25-15,0 25 16,0-25 0,0 24-16,-24 1 15,24 0 1,-25 24 0,1 0-1,-1 0 16,1 0-15,0 0-16,24 24 16,-25 25-16,25 0 15,0-25-15,-24 25 16,24-25-16,0 25 16,0-24-1,0-1 1,0 25-16,0-25 15,0 1 1,0-1 0,24 1-1,-24-1 157,0 0-172,0 1 78,25-25-62,-25 24-16,0-48 141,0-1-126,0-23-15,0 23 16,0-24-1,0 25-15,0-1 16,0 1-16,0 0 16,0-1 15,24 25-15,0 0-1,1 0 1,-1 0-1,1 0 1,-1 0-16,1 0 31,-1 0-31,25 25 16,-25 23 0,1-23-1,-25-1 1,0 1-16,0-1 15,0 1 1,0 23-16,0-23 16,0 24-1,0-25 1,24-24 15,1 0-15,23 0-16,-23 0 15,-1 0-15,1 0 16,-1-24-16,1 24 16,23 0-16,-48-25 15,25 25 1,-25-24-16,0-1 16,0 1-1,0 0 1,0-1-1,0 1-15,0-1 16,0 1 15,-25 24 32,1 0-48,24 24 1,0 1-16,0-1 16,0 1-16,24-1 15,-24 0-15,49 1 16,-24-25-16,23 0 16,-23 0-1,-1 0 1,25 0-16,-24 0 15,-1-25 1,0 25 0,-24-24-16,0 0 15</inkml:trace>
          <inkml:trace contextRef="#ctx0" brushRef="#br0" timeOffset="40590.516">-976 3566 0,'0'49'16,"25"-25"-1,-1-24-15,1 25 16,-1-25 0,0 0-16,1 0 15,-1 0 1,1 0-1,-1 0 17,-24-25-17,25 1-15,-25-25 16,0 24-16,0-23 16,0 23-1,0-24-15,0 25 16,0-25 15,0 98 94,0-25-109,0 1-16,0 48 15,0-49-15,0 1 16,0 24-16,0-25 16,24 1-1,0-1 1,1-24 31,-1 0-32,1 0 1,-1 0 0,1 0-1,-1 0 16,0-24-15,25-1 0,-49 1-16,25 24 15,-25-25 1,24 1 0,0 24-1,-24-25-15,25 1 16,-25 0 15,24 24 0,1 0 16,-1 0-31,1 0 62,-1 0-47,0 0-15,25 24 31,-49 25-16,0-25-15,0 25 15,0-24 0,0-50 313,0 1-329,0-1-15,0 1 16,0-1 0,0 1-1,0 0 1,25 24 0,-25-25-16,0 1 31,24 24 0,1-25-31,-1 25 16,-24-24 15,24 24-15,1 0 15,-1 0-16,1 0 1,-1 0 0,0 0-1,-24 73-15,25-48 16,-1-1-16,-24 25 16,0-25-16,0 1 15,0-1-15</inkml:trace>
          <inkml:trace contextRef="#ctx0" brushRef="#br0" timeOffset="40862.4258">-829 2955 0</inkml:trace>
        </inkml:traceGroup>
        <inkml:traceGroup>
          <inkml:annotationXML>
            <emma:emma xmlns:emma="http://www.w3.org/2003/04/emma" version="1.0">
              <emma:interpretation id="{714C00F5-388C-47F2-8090-1916D0E5B0C7}" emma:medium="tactile" emma:mode="ink">
                <msink:context xmlns:msink="http://schemas.microsoft.com/ink/2010/main" type="inkWord" rotatedBoundingBox="13395,4321 17914,4246 17930,5201 13411,5276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50902.0366">3054 3444 0,'0'-25'63,"0"1"-63,25-1 16,23-23-1,-23 23 1,24-24-1,-25 49-15,1 0 16,-1-24-16,0 24 31,1-24-31,-1 24 16,1 0 0,23 0-1,-48-25-15,25 25 16,-50 25 78,1-25-79,-49 24-15,48 25 16,1-49-16,0 24 15,24 1-15,-49-1 16,24 0 0,25 1-16,0-1 15,0 25 1,0-24-16,0-1 16,0 0-1,0 1 1,25-25-1,24 0 1,-25 0 0,0 0-16,25 24 15,-24-24-15,23 0 16,-23 0-16,24 0 16,-25 0-1,25 0 1,-25 0-1,1-24-15,-1-1 16,25 1 0,-49 0-16,49-25 15,-25 24 1,1 25 0,-1 0-1,1-24-15,-1 24 16,0 0-16,-48 0 125,0 0-125,-1 0 15,-24 0-15,1 0 16,48 24-16,-49-24 16,49 25-16,-25-1 15,25 1-15,0-1 32,0 0-17,0 1 16,0-1-31,25 1 16,-1-1 0,25-24-1,-25 0 1,1 0-16,-1 0 16,25 0-1,-25 0-15,25 0 31,-24 0-31,-1 0 32,1-24-17,-1-1 17,-24 1-17,24-1-15,-24 1 16,0 0-1,0-1 1,0 1-16,0-1 16,0-24 15,0 25 0,-24 24-31,0 0 16,-25 0-1,24 0 1,-24 0-16,1 0 16,23 0-1,1 0 1,-1 0 0,25 24 15,0 25-16,0-24-15,25-1 32,-1-24-32,49 0 15,-48 0 1,-1 0-16,25 0 16,0 0-16,-25 0 15,25 0-15,0-49 16,0 49-16,-25-24 15,99-25-15,-75 25 16,26-25-16,-25 24 16,-1-48-16,-23 24 15,-1-24-15,-24 24 16,0-24 0,0 48-16,0 1 15,0 0-15,0-25 16,0 0-1,0 25-15,0-1 16,-24 1 0,-25 24-1,25 0 1,-25 0 0,24 0-1,-48 49 16,49-25-31,24 25 16,0-25-16,-25 49 16,25-24-16,0 0 15,0 0-15,0 0 16,0 0-16,0 0 16,73 24-16,-48-24 15,24-1-15,0 26 16,-25-50-16,0 1 15,25 23 1,0-23 0,-25-25-1,1 24-15,-1-24 16,1 0-16,-1 0 16,1 0-16,-1 0 15,0 0-15,25 0 16,-49-24-16,25-25 15,-1 0-15,1 25 16,-25-50 0,0 50-16,0-25 15,0 25 17,0 48 77,0 25-109,0 0 16,0 0-16,0 0 15,0-25 1,0 0-1,0 1 1,24-1 0,25-24-1,-25 0 1,1 0-16,-25-24 16,24-1-16,-24 1 15,24 24-15,1-24 16,-1-1-16,-24 1 15,0-1-15,0 1 16,0-1 0,0-23 15,0 72 281,0 0-296,0 1 0,49 48-1,-49-24 1,25-25 0,-1-24 15,0 25 0,1-25 16,-1 0-31,1 0-16,-1 0 15,1 0 16,-1 0-31,0 0 47,25 0-47,0-25 32,-24 1-1,-1 24-31,0-24 15,1-1 1,-25 1 0,24 24-16,1-25 15,-1-24 1,1 25 15,-1 0-15,-24-1 15,24 25 0,1 49 79,-1-25-95,-24 1 1,0 24-16,0-25 16,0 25-1,0-25 1,0 25-1,0-98 110,0 25-109,0 0-16,0-25 16,0 0-1,0 0-15,25 25 16,-1-1-16,-24 1 16,0-25-16,24 49 46,1 0 17,-1 0-63,1 24 31,-1 1-15,-24-1-16,25 25 15,-25-25 1,0 1-16,24 24 16,-24-25-1,0 1-15,0 23 16,0-23 0,0-1-16,0 1 15,0-50 95,0 1-95,0-25 1,0 25-1,0-1-15,0 1 16,0-1-16,24 1 16,-24-1-16,0 1 15,25 0 1,-1-1 0,1 25-1,24 0 16,-25 0-15,25 0 15,-49 25-15,0 23 0,24-48-16,-24 25 15,0-1 1,0 1-1,0-1 1,0 1-16,25-1 94,-1-24-47,25 0-32,-49-24 17,24-1-17,-24 1-15,49-25 31,-49 24-31,0 1 16,25 24-16,-1-24 16,0-25-1,1 49 1,-25-25-16,24 25 47,1 0-32,-1 0 1,1 0 0,-1 0-1,0 25 17,-24-1-17,0 25-15,0-25 16,0 1-1,0-1-15,0-73 125,0 25-109,0-25 0,0 25-16,49-1 15,-24 25 48,-1 0-48,1 0-15,23 0 16,-23 0 0,-1 0-1,1 0 1,-1 0 0,-24 25-1,0-1 1,49 25-1,-49-25-15,0 25 16,0 0 0,24-49 15,1 0 16,-1 0-32,1 0-15,-25-24 16,24 24 0,-24-25-1,0 1-15,0-1 16,49-23-16,-49 23 16,24 1-1,-24-1 1,0 1-16,0 0 15,25-25-15,-25 24 16,0-24 0,0 1-16,0 23 15,0 1-15,0-1 63,49 25-63,-49 25 15,0-1-15,24 1 16,-24-1-16,24 0 16,1 1-16,-1 24 15,1-25 1,-1 1-16,-24-1 16,25 25-16,-25-25 15,0 25 1,0-25-1,0 1 17,0-1-17,0 1-15,-25-25 16,1 0 0,24-49 62,24 24-78,1 25 15,-1 0 1,0-24-16,-24 0 47</inkml:trace>
        </inkml:traceGroup>
        <inkml:traceGroup>
          <inkml:annotationXML>
            <emma:emma xmlns:emma="http://www.w3.org/2003/04/emma" version="1.0">
              <emma:interpretation id="{14B537FD-BB79-4B00-9CF8-39F2FF4F2DCE}" emma:medium="tactile" emma:mode="ink">
                <msink:context xmlns:msink="http://schemas.microsoft.com/ink/2010/main" type="inkWord" rotatedBoundingBox="18910,3917 24286,3828 24307,5088 18931,5176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56934.631">8574 3370 0,'49'0'47,"-1"0"-31,-23 0-16,-1 0 16,50 0-16,-50 0 15,0 0-15,25 0 16,0-24-16,-25 0 15,1 24 1,-1-25-16,25 25 16,-24-24-16,-25-1 15,24 1 1,-24-49 0,0 24-1,0 0-15,0 0 16,0 25-16,0-25 15,0 0-15,0 25 16,0-1-16,-24-24 16,-25 25-1,24 24 17,1 0 46,24 24-47,0 1-31,0 24 16,49-25-1,-25 0 1,1 1-16,-1-25 15,25 49-15,-25-49 16,50 24-16,-1 1 16,-49-25-16,25 24 15,-49 0-15,49-24 16,-25 25-16,25 24 16,-24-25-1,-1 1 1,1 23-16,-25-23 15,0-1-15,0 1 16,0-1 0,0 0-1,0 1 1,-25-25 0,-24 49-1,25-49 1,-1 0-16,1 0 15,48 0 79,25 0-94,-24-25 16,-1 25-16,25 0 15,0-49-15,-25 49 16,49-24-16,-24 0 16,0-1-16,0 1 15,0-1-15,0 1 16,0 0-16,-25-25 16,49 0-16,-24 0 15,-49 25 1,0-1-16,0-24 15,24 49-15,-24-24 16,0-25-16,0 25 16,0-1-16,0 1 15,0-1-15,0-23 16,0 23-16,-24-24 16,24 25-16,0-1 15,-24 1-15,-1-25 16,25 25-1,-24 24 1,-1 0 15,1 0-15,0 0 0,-1 24-16,25 49 15,0-24-15,-24 25 16,24-1-16,0 0 15,0-24-15,0 24 16,0-24-16,0-25 16,0 1-16,0 24 15,24 0 1,1-49-16,-25 24 31,0 0 47,24-24-31,-24-24-31,24 0-16,1-25 15,-25 24-15,24-24 16,25 1-16,-49-1 16,98 0-1,-74 49 1,1 0 0,-1 0-16,0 0 15,25 0 1,-24 0-1,-25 24-15,0 50 16,24-74-16,-24 24 16,0 25-16,25-25 15,-1 1 1,25-25 46,0-25-62,24 1 16,-24 24-16,-25-25 16,50-48-1,-50 73-15,0-24 0,25-1 16,-24 1 0,-1-25-16,-24 25 15,24-1 1,-24 50 46,-48-1-46,23 0 0,-24 1-16,25-1 15,0-24-15,24 25 16,0 24-16,0-1 15,-25-23-15,25-1 16,0 25-16,0-24 16,0-1-16,0 0 15,0 1 1,0-1-16,0 1 16,0-1-16,25 25 15,23 0-15,-48-25 16,0 1-1,25-25-15,-1 0 16,25 0 0,-25 0-16,1 0 15,-1 0-15,1 0 16,-1 0 0,-24-25-16,0 1 15,25-25-15,-1 0 16,-24 25-16,24-50 15,-24 50-15,25-25 16,-25 25-16,0-25 16,0 0-16,0 0 15,0 0 1,0 25-16,0-1 16,0 1-1,-49 0 1,0-1-1,25 25 1,-25 0 0,24 0-1,1 25 1,24 23 0,0-23-1,0 24 1,0-25-16,0 25 15,0-25-15,0 1 16,0-1-16,0 1 16,24-1-1,1-24 17,24 0-32,-25 0 15,25 25-15,-25-25 16,25 0-1,-24 0 1,-1 0 0,1 0-1,-1 0 1,0 0 0,-24-25-16,0 1 15,25-1-15,-25 1 16,0-1-16,0-23 15,0 23-15,0-24 16,0 25-16,24-1 16,-24 1-1,0 0 1,0 72 62,0-23-78,0 24 16,0-25-16,0 1 15,0 23-15,0 1 16,0-24-16,0-1 16,0 1-16,0 23 15,0-23-15,25-25 31,-1 0 1,0 0-1,1 0-15,24 0-1,-25-49 16,1-24-15,-1 24 15,-24 24-31,0-23 16,24 23 0,-24 1 62,-24 24-63,24 49-15,0-1 16,0-23-16,0 24 16,0-25-16,0 49 15,0-48-15,0 24 31,24-49 1,1 0-17,-1 0 1,1 0-16,-1 0 31,1 0-31,-1 0 16,0-25-16,25 1 15,-49-1-15,49 1 16,-24 0-16,-1-50 16,25 25-16,-25-24 15,-24 49-15,74-74 16,-50 25-16,-24 0 16,0 24-16,0-49 15,0 74-15,49-50 16,-49 25-16,0-24 15,0 24-15,0 25 16,0-1-16,0 1 31,-25 24 1,1 0-17,0 0-15,24 24 16,-25 25-16,25 0 15,-24 0-15,24-25 16,0 50-16,0-25 16,0-1-1,0 26-15,0-25 16,0-1-16,0 1 16,0-24-16,24 48 15,-24-49 1,25 1-16,23 24 15,-23-25-15,24 25 16,-25-25-16,0-24 16,50 25-16,-50-25 15,1 24-15,-1-24 16,0 0 0,25 0-1,-24 0 1,-1 0-1,25-49-15,-25 49 16,50-73-16,-50 49 16,25-1-16,24-24 15,-48 49-15,23 0 16,-23 0-16,-1 0 16,-73 0 109,25 25-125,0-25 15,-1 49-15,1-1 16,-1 26-16,25-25 15,0-25-15,0 49 16,0-24-16,0 0 16,0 0-16,0-25 15,0 1-15,25-25 16,-1 0 0,25 0-1,-25 0-15,25 0 16,-24-49-16,24 0 15,-25 0-15,-24 25 16,0-1-16,0-72 16,0 23-16,24-23 15,1-1-15,-25 0 16,0 49-16,0-48 16,0 23-16,0 1 15,0 49 1,0 48 46,0 74-46,0 0-16,0 24 16,0-25-16,0 1 15,0-25-15,0 1 16,24-26-16,-24-23 15,49 24 1,-24-49 0,23 0-16,1 0 15,0 0-15,24 0 16,1 0-16,-1-25 16,0 1-16,49-49 15,-73 48-15,-24 1 16,-1-1-16,25-24 15</inkml:trace>
        </inkml:traceGroup>
        <inkml:traceGroup>
          <inkml:annotationXML>
            <emma:emma xmlns:emma="http://www.w3.org/2003/04/emma" version="1.0">
              <emma:interpretation id="{700E4D5C-2828-44FA-B68B-B3AF3C64413C}" emma:medium="tactile" emma:mode="ink">
                <msink:context xmlns:msink="http://schemas.microsoft.com/ink/2010/main" type="inkWord" rotatedBoundingBox="24774,4032 25872,4014 25889,5046 24791,5064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58989.6141">14435 3322 0,'25'0'47,"-1"0"-32,1 0-15,-1 0 16,0 0-1,1 0-15,24 0 16,-25-25-16,1 25 16,-1-49-16,-24 25 15,49-25-15,-49 0 16,24 0-16,1-24 16,-1 24-1,-24-24-15,0 24 0,0 25 16,0-25-1,0 0-15,0 0 16,0 25-16,0-1 16,0-23-16,0 23 15,0 1-15,0-1 16,0 1-16,0-1 16,-24 1-16,-1 24 15,1 0 1,-1 0-1,1 0 1,-25 0 0,25 24-16,-1 25 15,1 73-15,24-73 16,-25 0-16,25 24 16,0 1-16,0-50 15,0 25-15,0 24 16,0 0-16,25-48 15,-1 24-15,1 0 16,-1-25-16,-24 0 16,25 25-16,-1-24 31,25 23-31,0 1 16,-49-24-1,24-25 16,25 0-31,-25 0 16,1 0-16,-1 0 16,1 0-16,23 0 15,-23-25 1,-1 1 0,1-1-16,-25-23 15,24 23 1,-24 1-16,0-1 15,0-23 1,0 23-16,0-24 16,0 25-1,0-1 1,-24 25 15,-1 0-15,1 0-1,-1 0 1,25 25 0,0-1-16,0 25 15,0-24 1,0-1 15,25-24-15,-1 24-1,1-24-15,-1 0 16,1 0 0,-1 0-1,0 0 1,1 0 0,-1 0 15,1 0-16,23 0 1,-23-24-16,-1 24 16,25-49-16,-49 25 15,25-1-15,-1-48 16,0 49 0,-24-1-1,0 1-15,0-1 16,0 1-1,0-1-15,0 1 32,-24 24 15,0 0-47,-1 0 15,1 0 1,-25 24-16,49 50 15,0-25-15,0 24 16,0-24-16,0-25 16,0 25-16,0 0 15,24-49-15,1 49 16,-25-25-16,24-24 16,1 0-16,-1 0 15,0 0 1,1 0 31,-1 0 15</inkml:trace>
        </inkml:traceGroup>
        <inkml:traceGroup>
          <inkml:annotationXML>
            <emma:emma xmlns:emma="http://www.w3.org/2003/04/emma" version="1.0">
              <emma:interpretation id="{AC023348-A7D8-4FCB-BCFB-D13B77E2DCF5}" emma:medium="tactile" emma:mode="ink">
                <msink:context xmlns:msink="http://schemas.microsoft.com/ink/2010/main" type="inkWord" rotatedBoundingBox="26236,3920 29661,3864 29681,5109 26256,5165">
                  <msink:destinationLink direction="with" ref="{4913C483-FDE6-4C5D-A123-C831FD820643}"/>
                  <msink:destinationLink direction="with" ref="{DBB9F09A-393E-46E1-9C70-CC9829B9C706}"/>
                </msink:context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64726.7151">18636 2711 0</inkml:trace>
          <inkml:trace contextRef="#ctx0" brushRef="#br0" timeOffset="64398.0001">15901 3444 0,'0'-25'46,"24"25"-46,25-24 16,-49-1-16,24 1 16,-24-25-1,49 25-15,-49-1 16,25 1 0,-1 0-16,-24-1 15,24 1 1,1-1-1,-1 25-15,-24-24 16,49 24-16,-24-25 16,-25 1-16,24 24 15,25 0 1,-25 0 0,-48 24 124,-1-24-140,1 0 16,-25 0-1,49 25-15,-49-1 16,49 1 0,0 24-1,0-25 1,-49 25-16,49-25 16,0 1-16,0 23 15,0-23 1,0-1-1,25 1-15,-1-25 32,25 0-17,0 0-15,-25 0 16,25 0-16,-24-25 16,24 25-16,-1-24 31,-48-1-31,0 1 15,0 0 1,0-1-16,0 1 16,0-1-1,0 1-15,0 0 32,0 48 124,0 0-156,0 1 15,49-1-15,-24 49 16,-1-24-16,0-24 16,1-1-16,-1-24 15,-24 49 1,25-25 0,-1-24-1,25 0 1,0-24-1,-49-25-15,0-24 16,0 24-16,24-24 16,1 24-16,-25 25 15,0-1-15,0-24 16,0-24-16,0 49 16,0-50-16,0 50 15,0-25-15,0-24 16,0 24-16,-25-49 15,1 25-15,24 49 16,0-74-16,-25 49 16,25-24-16,0 48 15,-24 1-15,24 48 63,0 74-48,0 0-15,0-25 16,0 0-16,0 25 16,0-49-16,0 24 15,0 49-15,24 0 16,1-24-16,-1-25 16,-24 0-16,49-24 15,-24-24-15,-25-1 16,24-24-16,0 0 15,25 0 1,0 0 0,0 0-16,-25-49 15,1 25-15,24-25 16,-49 0-16,24 49 16,-24-49-16,0 25 15,25 0-15,-25-1 16,24-24-16,-48 49 125,24 25-125,-49 24 15,49-25-15,0 25 16,0-25-16,0 1 16,0 23-16,0-23 15,0-1 17,49-24-1,-1 0-16,-23 0 1,-1 0 0,1 0-1,-25-24-15,24-1 16,-24-23 15,0 23-15,0-24-16,0 25 31,0-25-31,0 25 31,0-1-15,0 1 0,-24 24 15,-1 0-16,1 0 17,-1 0-17,1 24-15,24 1 16,0-1-16,0 1 16,0 23-16,0-23 15,0-1 1,0 1 15,49-25 0,-25 0-31,1 0 16,-1 0-16,0 0 16,1 0-16,24-25 31,-49 1-31,24 24 15,1-25 1,-1 1-16,0 24 31,1 0-15,-1 0 0,1 0 15,-25 24-16,0 25 1,0-24 0,0 23-16,0-23 15,0 24-15,0-25 16,0 1 0,0-1-16,0-48 109,0-1-109,0-24 0,0 25 16,0-1-16,0-23 15,24 23 1,1 1-1,-1-1 1,0 25 0,1 0 62,-1 0-63,-24 25 17,0-1-17,0 1 1,0-1-16,0 0 16,0-72 155,0 23-139,0 1-17,0-1-15,0 1 16,0-25-16,49 0 16,-49 25-1,24-1 1,1 25 15,-1 0 0,1 25 1,24-1-17,-49 1 1,24-1 15,0 1-31,-24-1 16,0 0-1,0 1-15,0-1 16,25 1 0,-1-25 46,1 0-46,-1 0-1,1 0 17,-1-25-32,-24 1 15,0-25-15,24 0 16,-24 25-16,0-1 15,0-24-15,0 25 16,0 0 0,25 48 93,-25 0-109,0 25 16,0-24-16,24 24 15,1-25 1,-1 25 0,1-25-1,23 25 1,-23-49-1,-1 0 1,1 0 0,-1 0-1,25 0-15,-49-49 16,24 49-16,-24-49 16,49-24-16,-24 49 15,23-50-15,1 26 16,0 23-16,24-24 15,-48 49-15,-1 0 16,-24-24-16,49 24 31,-122 49 94,24-25-109,49 1 0,-49 23-16,49-23 15,0 24 1,0-25-16,0 25 15,0-25 1,0 25-16,0-24 16,0 23 15,25-48-15,-1 0-16,25 0 15,-25 0-15,25 0 16,-24 0-1,23 0-15,-23 0 16,-1 0 0,49-73-16,-48 49 15,24-25-15,0 0 16,-25 25-16,0-25 16,1 0-16,-25 25 15</inkml:trace>
          <inkml:trace contextRef="#ctx0" brushRef="#br0" timeOffset="65277.6317">16462 2809 0,'25'0'31,"146"0"-31,-49 0 16,-24 0-16,-1 0 15,50-25-15,-74 25 16,25 0-16,-74-24 15</inkml:trace>
        </inkml:traceGroup>
        <inkml:traceGroup>
          <inkml:annotationXML>
            <emma:emma xmlns:emma="http://www.w3.org/2003/04/emma" version="1.0">
              <emma:interpretation id="{52D88D6E-29C0-46C1-8FC4-96C78E2CB13A}" emma:medium="tactile" emma:mode="ink">
                <msink:context xmlns:msink="http://schemas.microsoft.com/ink/2010/main" type="inkWord" rotatedBoundingBox="30485,4713 30503,4713 30511,5151 30492,5152"/>
              </emma:interpretation>
              <emma:one-of disjunction-type="recognition" id="oneOf9">
                <emma:interpretation id="interp13" emma:lang="" emma:confidence="0">
                  <emma:literal>I</emma:literal>
                </emma:interpretation>
                <emma:interpretation id="interp14" emma:lang="" emma:confidence="0">
                  <emma:literal>'</emma:literal>
                </emma:interpretation>
                <emma:interpretation id="interp15" emma:lang="" emma:confidence="0">
                  <emma:literal>l</emma:literal>
                </emma:interpretation>
                <emma:interpretation id="interp16" emma:lang="" emma:confidence="0">
                  <emma:literal>1</emma:literal>
                </emma:interpretation>
                <emma:interpretation id="interp17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77150.2424">20150 3102 0,'0'24'63,"0"1"-47,0 24-16,0 24 15,0-49-15,0 25 16,0 24-16,0-48 15,0-1-15,0 1 16,0-1 0,0 0-1</inkml:trace>
        </inkml:traceGroup>
      </inkml:traceGroup>
      <inkml:traceGroup>
        <inkml:annotationXML>
          <emma:emma xmlns:emma="http://www.w3.org/2003/04/emma" version="1.0">
            <emma:interpretation id="{05C54C4C-59EC-415D-BD9D-11605FE07024}" emma:medium="tactile" emma:mode="ink">
              <msink:context xmlns:msink="http://schemas.microsoft.com/ink/2010/main" type="line" rotatedBoundingBox="2750,6129 32788,5693 32810,7228 2772,7664"/>
            </emma:interpretation>
          </emma:emma>
        </inkml:annotationXML>
        <inkml:traceGroup>
          <inkml:annotationXML>
            <emma:emma xmlns:emma="http://www.w3.org/2003/04/emma" version="1.0">
              <emma:interpretation id="{98B8DE2D-0F67-46FF-BAE0-96134C12FC51}" emma:medium="tactile" emma:mode="ink">
                <msink:context xmlns:msink="http://schemas.microsoft.com/ink/2010/main" type="inkWord" rotatedBoundingBox="2758,6692 4730,6663 4738,7155 2765,7183"/>
              </emma:interpretation>
              <emma:one-of disjunction-type="recognition" id="oneOf10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81047.3399">-7594 5202 0,'0'-24'141,"24"-1"15,-24 1-140,24 0 15,1-1 31,-1 25 48,1 0-48,-1 0-30,-24 25-17,0-1 1,0 0-1,0 1-15,25-1 16,-25 1 0,0-1-1,0 1 1,0-1 0,0 0-16,0 25 15,24-49 1,-24 25-1,24-25 17,-24 24-17,25 0 1,24-24 0,-25 0-1,1 0-15,-1 0 16,0 0 15,1 0-31,-1 0 31,1-24-15,-25 0 0,24 24-1,-24-25 1,0 1-16,0-1 15,25 25-15,-25-24 16,0 0-16,0-1 16,0 1 124,0-1-124,0 1-16,0-1 47,0 1-32,0 0 32,0 72 110,0-23-157,0-1 15,0 1-15,48 48 16,-23-24-1,-25 0 1,24-25-16,-24 0 16,25 1-1,-1-25 1,1 49-16,-1-49 16,0 0-16,1 0 15,-1 0-15,1 0 31,23 0-15,-23 0 0,-1 0-16,25 0 15,-49-25-15,0-48 16,25 49-16,-25-25 16,0 24-16,0-23 15,0 23 1,0 1-1,0-1 1,0 1 0,0-1 140,0 1-140,0 48 124,0 1-124,24-1-16,-24 1 15,24 24-15,25-25 16,-24 25-16,-1 0 16,25-25-16,0 25 15,0-25-15,-1 25 16,1-49 0,-24 0-16,24 0 31,-25 0-16,25 0 1,-25 0 0,74 0-16,-98-24 15,24-1-15,25-24 16,-49 25 0,0 0-1,0-1 16,0 1-15,0-1 0,0 1-1,0 0 1,-24 24 15,-1 0-15,1 0-1,24 24-15,0 25 16,0 0 0,0-1-16,0 1 15,49-24 1,24-1-16,-48-24 16,-1 0-16,0 0 15,1 0-15,-1 0 16,25 0-16,-24 0 15,-1 0 17</inkml:trace>
        </inkml:traceGroup>
        <inkml:traceGroup>
          <inkml:annotationXML>
            <emma:emma xmlns:emma="http://www.w3.org/2003/04/emma" version="1.0">
              <emma:interpretation id="{21E4F5D8-AE92-4C70-B5E2-5832CD61FE91}" emma:medium="tactile" emma:mode="ink">
                <msink:context xmlns:msink="http://schemas.microsoft.com/ink/2010/main" type="inkWord" rotatedBoundingBox="5213,6221 9440,6160 9455,7221 5228,7282"/>
              </emma:interpretation>
              <emma:one-of disjunction-type="recognition" id="oneOf11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0" timeOffset="86271.6398">-5128 5447 0,'0'24'16,"25"1"15,-1-25 1,1 0-32,-1 0 15,0 0-15,25 0 16,-24-25-16,-1 1 15,1-25 1,-1 49-16,-24-48 16,0-1-16,0 25 15,0-25-15,0 25 16,0-25-16,0 1 16,0 23-16,0-23 15,0 23-15,0 1 31,49 24 94,0 0-109,0 24-16,48 1 16,-48-25-16,-24 0 15,-1 0-15,0 24 16,-24 0-16,49 1 16,-24-25-16,-25 48 15,49-23-15,-25 23 16,0-48-16,-24 25 15,0-1-15,0 24 16,0-23-16,0 23 31,-24-48-15,0 25-16,-25-25 16,0 0-16,24 0 15,1 0-15,0 0 16,-1 0-16,1 0 15,48 0 79,49 0-78,-24-25-1,0 1-15,-24 24 16,-1 0-16,0 0 16,25-24-1,-24 24 1,-1-25-16,0 1 16,25 24-16,0-48 15,-24 48-15,23-25 16,-48 1-16,0 0 15,25 24 1,-25-25-16,24-48 16,-24 25-1,0 23 1,0-23 0,0 23-16,0-23 15,0-1-15,0 0 16,0 25-16,0-49 15,-24 49-15,24-1 16,0-23-16,-25 48 16,1 0-1,0 0 1,-1 0 0,1 0-1,24 24-15,-25 25 16,25-25-1,0 25-15,0-25 16,-24 25-16,24-1 16,0 25-16,0 25 15,0-25-15,0 0 16,0-25-16,0 25 16,0-49-1,0 1 1,0-1-16,24-24 15,-24 24 1,25 1 0,-1-25 46,1-49-46,-1 25-1,0-25-15,-24 1 16,25-1-16,24 0 16,-25 1-16,1-1 15,23-24-15,-23 73 16,-1 0-16,1 0 16,-1 0-1,0 0 1,25 0 15,-49 24-31,0 1 16,0 23-16,0-23 15,49-1-15,-49 0 235,25-24-235,-1 0 15,0 0-15,1 0 16,24 0-16,0 0 31,-25 0-15,0 0-1,1 0-15,-1 0 47,1 0-31,24-24 0,-98 24 93,0 0-93,0 24-1,49 1 1,-49-1-16,49 0 15,0 25-15,-24-25 16,24 25-16,0-1 16,0-23-1,0 23 1,24-48 0,1 0-1,-1 0-15,0 0 16,1 0-1,24 0 1,0 0-16,-1 0 16,1 0-1,-24 0-15,-1 0 16,1 0-16,-1-24 16,25 0-1,-25-1-15,-24 1 16,0 0-16,25-25 15,-25 1 1,0 23 0,0-23-16,0 23 15,0 1 1,0 0 0,-25 24 15,1 0-31,-25 0 31,25 0-15,-1 0-1,1 48-15,24 1 16,0-25 0,0 1-1,0-1-15,0 0 16,24 0 15,1-24-15,23 0-16,-23 0 15,24 0-15,-25 0 16,0 0-16,1 0 16,-1 0-16,1 0 15,24 0 1,-49-24-1,24 0-15,-24 0 47,0-1-31,0 1-16,0 0 16,0-1-1,0 50 79,0-1-78,0 25-16,24-25 15,1 24-15,-1-23 31,1 23-15,-1-23 0,1-1-16,23-24 15,-23 0 1,-1 0 0,1 0-16,-1 0 15,25 0 1,-49-24-1,0-25 1,0 25-16,0-1 16,0 1-16,0-24 15,-25-1 17,1 49 139,24 24-171,24 25 16,25-1 0,-49-23-16,25-1 15,-1-24-15,1 0 16,23 0 0,-23 0-16,-1 0 15,1 0 1,-1 0-16,1 0 15,-1 0 1,25 0 0,0 0-16,0-24 31,-1-25-15,-23 25-1,-1-25 1,-24 1-16,0 23 15,25 1-15,-25-25 16,0 25-16,0-49 16,0 24-16,0-24 15,0 49 1,0-25-16,0 1 16,0-1-16,-25 0 31,1 25 0,-1 24-15,1 0-1,24 24 1,0 1-16,-24-1 16,-1 25-16,25-25 15,0 49-15,0 0 16,0-24-16,0 24 15,0 0 1,0 24-16,0-24 16,25-25-16,23 1 15,-23-25 1,-1-24 0,1 0-16,48 0 15,-49 0-15,25 0 16,-24 0-1,-1 0-15,0 0 16,25 0-16,-24-24 16,24 0-16,-1-25 15,1 25-15,-24 0 16,-25-1-16,24 25 16,-48 25 124,-25-1-140,49 0 16,-25 25-16,25-25 15,0 0-15,0 25 16,0-25-16,0 1 16,0-1-16,25 25 15,24-25 1,-25 0-16,1-24 31,-1 0 0,25-24-15,-49-25 0,0 25-16,0-25 15,0-24-15,0 0 16,0 25-16,0-1 16,0-48-16,0 48 15,0-24-15,0 49 16,0-25-16,0 1 15,0-25-15,0 24 16,-25 25 0,25-1-16,0 1 15,0 0 1,0 72 46,0-23-46,0 48-16,122 389 78,-97-438-78,24 25 16,-49-25-16,49 0 15,-25-24-15,0 0 16,1 0-16,-1 0 16,1 0-1,-1 0-15,1 0 63,-25-24-48</inkml:trace>
        </inkml:traceGroup>
        <inkml:traceGroup>
          <inkml:annotationXML>
            <emma:emma xmlns:emma="http://www.w3.org/2003/04/emma" version="1.0">
              <emma:interpretation id="{8AE41ACE-83A0-4DB4-B0E4-710393681E1E}" emma:medium="tactile" emma:mode="ink">
                <msink:context xmlns:msink="http://schemas.microsoft.com/ink/2010/main" type="inkWord" rotatedBoundingBox="9952,6204 12298,6169 12318,7525 9972,7559"/>
              </emma:interpretation>
              <emma:one-of disjunction-type="recognition" id="oneOf12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0" timeOffset="90446.2938">1393 4592 0,'0'-25'78</inkml:trace>
          <inkml:trace contextRef="#ctx0" brushRef="#br0" timeOffset="89847.8792">-390 5373 0,'49'0'46,"-24"0"-30,24 0-16,-25 0 16,0-24-1,1 24 1,24 0-16,-25 0 16,-24-25-16,25 25 15,-1-24-15,-24 0 16,24 24-1,1-25-15,-25 1 16,0-1-16,0 1 16,0-1-1,0-23 1,0 23-16,0 1 16,0-1-16,0 1 31,0-1-31,0 74 109,49-24-109,-1-1 0,26 25 16,-50-25-16,1 1 15,-1-25 1,25 49 0,-25-25-16,1 25 15,-25 0 1,0-25 0,0 1-16,0-1 15,0 0-15,0 1 16,0-1-16,-25 25 15,1-49 1,-1 0-16,1 0 78,48-49-47,1 49-31,-1-24 16,25-1-16,0 1 16,-25-25-16,1 0 15,48-24-15,-48 49 16,-1-50-16,0 26 16,-24 23-16,0-24 15,0 0-15,0-24 16,0 24-1,0 25-15,0-25 16,0 25 31,0 97-16,0 0-31,0-48 16,0 48-16,0 25 15,0-1-15,0 1 16,0-74-16,0 74 16,0-25-16,0 1 15,0-1-15,0 25 16,0-50-16,0 1 16,0-24-16,0-1 15,0 0 1,-24 1-1,24-50 79,0-23-94,0-26 16,0 50-16,0-49 15,0-1-15,0-48 16,0 25-16,0-1 16,0 25-16,0 24 15,0-24-15,0 48 16,24 25 46,1-49-46,-1 49-16,1 0 16,24 0-16,-25 0 47,0 0-1,25 0-46,-49 25 16,0 24 0,25-25-16,-25 25 15,0-25-15,24 50 16,-24-50 0,0 25-16,0-25 31,0 1-31,-24-1 15,-1-24-15,1 24 16,-1-24 0,1 0-1,97-24 95,-48 24-95,23-24-15,1-25 16,-24 24-16,24 1 16,-25 0-1,0-1-15,1-73 16,-25 74-16,24 0 15,-24-25-15,25 0 16,-25 24-16,0 1 16,0-25-16,0 25 15,0-1-15,0-24 16,0 25 0,0 0-16,0-25 15,0 24 1,0 1-1,-25-1-15,1 1 32,-1 24-17,1 0 17,0 0-32,-1 0 15,1 0 1,24 49-1,0 0 1,0 0-16,0 24 16,0-49-16,0 50 15,24-50 1,25 98-16,0-97 16,-49 23-16,73 1 15,-73-24-15,25-1 16,-1 1-1,0 23-15,1-23 16,24-1-16,-49 1 16,24-25-16,0 0 31,25 0-15,0 0-1,-24 0-15,-1 0 16,-24-25-16,24-48 15,-24 24-15,25 25 16,-25-1-16,0-24 16,0 25-1,0 73 63,0 0-78,0-25 0,0 1 16,24 23 0,-24-23-1,49 24-15,-24-49 47,-1 0-31,0 0-1,1 0 1,-25-25 0,49 1-16,-49-1 15,0-23-15,0-1 16,0 0-16,0-49 16,0 49-16,0-24 15,0-25-15,0 25 16,0 49-16,0-25 15,0 24 17,0 74 30,0 0-62,0 24 16,0 1-16,0 23 15,0-48-15,0 0 16,0-25-16,24 25 16,-24-24-16,49 24 15,-25-25-15,1-24 32,-1 0-32,1 0 15,-1 0 32,-24-49 16</inkml:trace>
          <inkml:trace contextRef="#ctx0" brushRef="#br0" timeOffset="90174.1616">1686 5031 0,'49'0'0,"-24"0"16,-1 0 0,1 0-16,-1 0 15,0-24 1</inkml:trace>
        </inkml:traceGroup>
        <inkml:traceGroup>
          <inkml:annotationXML>
            <emma:emma xmlns:emma="http://www.w3.org/2003/04/emma" version="1.0">
              <emma:interpretation id="{2A6FAB75-0161-4955-BE62-426B337DE48B}" emma:medium="tactile" emma:mode="ink">
                <msink:context xmlns:msink="http://schemas.microsoft.com/ink/2010/main" type="inkWord" rotatedBoundingBox="12814,6241 15424,6203 15437,7130 12827,7168"/>
              </emma:interpretation>
              <emma:one-of disjunction-type="recognition" id="oneOf13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0" timeOffset="94566.578">4397 5105 0,'74'0'31,"-25"0"-15,48 0-16,-24 0 15,-24-25-15,-24 25 16,-1-24-16</inkml:trace>
          <inkml:trace contextRef="#ctx0" brushRef="#br0" timeOffset="94030.5071">2468 5153 0,'0'-24'78,"0"0"-62,24-25-16,1 24 15,-1 25 32,1 0-31,-1 0-1,0 0 1,-24 25-16,25 24 16,-25-25-1,0 0 1,24 1-16,-24-1 31,0 1-31,49 24 31,-24-49 1,-1 0-17,0 0 32,1 0-16,-1-25-15,-24-24 0,25 49-1,-25-24-15,0-25 16,0 25-16,0-1 15,0 1 17,0 73 77,0-1-93,0-23-16,0-1 15,0 1-15,0 24 16,0-25 0,24-24-1,1 24-15,-1 1 0,25-25 31,-25 0 48,74-147-17,-98 172 172,0 24-234,49-25 16,-49 0 0,24 1-1,1-25 1,-25 24-16,24-24 16,1 0 15,-1 0-31,0 0 15,-24-24-15,49-1 16,-24 1 0,-1 24-16,25-49 15,-25 25-15,-24-1 16,49-24-16,-24 1 16,-1-1-16,-24 24 15,49-24-15,-49 25 16,0-25-16,24 0 15,-24 25 1,0-25-16,0 25 16,0-1-16,0 1 15,0-25-15,0 0 16,-24 49-16,-25 0 31,25 0 0,-25 0-15,24 0 0,25 24-1,0 25-15,0 0 16,0 0-16,0 0 16,0 0-1,0 0-15,0-25 16,0 0-16,0 25 15,49 25-15,-49-50 16,0 0 0,25-24 77,23 0-61,-48-24-32,25-25 15,-1 25-15,-24-1 16,25 25 0,-1 0-1,1 0 1,-1 0 31,-24 49-32,0 0-15,24 24 16,1-73-16,-25 25 16,0 24-16,0-25 15,24 0 16,1-24 16,23 0-47,-23-24 16,24-25-16,-25 0 16,25 25-1,-25-1-15,1 25 16,-1 0-1,1 0-15,-50 0 157,1 0-126,-1 49-15,25 0 15,0-24-31,0 23 31,0-23-15,0-1-16,0 1 15,0-1 1,25-24 0,-1 0-1,1 0 1,24-24-1,-25-1-15,-24 1 16,0-25-16,0 0 16,0 25-1,0-1 1,0 1 15,0 97 32,0-48-48,0 48-15,0-24 16,0-25-16,24-24 47,1 0-47,-1 0 15,1 0-15,-1-24 16,1-25-16,-1 24 16,-24-48-16,0 0 15,0 24-15,0 25 16,0-1-16,0-24 16,0 0-16,0 1 15,0 23 1,0-24-1,0 98 48,0 24-63,0 1 16,49 23-16,-25 1 15,-24-25-15,49 1 16,-24-26-16,23 1 15,1-24-15,-24-25 16,23 0-16,-23 0 16,48 0-16,0 0 15,-48 0 1,24 0-16,-25 0 16,1 0-16,48 0 15,-73-25-15,24 1 16,-24-25-16,0 25 15,0-25-15,0 24 16</inkml:trace>
        </inkml:traceGroup>
        <inkml:traceGroup>
          <inkml:annotationXML>
            <emma:emma xmlns:emma="http://www.w3.org/2003/04/emma" version="1.0">
              <emma:interpretation id="{DFFF6594-0E44-43D6-8D9D-CB8A46E530D0}" emma:medium="tactile" emma:mode="ink">
                <msink:context xmlns:msink="http://schemas.microsoft.com/ink/2010/main" type="inkWord" rotatedBoundingBox="15963,6321 18723,6281 18735,7087 15975,7127"/>
              </emma:interpretation>
              <emma:one-of disjunction-type="recognition" id="oneOf14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0" timeOffset="100110.5866">7206 4836 0,'24'0'47,"25"0"0,-49 24-47,0 25 15,0-24 1,0 23-16,0-23 16,49 73-16,-49-74 15,0 0 1,0 1-16,0 24 15,0-25-15,0 1 16,0-1-16,-24 0 16,24 1-1,-25-25 1,1 0-16,-1 0 16,1 0-16,0 0 15,-25 0 16,49-25 1,24 25 61,1 0-93,-1 0 16,0 0 0,1 0-1,-1 0 1,1 0-16,-1 0 16,25 0-1,-25 0-15,1 0 31,-1 0-15,1 0 15,-1-24-15,1 24 0,-1 0-16,-24-24 15,24 24 1,-24-25-1,0 1 1,0-1-16,0 1 16,0-1-1,0 1-15,0-25 16,0 0 0,0 25-1,0-1-15,0 1 31,-24 24 1,0 0-1,24 24-15,0 25-16,0 0 15,0 0-15,0-25 16,0 25-16,0 0 15,24-24-15,-24-1 16,24-24-16,-24 24 31,25-24-31,-25 49 16,24-49 0,1 0-1,-1 0 32,0 0-47,1 0 63,-1 0-63,-24-24 0,25-1 15,-25 1 1,24-49-1,-24 48-15,25-24 16,-1 1-16,-24-1 16,0 24-16,0 1 15,0-1-15,24 25 63,1 0-48,-1 25-15,1-1 16,-1 50 0,-24-50-16,49 25 15,-25 0-15,-24 0 16,0-1-16,25 1 16,-25-24-16,0-1 15,0 0-15,0 1 47,-25-25-47,1 0 47,24-49-16,24 25-15,1-1-16,48 25 15,-24 0 1,-25-49-16,25 49 16,0-24-16,-49 0 15,49 24-15,-25-25 16</inkml:trace>
          <inkml:trace contextRef="#ctx0" brushRef="#br0" timeOffset="98214.913">5619 5373 0,'24'0'47,"25"-24"-32,0 24 1,0-25 0,-25 1-1,25-25 1,-25 25 0,-24-1-16,0 1 31,25 24 453,23 0-453,1-49 1,-24 49 30,-25-24-46,24 24 15,25 0-15,-25 0-1,25 0 17,-24 0-1,-1 0-16,1 48 1,-25-23-16,0-1 16,24-24-16,-24 25 15,0-1-15,0 1 16,0-1 62,0-48-15,0-1-48,0 1-15,0-1 31,0-24-15,0 25 0,0 0-16,0-1 15,24 25-15,1 0 32,-1 0 14,25 0 33,-25 0-48,-24 25-16,0-1 1,0 25 0,0-25-16,0 1 15,0-1 1,0 1-16,0-74 187,0 24-171,25 1 0,-25-1-16,24 1 15,1 24 1,24 0 0,-25 0 15,0 0 16,-24 24-47,0 25 0,25 0 31,-1-24 0,25-25 16,0 0-47,0 0 16,-25-49-16,1 49 15,-1-49-15,25 0 16,-49 25 125,-24 24-141,-1 24 15,1-24 1,-25 24-16,24 25 31,1 0-31,0-24 16,-1 23-16,25-23 15,0-1 1,0 1-16,0-1 16,0 0 15,25-24-31,-1 0 15,25 0 1,-49-24 15,24-25-31,-24 25 16,0-1-16,0 1 16,0 0-1,0-1-15,0 1 16,0-1 15,25 25 32,-1 0-17,-24 25-30,25 24-16,-25-25 16,48 0-1,-23-24 32,-1 0-31,1-24-1,-25 0 1,24-1-16,-24 1 16,0-1-16,0 1 15,0-1-15,49-23 16,-25-1-16,-24 0 16,0 0-16,0 0 15,0 0-15,0-24 16,0 24-16,0 25 15,0-1 1,-24 25 62,24 49-62,0 0-16,0 0 15,0 0-15,0 24 16,0-49-16,0 50 16,0-25-16,0 24 15,0 0-15,0-24 16,0 0-16,0 0 16,0-25-16,0 25 15,0-25-15</inkml:trace>
        </inkml:traceGroup>
        <inkml:traceGroup>
          <inkml:annotationXML>
            <emma:emma xmlns:emma="http://www.w3.org/2003/04/emma" version="1.0">
              <emma:interpretation id="{680D9E79-B6C6-477A-BB11-69AF1D908D28}" emma:medium="tactile" emma:mode="ink">
                <msink:context xmlns:msink="http://schemas.microsoft.com/ink/2010/main" type="inkWord" rotatedBoundingBox="18995,6471 21998,6427 22007,7045 19004,7088"/>
              </emma:interpretation>
              <emma:one-of disjunction-type="recognition" id="oneOf15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0" timeOffset="103438.8447">8647 5251 0,'24'0'78,"-24"-24"-63,25-50 1,-25 50 0,0 0-16,0-1 15,0 1 1,0-1-16,0 1 15,0-1-15,0 1 16,0 0-16,0-1 16,0 1-1,0-1-15,-25 25 32,25 25 93,0-1-125,49 25 15,-24-25 1,24-24-16,-25 49 15,25-24 17,-49 24-32,73-49 15,-24 24-15,-25 0 16,25 1-16,0 24 16,0 0-1,-49-25 1,0 25-1,0-25 1,0 1-16,0-1 31,0 0-31,-25-24 16,1 25 0,0-25-1,-1 0-15,1 0 16,-25 0-1,73 0 79,1 0-78,-1 0-1,25-25-15,-25 1 16,25 0 0,0 24-16,0-25 15,49 25-15,-49-24 16,-25 24-16,25-25 16,-25 25-16,1 0 15,24 0-15,-49-24 16,24 24-16,0-24 15,1-1-15,-25 1 16,24-1-16,-24-24 16,0 25-1,0 0-15,0-1 16,0 1-16,0-1 16,0 1-1,-24 24 1,-1 0-1,1 0 1,0 0 0,-1 0-1,1 0 1,24 24 0,0 1-16,0 24 15,0-25-15,0 25 16,0-25-16,0 25 15,0-24-15,0 23 16,24-48-16,1 25 16,-1 24-16,0-25 15,1-24 17,-1 0-17,1 0-15,-25-49 16,24 49-1,-24-49-15,24 25 16,1 0-16,-1-50 16,1 50-16,-1-1 15,1 1 1,23 0-16,-23 24 16,24 0-1,-25 0 16,1 0-15,-25 48 0,0-23-1,0 24-15,0-25 16,24-73 93,0 0-93,1 25 0,-1 24 15,1 0 0,-25 24-15,0 25-1,0-24 1,0-1-16,24 25 16,0 0-1,1-25 1,24-24 46,-25 0-46,25 0 15,-49-24-31,24-1 16,-24 1-1,0-25-15,0 25 16,0-25 0,0 0-16,0-24 15,25 24-15,-25 24 16,24 1 0,1 24 30,-1 0-30,25 24-16,-49 50 16,49-25-16,-25-25 15,1 25-15,-1-25 16,-24 1-16,0-1 16,0 25 15,0-25 63,25-24-1,-1 0-77,25 0 0,0 0-1,0 0-15,-25-24 16,49 24-16,0 0 15,1-24-15,-1-25 16,-24 24-16,0 1 16,24-25-16,0 25 15,-48-25-15,-1 49 16,0-25-16,-24-24 31,0 25 0,0 0-15,0-1 0,-24 1-1,0 24-15,-1 0 32,25 24 30,0 25-62,0 24 16,0-24-16,0 24 15,0 1-15,0-25 16,25-25-16,-1 0 16,0 25-16,1-49 15,-1 0-15,1 0 16,24 0-1,-49-24-15,24 24 16,-24-25-16,0-23 31</inkml:trace>
        </inkml:traceGroup>
        <inkml:traceGroup>
          <inkml:annotationXML>
            <emma:emma xmlns:emma="http://www.w3.org/2003/04/emma" version="1.0">
              <emma:interpretation id="{CF57E182-2467-401C-8755-59E937D0003B}" emma:medium="tactile" emma:mode="ink">
                <msink:context xmlns:msink="http://schemas.microsoft.com/ink/2010/main" type="inkWord" rotatedBoundingBox="22678,6231 24198,6209 24209,6914 22689,6936"/>
              </emma:interpretation>
              <emma:one-of disjunction-type="recognition" id="oneOf16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0" brushRef="#br0" timeOffset="105821.9106">12335 5324 0,'49'0'47,"-25"0"-31,25 0-1,-25-24 1,25 0 0,-24-1-1,-25 1-15,24-1 16,-24 1-16,0-1 15,0-23-15,0 23 16,0-24-16,49 25 16,-49-1-16,0-48 15,0 24-15,0 25 16,0-25-16,0 25 16,0-1-16,0-24 15,0 25 1,0-25-1,-24 49 1,24 49 78,24 0-94,-24 0 15,0-25 1,24 0-16,-24 1 16,25 24-16,-25-25 15,24 1-15,1-1 16,-1-24 0,-24 24-16,24-24 15,-24 25-15,25-1 31,-1 1-31,1-1 16,-1-24 0,1 0-1,-1 0-15,0 0 32,1 0-32,-1 0 15,1 0-15,24 0 16,-25 0-16,49 0 15,1-49-15,-50 25 16,49-25-16,-48 25 16,-1-1-16,25 1 15,-49-1 1,24 1 0,-24-1 46,-24 25-62,0 0 16,-25 25-1,0-25-15,-24 24 16,48 25-16,-24-24 16,49-1-16,-24-24 15,24 24 1,0 25-16,0-24 31,0 24-15,0-25-1,49 0 1,0 25-16,-25-24 16,0-25-16,25 0 15,-24 0-15,24 0 16,-25 0-1,25 0 1,0 0-16,-1-25 16,-23 1-16,24-1 15,-25 1 1,-24 0-16,25-1 16,-1-24-16,0 0 15,-24 25 1,0-25-16,0 25 15,0-25 1,0 24 0,-24 25 15,0 0-31,-1 0 16,-24 0-1,25 0-15,-1 0 16,1 0-1,0 0-15,24 25 16,-25 24 0,25-25-16,0 1 15,0-1-15,0 0 16,0 1 15,25-25-31,48 0 16,0 0-16,0-25 15,1-48-15,-50 73 16,-24-24-16</inkml:trace>
          <inkml:trace contextRef="#ctx0" brushRef="#br0" timeOffset="106526.4623">12604 4885 0,'24'0'78,"49"0"-78,0 0 16,1 0-16,-1 0 15,-24 0-15,0-25 16,0 25-16,-25 0 15</inkml:trace>
        </inkml:traceGroup>
        <inkml:traceGroup>
          <inkml:annotationXML>
            <emma:emma xmlns:emma="http://www.w3.org/2003/04/emma" version="1.0">
              <emma:interpretation id="{57098F94-408B-48D8-9B65-E1F71120A489}" emma:medium="tactile" emma:mode="ink">
                <msink:context xmlns:msink="http://schemas.microsoft.com/ink/2010/main" type="inkWord" rotatedBoundingBox="24754,6131 25976,6114 25987,6878 24765,6895"/>
              </emma:interpretation>
              <emma:one-of disjunction-type="recognition" id="oneOf17">
                <emma:interpretation id="interp25" emma:lang="" emma:confidence="1">
                  <emma:literal/>
                </emma:interpretation>
              </emma:one-of>
            </emma:emma>
          </inkml:annotationXML>
          <inkml:trace contextRef="#ctx0" brushRef="#br0" timeOffset="108109.966">14411 5227 0,'24'0'62,"25"0"-46,-24 0-16,48 0 15,-49 0-15,25 0 16,24-25 0,-48 25-16,-25-24 15,49-25-15,-25 25 16,-24-1-16,24-48 16,-24 48-16,0-23 15,0 23-15,0-48 16,0 24-16,0 0 15,0 25-15,0-25 16,0 24-16,0 1 16,0 0-16,-24-25 15,-25 24 1,25 25 0,-1 0-1,1 0-15,0 0 16,-25 0 15,24 0-31,25 74 16,0 23-1,0-48-15,0 49 16,0-49-16,0 0 16,0-25-16,0 25 15,25-25-15,-1 50 16,25-26-16,-25 1 15,1 0-15,24-24 16,-25-25 0,25 0-16,24 0 15,0 0 1,-48-25 0,-1 25-16,1-24 15,24-1-15,-49-24 16,0 1-1,0 23-15,0 1 16,0-1 0,0 1-1,0-1 17,-25 25-17,1 0 16,24 25-15,0 24-16,0-25 16,0 25-1,0-25-15,24 1 16,1-25-16,23 0 16,-23 0-16,24 0 15,-25 0 1,25-25-1,-25 1 1,1 24 0,-1-49-16,1 49 15,-25-24-15,0-1 16,0 1-16,0-25 16,0 25-1,0-25 16,-25 49-15,1 0 0,-1 0 15,1 24-31,24 49 16,0 1-16,0-1 15,0-24-15,24 0 16,1-25-16,24-24 15,-1 0-15,-23 0 16,-1 0-16,25 0 16,-24-49-16,-1 49 15,-24-24-15,0-1 16</inkml:trace>
        </inkml:traceGroup>
        <inkml:traceGroup>
          <inkml:annotationXML>
            <emma:emma xmlns:emma="http://www.w3.org/2003/04/emma" version="1.0">
              <emma:interpretation id="{92B6E229-78CC-4C2A-B1E0-3C250750BE87}" emma:medium="tactile" emma:mode="ink">
                <msink:context xmlns:msink="http://schemas.microsoft.com/ink/2010/main" type="inkWord" rotatedBoundingBox="26510,5784 32788,5693 32807,7029 26529,7120"/>
              </emma:interpretation>
              <emma:one-of disjunction-type="recognition" id="oneOf18">
                <emma:interpretation id="interp26" emma:lang="" emma:confidence="1">
                  <emma:literal/>
                </emma:interpretation>
              </emma:one-of>
            </emma:emma>
          </inkml:annotationXML>
          <inkml:trace contextRef="#ctx0" brushRef="#br0" timeOffset="114253.9577">18587 4616 0,'25'0'16,"48"0"-16,25 0 15,24 0-15,-25 0 16,50 0-16,-74 0 16,0 0-16,-48 0 15,-1 0-15,25 0 16,-24 0 0</inkml:trace>
          <inkml:trace contextRef="#ctx0" brushRef="#br0" timeOffset="114550.8616">18636 4494 0</inkml:trace>
          <inkml:trace contextRef="#ctx0" brushRef="#br0" timeOffset="113422.973">16169 5056 0,'49'0'46,"-24"0"-30,48 0 0,-49 0-16,25-25 15,0 1-15,-49-1 16,49 1-16,-25 0 16,-24-25-1,0 24 1,0-24-1,0 25-15,0-25 16,25 25 109,-1 24-109,25 24-16,0 1 15,-25 23-15,25 1 16,-49-24-16,24 48 16,-24-49-1,0 1-15,0-1 16,0 25-1,0-24 17,-24-1-17,0-24 1,-25 0 0,24 0-1,74 0 95,0 0-110,-25 0 15,25 0-15,-24 0 16,-1 0-16,1-24 15,23-1-15,-23-24 16,24 25-16,-25-25 16,1 0-16,23 0 15,-23-24-15,-25 49 16,0-25-16,24-49 16,-24 49-16,0 0 15,0 1 16,0 96 32,0 50-47,0-25-16,0 25 15,0-74-15,0 74 16,0-25-16,0 25 15,0-25-15,0-48 16,0 48-16,0-48 16,0 23-16,0-23 15,0-1-15,0 25 16,0-25-16,0 1 16,0-1-16,-24-24 125,24-49-110,0-24-15,0 0 16,0 0-16,0-1 15,0 1-15,0 0 16,0 24-16,0-24 16,0-1-16,0 26 15,0 23-15,0 1 16,0-25 0,24 24-1,1 1-15,24 24 16,-1 0-16,-23 0 15,-1 0 1,1 0 0,-1 0-1,0 49 1,-24 24-16,0-24 16,0 24-16,0-48 15,0 24-15,-24-1 16,0-48-16,-1 25 15,-24-25-15,25 0 16,0 24-16,-1-24 16,1 0-1,-1 0 1,50 0 46,-1 0-46,25 0-16,0 0 16,24 0-1,-24 0 1,-25 0-16,1-24 16,-1 24-16,1-25 15,-1 1-15,-24 0 16,49-25-1,-49 24 1,24 1-16,-24-1 16,49-23-1,-49 23-15,25-24 16,-1 0-16,0-24 16,1-24-16,-25 23 15,0 25-15,0-24 16,0 24-1,0 25-15,0-1 0,0 1 32,-25 24 15,-23 0-47,23 0 15,1 24-15,24 25 16,-49 25-16,49-50 15,-25 49-15,25 1 16,0-1-16,0-24 16,0-1-16,0 1 15,25 25-15,24-26 16,0 26 0,-25-74-16,-24 24 15,49 1-15,-49-1 16,49 0-1,-25-24-15,25 25 16,0-25-16,-25 0 16,25 0-16,24 0 15,-48 0-15,48 0 16,0-25-16,-48 1 16,24 24-16,24-73 15,-49 48 1,1 1-1,-25-1 1,0 1 297,0 0-282,-25-1-16,25 50 110,0 23-109,0 1-16,0 0 16,0 0-16,0 0 15,25-25-15,-25 25 16,24-24-16,1-25 16,-1 0-1,25 0 16,-25 0-15,1 0 0,-1 0-1,0 0-15,1 0 16,-25-49 0,0 0-16,24 24 15,25-48-15,-49 24 16,0 0-16,0 1 15,0 23-15,0-24 16,0 0-16,0 1 16,0 23-16,0-24 15,0 1-15,0 23 16,0 1-16,0-25 16,0 24-16,0-48 15,0 49 1,0-25-16,0 122 78,0 0-78,0 50 0,0-50 16,0 0-16,0-49 15,0 25 1,0 0-16,0 49 15,0-25-15,0 25 16,0-49-16,0 0 16,0-1-16,25-48 15,-1 49-15,0-49 47,25 0-31,-24 0 15,24 0-15,-49-24-16,24-49 15,-24 24-15,24-25 16,-24 1-16,0-25 16,25 25-16,-25 24 15,0-24-15,0 0 16,0 24-16,0 25 15,0-1-15,0 1 16,0-25-16,0 73 125,0 50-109,0-1-16,0 24 15,0 1-15,0-25 16,0-24-16,0 25 16,0-1-16,24-24 15,1 0-15,-25-1 16,0-23-16,24-25 15,0 24-15,-24 1 16,25-1-16,48-24 16,-48 0 15,-1 0-31,25 0 47,0-24-47,-25-25 0,-24 24 15,0 1-15,25 0 16,-1-1 0,-24-24-16,0 25 15,0-25-15,0 25 16,0-1-16,0-24 16,0 25-1,0-1-15,0 1 16,-24 24 46,24 24-62,0 25 16,0 25-16,0-26 16,0 1-16,0-24 15,0-1-15,24 25 16,25-49-1,0 0-15,-25 24 16,1-24 0,23 0-16,-23 0 15,-1 0-15,25 0 16,0 0 0,24-24-16,-24-25 0,73 0 15,-73 0 1,49-24-16,-49 49 15,24-1-15,-24 1 16,-25-1-16,0 25 16,-48 0 93,0 0-109,-1 0 16,1 25-16,-1-25 15,-23 24-15,23 1 16,1 48-16,24 0 16,-25 1-16,25-26 15,0-23-15,0-1 16,0 1-16,0-1 15,25-24 17,-1 0-17,25 0 1,-25 0-16,1 0 16,-1-24-1,1-1-15,-25-24 16,24-24-16,-24 24 15,0-24-15,0 0 16,0-1-16,0-23 16,0 48-16,0-24 15,0-1-15,0 1 16,0 24-16,0 0 16,0 25-16,0 97 78,0 49-78,0-24 15,0 0-15,0-1 16,0-23-16,24-25 16,1 24-16,-25-49 15,24 1-15,1-1 16,-25 1-16,49 23 15,-25-48 1,25 0 0,-25 0-16,25 0 15,49-24-15,73-74 16,-73 74-16,121-98 16,-72 24-16,-123 74 15,74-74-15,-49 98 16,-49-49-16,0 25 31,0-25-15</inkml:trace>
          <inkml:trace contextRef="#ctx0" brushRef="#br0" timeOffset="116566.7382">21420 5202 0,'25'0'47,"24"0"-32,-25 0-15,25-24 16,0 24-1,-25-25-15,25 1 16,-49 0-16,24-1 16,-24 1-1,25-50-15,-1 50 16,-24 0-16,0-1 16,25-48-16,-25 48 15,0-23 1,24 48 93,0 0-109,1 48 16,-25 1-16,24-24 15,-24-1-15,0 25 16,0 0-16,0-25 16,0 1-1,0-1-15,-24 25 16,-1-49 0,-23 0-1,72 0 95,0 0-110,1 0 15,73-24-15,-50-1 16,1 1-16,-24-1 15,24 1-15,-25-25 16,0 0 0,-72 49 93,23 25-109,25-1 16,0 25-1,0 0-15,0-25 16,0 1 0,0-1-16,0 0 15,25-24 1,-1 0-16,0 0 15,25 0 32,-24 0-47,-1-24 16,25-25 0,-25 49-1,-24-24 1,0-1-1,0 1-15,0-1 32,0 1-17,0 0-15,0-1 16,-24 1-16,-25 24 16,25-25-16,-25 1 15,24 24-15,-23 0 16,23 0-1,1 0-15,-1 0 16,1 0 0,24 49-1,49-25 1,-25-24-16,25 0 16,0 0-16,0 0 15,24 0-15,-49 0 16,1 0-16,24 0 15,-25 0 1,-24-24 0</inkml:trace>
        </inkml:traceGroup>
      </inkml:traceGroup>
      <inkml:traceGroup>
        <inkml:annotationXML>
          <emma:emma xmlns:emma="http://www.w3.org/2003/04/emma" version="1.0">
            <emma:interpretation id="{3BD47E73-6BD3-49E5-80D3-E66EED2DCD96}" emma:medium="tactile" emma:mode="ink">
              <msink:context xmlns:msink="http://schemas.microsoft.com/ink/2010/main" type="line" rotatedBoundingBox="2985,7890 32349,7169 32390,8800 3025,9521"/>
            </emma:interpretation>
          </emma:emma>
        </inkml:annotationXML>
        <inkml:traceGroup>
          <inkml:annotationXML>
            <emma:emma xmlns:emma="http://www.w3.org/2003/04/emma" version="1.0">
              <emma:interpretation id="{072A16BD-FEB0-49F0-93F2-8EEE345281A9}" emma:medium="tactile" emma:mode="ink">
                <msink:context xmlns:msink="http://schemas.microsoft.com/ink/2010/main" type="inkWord" rotatedBoundingBox="2998,8401 6775,8308 6792,8993 3014,9086"/>
              </emma:interpretation>
              <emma:one-of disjunction-type="recognition" id="oneOf19">
                <emma:interpretation id="interp27" emma:lang="" emma:confidence="1">
                  <emma:literal/>
                </emma:interpretation>
              </emma:one-of>
            </emma:emma>
          </inkml:annotationXML>
          <inkml:trace contextRef="#ctx0" brushRef="#br0" timeOffset="120334.4816">-6251 7449 0,'0'-24'32,"0"-1"-32,73 25 15,-48 0 1,23-24-16,-23 24 15,24-49 1,-25 49-16,1-24 16,-1-25-16,0 24 15,1 1 1,-25-1-16,24 1 16,-24 0-16,0-1 15,0-24-15,0 1 16,-24 23-1,-1 25 1,1 0 15,0 0-31,-1 0 16,1 49-16,24 0 16,0 0-16,0 24 15,0 0-15,0-48 16,0 48-1,0-49 1,24-24 15,25 0-31,-25 0 16</inkml:trace>
          <inkml:trace contextRef="#ctx0" brushRef="#br0" timeOffset="119510.6372">-5543 7327 0</inkml:trace>
          <inkml:trace contextRef="#ctx0" brushRef="#br0" timeOffset="118838.4445">-7301 7083 0,'-25'-25'94,"1"1"-94,24 0 15,0-1 1,0 1-16,0-1 15,0 1 1,0-1-16,0 1 16,0 0-1,0-1 1,0 1 15,24 24-31,1 0 31,-1 0-15,1 0 0,-25 24-16,0 1 15,0 23 1,0-23-16,24 48 16,-24 0-16,0-24 15,0 0-15,0-25 16,0 1-16,0-1 15,0 25 1,24-49-16,-24 25 16,25-1-16,-1-24 15,25 0 1,-24 0 0,-1 0-1,0 0-15,1-24 16,-1-25-1,-24 24 1,0 1-16,0-1 16,0 1-16,0-25 15,0 25-15,0-25 16,0 25 0,0-1 15,0 1-16,0 48 64,0 1-79,0-1 15,0 25-15,0-25 16,0 25-1,0-25 1,25 50-16,-25-50 16,24 25-16,1-25 15,-1-24 32,25 0-31,-49-24-1,49 0-15,-49-1 16,0 1-16,24-25 16,0 24-16,-24-23 15,0-26-15,0 26 16,25 48-16,-25-74 16,0 50-16,0 48 93,0 25-93,0-24 16,0 23-16,0-23 16,0 24-16,0 24 15,49 0-15,24-24 16,0 0-16,25-25 15,-49-24-15,24 0 16,-24 0-16,-25 0 16,1 0-16,-1 0 15,1 0-15,-1-24 16</inkml:trace>
          <inkml:trace contextRef="#ctx0" brushRef="#br0" timeOffset="122629.8992">-5543 7351 0,'25'-24'62,"23"0"-46,-23-1-16,24 1 15,-25-25-15,1 49 16,23-49-16,-23 0 16,24 49-16,0-73 15,24 73-15,-49-24 16,25-1-16,-25 25 16,25 0 15,-98 0 47,1 0-62,23 0-1,1 49-15,-25 24 16,25-24-1,24-25-15,-25 25 0,25 0 16,0-24 0,0-1-1,0 25 1,49-49 0,0 0-16,0 0 15,-25 0 1,49 0-16,-73-25 15,49-23-15,-24 48 16,23-49-16,-23 49 16,-1-25-16,1 1 15,-25-1 1,49 1-16,-25 0 16,-48 24 93,-25 0-109,49 24 16,-25 0-16,1-24 0,-1 49 15,25-24 1,0-1-1,0 1-15,0-1 16,0 0 0,0 1-1,25-25 1,-1 0 0,1 0-1,24-25-15,-25-23 16,25 23-1,-49 1-15,0-1 16,24 1 0,1-1-16,-25 1 15,0 0-15,0-1 32,24 25 46,-24 25-78,0-1 15,0 25 1,25-49-16,-25 24 16,24-24-1,0 0 16,25 0 16,-24 0-31,-25-49 0,24 25-16,1 0 15,48-50-15,-49 74 16,1 0-16,48-24 15,0 24-15,-48 0 16,-25 24 31,24 25-31,25 0-16,-49 0 15,24-49 79,-24-49-78,49 0-16,-24 25 15,-1-25-15,0 0 16,1 49-16,24 0 15,-25 0-15,0 0 32,1 0-17,-1 0 1,1 0-16,-25 49 16,0-25-1,0 1-15,49-1 16,-49 1-1,0-1-15,0 25 16,24-25 15,0-24 32</inkml:trace>
        </inkml:traceGroup>
        <inkml:traceGroup>
          <inkml:annotationXML>
            <emma:emma xmlns:emma="http://www.w3.org/2003/04/emma" version="1.0">
              <emma:interpretation id="{6764BF4A-C027-4221-AC3F-9B146A55B041}" emma:medium="tactile" emma:mode="ink">
                <msink:context xmlns:msink="http://schemas.microsoft.com/ink/2010/main" type="inkWord" rotatedBoundingBox="7113,8166 9355,8111 9378,9035 7136,9091"/>
              </emma:interpretation>
              <emma:one-of disjunction-type="recognition" id="oneOf20">
                <emma:interpretation id="interp28" emma:lang="" emma:confidence="1">
                  <emma:literal/>
                </emma:interpretation>
              </emma:one-of>
            </emma:emma>
          </inkml:annotationXML>
          <inkml:trace contextRef="#ctx0" brushRef="#br0" timeOffset="125806.1296">-3174 6814 0,'0'-24'16,"49"24"-1,24 0-15,1-25 16,-1 25-16,-49 0 15,25 0-15,-24 0 16,-1 0-16,25 0 16</inkml:trace>
          <inkml:trace contextRef="#ctx0" brushRef="#br0" timeOffset="125079.0683">-3223 7229 0,'0'25'31,"25"-1"-15,-1-24 15,1 0-15,24 0-16,-49-24 16,48-1-16,-23 1 15,24-49-15,-49 24 16,48 0-16,-48 0 15,25 0-15,-25 0 16,0-24-16,24 0 16,-24 0-16,0 48 15,25 1-15,-25-1 16,0 1-16,0 0 16,0 72 124,0 1-124,24-24-16,-24-1 15,0 49-15,0-24 16,25 24 0,-25-24-16,0 25 15,24 23-15,25-24 16,-49 50-16,0-99 16,24 0-1,1-24 1,24 0-1,-25 0-15,25 0 16,0 0 0,-1-48-1,-23-1-15,24 24 16,-25-48-16,1 49 16,-1-50-16,-24 26 15,24-1-15,1-25 16,-25 50-16,0 0 15,0-25-15,0 0 16,0 24-16,0 1 16,0 0-16,0-1 15,0 1-15,-25 24 63,1 0-63,24 49 15,0-1 1,0 1-16,0 25 16,0-26-16,0 26 15,0 23-15,0-23 16,0-26-16,0 1 16,0-24-16,0-1 31,0 1 63,24-99-79,25 25 1,-49 1-1,25 23-15,-25 1 16,24 24 15,1 0-15,-25 24 0,24 25-1,-24 0-15,0 0 16,49-25-1,-49 1-15,24-25 16,1 24 0,-1-24-1,1 0 1,23 0 0,-23 0-1,-1-24-15,25-1 16,-24 1-16,23 24 15,1-49-15,-24 24 32,-25 1-1,0 0-15,0-1-1,0 1 1,-25 24 46,1 0-62,24 49 16,0-25 0,0 25-16,0-25 15,0 25-15,0-24 16,0 23-1,24-23 1,1-25 0,-1 0 15,0 0-31,1 0 31,-1 0-15,25 0-1,-49-49-15,49 0 16,-25 25 0,1-25-16,-1 0 15,25 25-15,24-1 16,-24 25 0,-24 0 15,-25 25 16,0 48-47,0-49 15,0 1 1,0-1-16,0-48 78,0-25-62,24 24-16,0-23 15,1-1-15,24 0 16,-49 25 0,49 24 15,-25 0-16,-24 24 1,0 25 0,0-25-16,0 49 15,0-24-15,0 25 16,0-26-16,24-48 16,-24 25-1,25-1 1,-1 1 15,-24-50 16</inkml:trace>
        </inkml:traceGroup>
        <inkml:traceGroup>
          <inkml:annotationXML>
            <emma:emma xmlns:emma="http://www.w3.org/2003/04/emma" version="1.0">
              <emma:interpretation id="{44A45233-33F7-4E8B-A31A-32BB72BC18AE}" emma:medium="tactile" emma:mode="ink">
                <msink:context xmlns:msink="http://schemas.microsoft.com/ink/2010/main" type="inkWord" rotatedBoundingBox="9708,8407 11515,8362 11528,8913 9722,8957"/>
              </emma:interpretation>
              <emma:one-of disjunction-type="recognition" id="oneOf21">
                <emma:interpretation id="interp29" emma:lang="" emma:confidence="1">
                  <emma:literal/>
                </emma:interpretation>
              </emma:one-of>
            </emma:emma>
          </inkml:annotationXML>
          <inkml:trace contextRef="#ctx0" brushRef="#br0" timeOffset="128542.5377">-634 7254 0,'25'0'47,"-1"0"-47,1 0 15,23 0 1,-23 0-16,-1 0 16,25 0-16,-25-25 15,25 1 1,-49-1 0,49 25-16,-49-73 15,49 24 1,-49 25-16,0-25 15,0 0-15,0 0 16,0 1 0,0 23-16,-24 1 15,-1 24-15,1 0 16,-1 0 0,-24 0 15,74 24 0,24-24-31,-25 0 16,49 49-1,-24-25-15,-24-24 16,48 0-16,-49 0 16,1 25-1,-1-25-15,1 0 16,-1 0-1,0 0 1,1 0 47,-25 24-32,0 1-31,0 24 15,0-25 1,0 25-16,0-25 16,0 25-1,0-25 1,24 1 0,-24-1-1,25 1-15,-1-1 16,1-24-16,23 0 15,-23 0 1,-1 0-16,25-24 16,-24-1-1,-25-24-15,24 1 16,0-26-16,-24 50 16,0 0-1,0-1-15,0 50 110,0 48-110,0-24 15,25-1-15,-25-23 16,24 24-1,1-49-15,24 0 79,-25-25-64,0 1 1,-24-25-16,0 0 15,25 25-15,24-49 16,-49 48-16,0-24 16,0 25-16,24 24 15,-24 24 110,0 25-125,0-24 16,0-1-16,0 25 16,0 0 15,25-49 16,-1 0-16,0-25-15,-24-24-1,49 25 16,-49 0-15,25-1 0,-25 50 31,0 23-32,0-23 1,0 24-1,0-25-15,0 0 16,0 1-16,24-50 125,0 1-109,-24 0-16,25-50 15,-1 74 1,1 0 0,-1 0-1,25 0-15,-25 0 16,25 0-1,-49 25 17,0 24-32,0 24 15,25-49-15,-25 25 16,24-24-16,1-50 78</inkml:trace>
        </inkml:traceGroup>
        <inkml:traceGroup>
          <inkml:annotationXML>
            <emma:emma xmlns:emma="http://www.w3.org/2003/04/emma" version="1.0">
              <emma:interpretation id="{58F1DE1F-C27F-4A1F-8999-A554F02A57B6}" emma:medium="tactile" emma:mode="ink">
                <msink:context xmlns:msink="http://schemas.microsoft.com/ink/2010/main" type="inkWord" rotatedBoundingBox="12097,8272 15424,8190 15442,8919 12115,9000"/>
              </emma:interpretation>
              <emma:one-of disjunction-type="recognition" id="oneOf22">
                <emma:interpretation id="interp30" emma:lang="" emma:confidence="1">
                  <emma:literal/>
                </emma:interpretation>
              </emma:one-of>
            </emma:emma>
          </inkml:annotationXML>
          <inkml:trace contextRef="#ctx0" brushRef="#br0" timeOffset="133199.1241">1760 7327 0,'0'-24'47,"0"-1"-16,0 1-31,0-1 16,0 1-1,0-1-15,0 1 16,0 0-1,0-25 1,0 24-16,0-23 16,0 23-1,0-24-15,0 25 16,0-1 0,0 1-16,24 0 15,-24-1-15,25 1 31,-1-1-31,0 25 0,1 0 32,-1 0-17,1 0 17,-1 0-17,-24 49 1,49-24-16,-25 48 15,-24-49-15,0 25 16,25-24-16,-1 23 16,-24-23-16,25-1 15,-25 25 1,0-25 0,-25 1-1,25-1 1,0 1-16,-49 24 15,49-25 17,0-97-1,0 24-15,0 0-1,0 25-15,0-25 0,0 24 16,0-23 15,49 23 47,0 25-62,0 0-16,-25 0 47,1 0-16,-1 0-15,25 25-16,-25 23 31,-24-23-16,0 24-15,0-25 16,0 49 0,0-48-1,-24-25 110,24-25-125,0 1 16,0-25-16,0 25 16,0-1-16,0 1 15,0-1-15,0 1 16,0 0-1,24-1 1,50 25 0,-50-24-1,25 24-15,-25 0 16,25 0 0,-24 0-1,-1 0 16,0 0-31,1 0 16,-1 49-16,-24-1 16,49 1-1,-49-24 1,49-25 93,0 0-93,-25 0 0,1 0-1,-1-49-15,1 49 16,-25-25-16,24 25 15,0-24-15,1 0 16,-1-1 0,1 25-1,-1 0 1,1 0 62,-50 0-47,1 25-31,-1-1 16,1-24-16,24 24 16,-25 1-16,1 24 15,24-25-15,0 0 16,0 1-16,0-1 15,0 25 1,24-49-16,25 25 16,-24-25-16,24 0 15,-25 0-15,25 0 16,-25 0-16,25 0 16,0 0-16,0 0 15,-25 0-15,49 0 16,-48-25-16,48-24 15,-24 25-15,0-25 16,-25 25-16,-24-25 31,0 24 1,0-23-17,-24 23 1,-1 25-1,-23 0-15,-1-24 16,24 24 0,1 0-1,-25 0-15,0 0 16,49 24-16,-49 25 16,25-49-16,24 24 15,-24 1-15,24-1 16,0 1-16,0-1 15,0 25 17,24-49-32,0 0 15,25 0-15,-24 0 16,23 0-16,1 0 16,-24 0-16,24 0 15,-1 0 1,-23 0-16,-1-25 15,25-23 1,-49-1 0,0 0-16,0 25 15,25-1-15,-25-48 16,0 48-16,0-23 16,0 23-1,0 1 1,-25 24 62,25 24-62,0 1-1,25-25 1,-1 48-16,25-48 15,24 25-15,-49-25 16,25 0-16,0 0 16,0 0-16,-25 0 15,1 0-15,-1 24 94,-24 1-78,0-1-16,0 25 15,-24-25-15,24 25 16,0 49-16,0-74 16,0 25-16,0-24 15,0-1 1,24-24-1,1 0-15,24 0 16,-25 0-16,25 0 16,-25 0-1,25 0-15,-24-24 16,-1-1-16,25 1 16,-49-25-16,24 24 15,-24-23-15,49-1 16,-49-24-16,0-1 15,25-23-15,-25 48 16,0 0-16,0 0 16,0 0-16,0 25 15,0-1 17,-25 25-17,1 25-15,-1 24 16,-24 24-16,49 0 15,0 25-15,0-25 16,0-24-16,0-25 16,0 50-16,25-74 15,-1 0 1,1 0-16,24 0 16,-1 0-16,26 0 15,-26 0-15,50 0 16,-25 0-16,1-25 15,-1-24-15,-49 49 16,25-24 0,-49 0-1</inkml:trace>
        </inkml:traceGroup>
        <inkml:traceGroup>
          <inkml:annotationXML>
            <emma:emma xmlns:emma="http://www.w3.org/2003/04/emma" version="1.0">
              <emma:interpretation id="{33C4AF59-C881-4A7D-8F99-6A3585E91496}" emma:medium="tactile" emma:mode="ink">
                <msink:context xmlns:msink="http://schemas.microsoft.com/ink/2010/main" type="inkWord" rotatedBoundingBox="15999,7948 21458,7814 21489,9068 16030,9202"/>
              </emma:interpretation>
              <emma:one-of disjunction-type="recognition" id="oneOf23">
                <emma:interpretation id="interp31" emma:lang="" emma:confidence="1">
                  <emma:literal/>
                </emma:interpretation>
              </emma:one-of>
            </emma:emma>
          </inkml:annotationXML>
          <inkml:trace contextRef="#ctx0" brushRef="#br0" timeOffset="139310.9156">5667 7205 0,'25'-25'16,"-1"25"-1,1 0 1,-1-24 0,1 24-16,-1 0 15,-24-24-15,24-1 16,-24 1-16,25 24 15,-25-49 1,24 25 0,1-1-1,-1 1-15,0 24 16,25 0-16,-24-25 16,48-24-16,-24 49 15,0-24-15,-25 0 16,1 24-1,-1 0 64,-24 24-64,-49 0 1,25-24-1,-50 25-15,26-1 16,23 1 0,25-1-16,-49-24 15,0 49 1,49-25 0,0 1-1,0-1-15,0 1 31,25-25-15,24 48 0,-25-48-16,25 0 15,-25 0 1,1 0-16,-1 0 16,25 0-16,24 0 15,-24 0-15,0-24 16,49-25-16,-1 0 15,-72 25-15,73-25 16,-74 25-16,0-1 16,1 1-16,24-1 15,-49 1 1,49 0-16,-25 24 47,-73 0 15,25 24-46,-1-24 0,1 49-16,-1-49 15,1 49-15,24-25 16,0 25-1,0-25-15,0 25 16,0-24-16,0-1 16,0 0-16,49 1 15,-25-25 17,25 0-32,24 0 31,-48 0-31,-1 0 0,25 0 15,-49-25 1,49 1-16,-49 0 16,24-1-16,25 1 15,-49-1-15,0 1 16,0 0-16,0-1 16,0 1-1,0-1 1,0 1-1,0-1-15,-49 25 16,25 0 0,-25 0-1,25 0 1,-1 0-16,1 0 16,24 25-1,0-1-15,0 1 16,0-1-16,0 1 15,0 23-15,0-23 16,24-25 0,1 0-16,-1 0 15,25 0-15,-25 0 16,25 0-16,-24-25 16,-1 1-1,0-25 1,25 25-1,-49-1-15,25 1 16,24-1-16,-25 25 16,0 0-1,1 0-15,-1 0 16,1 0 15,-25 25-15,0 48-1,0-48-15,0 23 16,0-23 15,0-1 1,0-48 14,0-1-30,0-23 0,24 23-16,1 25 15,23-49 1,-48 25-16,74-1 16,-26 25-1,-23 0-15,-1 0 16,1 0-16,-1 25 31,-24 24-15,0-25-16,0 1 15,0-1-15,0 0 16,0 1-16,0-1 16,0-48 62,0-1-78,25 1 15,-25-25-15,48 25 16,-48-1-16,25 25 16,-25-24-16,49 24 15,0 0 1,-25 0-1,49 0 1,-48 0 0,-25 49-1,24-25 1,-24 1-16,0-1 16,0 0-16,0 1 31,25-25-16,-1 0 1,25 0 0,0-25-1,-25 25 1,1-24-16,23 0 16,1-1-16,-49 1 15,49 24 1,-25-25-16,1 25 15,-25-49-15,24 25 16,1 0 0,-25-25-16,0 24 15,0 1-15,0-1 32,0-23-1,0 96 47,0-23-62,0 24-16,0 0 15,0 24-15,0-49 16,0 50-16,0-1 15,0 0 1,-25 0-16,1-24 16,24 0-16,0 24 15,0-24-15,0 0 16,-25-25-16,25-97 109,0 49-93,0-50-16,0-23 16,0 23-16,0 26 15,0-26-15,0 1 16,0 24-16,0 0 15,0 1-15,25 23 16,-25-24-16,0 25 16,0-1-16,24 25 15,1 0 1,-1 0-16,25 0 16,24 0-16,-48 0 15,48 0-15,-49 0 16,25 0-1,-49 25-15,25 24 16,-25 0 0,24-25-16,-24 0 15,0 1-15,0-1 16,0 1-16,0-1 16,-24-24-1,-1 0-15,-24 0 16,1 0-1,23 0 1,50 0 78,-1 0-94,0 0 15,1 0-15,-1 0 16,1 0 0,23-24-1,-23-25 1,-1 24-16,1-23 16,-1 23-16,25 1 15,-25-50-15,1 74 16,-1-24-16,-24-25 15,25 25 1,-25-1 0,0 1-16,0 0 15,0-1-15,0-24 16,0 0-16,0 1 16,0 23-16,0 1 15,0-1 1,0 1-16,0-1 15,-25 25 48,-24 0-47,49 49-1,0-24-15,0 24 16,0-1-16,0 26 15,0-25-15,0-1 16,0 26 0,25-26-16,-25-23 15,24-1 1,25 25-16,0-49 31,-25 0-15,25 0-1,-24 0 1,24 0-16,-25 0 47,25-24-31,-25-1-1,1 1-15,-1 24 16,1-25-16,23-23 15,-23 23-15,-1 1 16,-24-1-16,0 1 16,0 0-1,0-1-15,0 1 47,-24 24-31,-1 0 15,-23 24-15,48 25-1,0-25 1,0 1-16,0-1 16,0 25-16,24-49 15,-24 24-15,24-24 16,1 25 15,-1-1-31,-24 1 16,49 24-16,-25-49 15,-24 24-15,25-24 16,24 24-16,0-24 16,-25 0-1,49 0 1,-48-24-1,48-49-15,-49 24 16,25-24-16,0 24 16,24 0-16,-24 0 15,0 25-15,24 24 16,-48 0-16,-1 0 16,1 0-1,23 0 1,-23 0-1,-25 24 1,0 1-16,0 23 16,0-23-16,0 24 15,0-25-15,0 0 16,0 25-16,0 0 16,24-49 109,-24-24-110,0-25-15,0 0 16,0 0-16,0 25 15,0-1-15,49-23 16,-49 23-16,0 1 16,25-1-1,-1 1-15,25-1 16,0 25-16,0 0 16,-1 0-1,-23 0 1,-1 0-16,1 0 15,-74 0 110,24 25-125,1-25 16,-25 0-16,49 24 16,-49 1-16,25 24 15,-1 24-15,25-24 16,0-25-16,0 25 16,0-25-16,0 1 15,0-1-15,0 25 16,25-49-1,-1 0 1,25 0-16,0 0 16,-25 0-1,25 0-15,-24 0 16,-1 0 0,0-49-16,1 25 15,-1-1-15,1-48 16,-25 49-16,0-25 15,0 24 1</inkml:trace>
        </inkml:traceGroup>
        <inkml:traceGroup>
          <inkml:annotationXML>
            <emma:emma xmlns:emma="http://www.w3.org/2003/04/emma" version="1.0">
              <emma:interpretation id="{706E16E3-3B97-491D-B1FF-3607E6AAD492}" emma:medium="tactile" emma:mode="ink">
                <msink:context xmlns:msink="http://schemas.microsoft.com/ink/2010/main" type="inkWord" rotatedBoundingBox="22134,7703 25982,7608 26012,8860 22165,8955"/>
              </emma:interpretation>
              <emma:one-of disjunction-type="recognition" id="oneOf24">
                <emma:interpretation id="interp32" emma:lang="" emma:confidence="1">
                  <emma:literal/>
                </emma:interpretation>
              </emma:one-of>
            </emma:emma>
          </inkml:annotationXML>
          <inkml:trace contextRef="#ctx0" brushRef="#br0" timeOffset="145183.0936">12481 6790 0,'0'24'31,"0"1"-15,74-1-16,-25 0 15,-25-24-15,25 25 16,0-25-16,-25 0 16,0 0-1,1 0-15,-1 0 16,1 0-16,-1-25 16,1-23-16,-25-1 15,24 0-15,-24 0 16,0-24-16,0 24 15,0 0-15,0 0 16,0 25 15,-24 24 1,24 24-17,0 25 1,0-24-16,0 23 15,0 1-15,0 24 16,24-48-16,-24-1 16,24 1-16,1-1 15,-1-24 1,1 0 0,-1 0-1,1 0 1,-1 0 15,0-24-15,-24-1-1,0-24 1,25 1 0,-25 23-1,0 1 204,0-25-203,-25 25 30,1-1 64,0-24-95,24 74 220,0 48-235,0-24 15,0 0-15,0 24 16,0-49-16,0 25 16,0-24-1,24-25-15,0 24 16,1 49-16,-1-73 16,1 49-16,-1-49 15,1 0 1,23-24-16,1-25 15,25 0 1,-26 0-16,-23 0 16,24 25-16,-25-25 15,-24 25 1,0-25 15,0 24-31,0-23 16,0 23-1,-24 1-15,24-1 16,-25 25 0,1 0 15,-1 0-31,-48 25 16,73 24-16,-24 24 15,-1-24-15,25-25 16,0 49-16,0 1 15,0-50 1,0 25-16,0 0 16,74 24-1,-50-73 1,25 0 0,-25 0-16,25 0 15,-25 0 1,1 0-1,24 0 1,-49-24-16,49 24 16,-25-25-16,25-24 15,-49 0-15,24 1 16,1-1-16,-25 0 16,0 0-16,0 0 15,0 25-15,0-1 16,0 1-1,49 48 95,-1 1-95,1-25 1,-24 0-16,-1 0 16,-24 49 62,0-25-78,0 25 15,0-25-15,0 1 16,0-1 0,0 25-16,24-25 31,1 1 0,-1-25-15,25 0-1,0-49 1,-25 0-16,-24 25 16,25-25-16,-1 0 15,-24 25-15,0-1 16,0 1-16,0 73 94,0-1-79,0-23-15,0-1 16,25 25-16,-1 0 16,25-25-1,-49 1 1,24-25 31,25 0-32,-49-25 1,25 1-16,48-74 16,-49 25-16,1 24 15,-1 0-15,1 25 16,-25 0-16,0-1 15,0 1 1,0-1 0,0 1 15,0-1-15,-25 25 15,25 25 16,0 24-47,0 0 15,0-1-15,0 1 16,25-24 0,-25-1-1,24-24-15,1 0 31,-1 0-15,0 0 0,1 0-1,-1 0 1,1 0 0,-25-24-16,24-25 15,0 24-15,1 1 16,-25 0-16,0-1 15,24-24-15,25-24 16,-49 49 0,25-1-1,-1 25 17,0 0-17,50 49-15,-50 0 16,25 24-16,0 25 15,-25-49-15,25 24 16,-49 0-16,0-48 16,0-1-1,0 0 1,0 1 0,-24-25 46,24-25-46,24-23-16,0 48 15,1-25-15,24 1 16,-25 24-16,-24-25 16,25 25 15,-25-24-16,-25 24 17</inkml:trace>
          <inkml:trace contextRef="#ctx0" brushRef="#br0" timeOffset="141640.1361">11798 6790 0,'24'-25'31,"0"1"-15,25 24-1,-24 0-15,-1 0 16,25-25-16,0 1 16,-25 0-16,1-1 15,-1 1-15,1-25 16,-1 49-16,-24-24 16,0-25-16,24 24 15,1 1-15,-1-1 16,1 1 15,-1 24-31,25 0 16,-25 0-1,1 0 1,-25 24 93,-25-24-93,1 25-16,-25-1 16,0 1-16,49-1 15,-49-24-15,1 49 16,23-49-16,25 24 15,-24 1-15,24-1 16,0 25 0,0-25-1,0 1 1,24 24-16,1-25 16,-1-24-16,0 0 15,1 0-15,-1 0 16,1 0-16,-1 0 15,25 0-15,-25 0 16,1 0 0,24 0-1,-49-24-15,0-25 16,24 24 0,-24 1-16,0-25 15,24 25 1,-24-1-1,0 74 79,0-24-78,0 48-16,25-24 15,-25 0-15,0-1 16,0 26-16,0 23 16,0-23-16,0-1 15,0-24-15,0-25 16,0 1-16,0-1 16,0-73 155</inkml:trace>
          <inkml:trace contextRef="#ctx0" brushRef="#br0" timeOffset="145814.5232">14191 6033 0</inkml:trace>
          <inkml:trace contextRef="#ctx0" brushRef="#br0" timeOffset="149766.5651">15632 6765 0</inkml:trace>
        </inkml:traceGroup>
        <inkml:traceGroup>
          <inkml:annotationXML>
            <emma:emma xmlns:emma="http://www.w3.org/2003/04/emma" version="1.0">
              <emma:interpretation id="{FD2F0475-EBA9-4D40-8988-5D3FD3C90B4F}" emma:medium="tactile" emma:mode="ink">
                <msink:context xmlns:msink="http://schemas.microsoft.com/ink/2010/main" type="inkWord" rotatedBoundingBox="26450,7314 30068,7225 30098,8435 26480,8524"/>
              </emma:interpretation>
              <emma:one-of disjunction-type="recognition" id="oneOf25">
                <emma:interpretation id="interp33" emma:lang="" emma:confidence="1">
                  <emma:literal/>
                </emma:interpretation>
              </emma:one-of>
            </emma:emma>
          </inkml:annotationXML>
          <inkml:trace contextRef="#ctx0" brushRef="#br0" timeOffset="161342.4081">18148 6546 0,'0'-25'94,"0"1"-94,24 24 0,-24-25 15,0-24 17,24 49-17,-24-24-15,0-25 31,0 25 16,0 48 78,25 1-125,-1 23 16,1 1 0,-1-24-16,25 24 15,-49-25-15,0 0 31,0 1-15,0-1 15,0 1-31,0-1 16,0 0-16,-24 1 16,24-1-16,-25 1 31,1-25-16,97 0 95,-24-25-110,24 25 15,74-73-15,-74 49 16,0 24-16,-24-25 16,0 1-16,0-1 15,-25 25-15,25-24 16,-25 24-16,1-24 31,-25-1-31,24 25 16,1-24 15,-50 24 16,1 0-47,-1 0 16,1 0-1,24 24 1,-49 1-16,49 23 15,0-23-15,0-1 16,0 1-16,0 23 16,0-23-1,0-1-15,0 25 16,0-24 0,49-25-1,0 0 1,0 0-16,-25 0 15,49 0-15,-48-25 16,-1 25 0,1 0-16,-1-24 15,-24-1-15,24 1 32,1 24-17,-25-25 1,0 1-16,0 0 15,0-25 1,0 24-16,0-23 16,-25 23-16,25 1 15,-48-25-15,48 24 16,-25 1 0,1 24-1,-1 0 1,1 0-16,-1 0 15,1 0-15,0 0 16,-1 24-16,1 1 16,24 24-16,0-25 15,0 25 1,49-25-16,-25-24 16,74 0-16,-25 0 15,0 0-15,-24 0 16,24 0-16,1-24 15,23-25-15,-72 49 16,-1-24 0,25-1-16,-49 1 31</inkml:trace>
          <inkml:trace contextRef="#ctx0" brushRef="#br0" timeOffset="159694.526">16218 6814 0,'-24'0'31,"24"-24"-15,-25 24-1,25-25 32,0 1-31,0-1 0,0 1-16,0-25 15,0 25 16,0-1-31,0 1 16,0 0 0,0-1-16,0 1 15,0-1-15,0 1 16,0-1 0,0 1-1,0 0 1,0-50-16,0 25 15,0 25 1,0 0 0,25 24-1,-25-25-15,0 1 16,49 24-16,-25 0 31,25-25-31,-25 25 47,1 0-47,-1 0 16,-48 0 187,-1 0-203,-24 25 15,25-1-15,0 1 16,-1-1 0,1 0-1,-1 1 1,1-1-16,24 1 31,-25-1-31,25 1 16,0-1-1,0 0 1,0 1 0,0-1 15,0 25-15,0-24-1,0-1 1,0 0-1,0 25 1,25-24-16,-1-1 16,1-24 15,-1 24-15,1-24-1,-25 25 1,24-25-16,0 24 15,1 1 1,-1-1 31,1-24-31,-1 0-16,1 0 15,-1 0-15,0 25 16,1-25-16,-1 0 15,1 0 1,-1 0-16,0 0 16,1 0-1,-25-25-15,24-24 32,-24 25-32,25-25 15,-1 25 1,-24-1-16,49-24 15,-25 25 1,-24 0-16,0-1 16,0 1-1,25-25-15,-1 49 16,-24-25 0,0-23-16,0 23 31,0 1-16,0-1 1,0-24 15,0 25-15,-24 0 0,-25-25-1,0 24 1,25 25-16,-1-24 15,-24 24 1,1-25-16,23 25 31,1 0 1,-1 0-32,1 0 15,73 0 63,24 0-62,0 25-16,25 48 16,-49-48-16,-25 23 15,50 1-15,-74-24 16,24-1-16,-24 25 15,49 0 1,-25 0 0,-24-25-16,25 1 15,24 48-15,-1-24 16,-48-25-16,25-24 16,-1 24-16,25 50 15,-49-50 16,25 1-31,23-25 32,-23 0-32,48 0 15,-49 0-15,50-49 16,23 0-16,-48-24 16,25 24-16,-1-49 15,-49 74-15,-24-25 16,0-24-16,25 48 15,-25-48-15,0 0 16,0 48-16,0 1 16,0-25-16,0 24 15,0 1-15,0-25 16,0 25 0,0-25-16,0 0 15,0 0-15,-49 0 16,49 25-16,-25-25 15,1 25-15,24-1 16,-24 25-16,-25 0 31,24 0 16,1 25-31,-1 24-16,25-25 15,-24-24-15,24 24 16,0 25-16,0 24 16,0-48-16,0 73 15,0-25-15,0-49 16,0 50-16,0-50 16,0 49-16,0-48 15,24 24 1,1-1-16,-1 1 15,25 25-15,0-26 16,0 1-16,-25 0 31,1-49-31,23 0 32,-23 0-17,-1 0-15,1 0 16,-1 0-16,1 0 15,23-24-15,-23-25 16,24 0 0,-25 25-16,-24-25 31,0 24-31,25 25 16,-25-49-1,0 25-15,0 0 16,0-1-1,24 25 79,0 0-78,1 25-1,-25-1-15,0 0 32,0 1-17,0-1 1,-25 1 0,1-25-1,24 24 1,-24 1-1,-1-25 1,1 0 31,48 0 140</inkml:trace>
        </inkml:traceGroup>
        <inkml:traceGroup>
          <inkml:annotationXML>
            <emma:emma xmlns:emma="http://www.w3.org/2003/04/emma" version="1.0">
              <emma:interpretation id="{C5808924-2658-4583-B920-3C43226D4BC1}" emma:medium="tactile" emma:mode="ink">
                <msink:context xmlns:msink="http://schemas.microsoft.com/ink/2010/main" type="inkWord" rotatedBoundingBox="30452,8230 30499,8228 30511,8693 30464,8694"/>
              </emma:interpretation>
              <emma:one-of disjunction-type="recognition" id="oneOf26">
                <emma:interpretation id="interp34" emma:lang="" emma:confidence="1">
                  <emma:literal/>
                </emma:interpretation>
              </emma:one-of>
            </emma:emma>
          </inkml:annotationXML>
          <inkml:trace contextRef="#ctx0" brushRef="#br0" timeOffset="162622.8078">20101 6619 0,'0'49'31,"0"-25"-15,0 0 0,25 1-16,-25-1 15,24 1 1,-24-1-16,0 1 16,0 23-1,0-23-15,0 24 16,0 0-16,0-1 15,0-23 1</inkml:trace>
        </inkml:traceGroup>
        <inkml:traceGroup>
          <inkml:annotationXML>
            <emma:emma xmlns:emma="http://www.w3.org/2003/04/emma" version="1.0">
              <emma:interpretation id="{21521706-7F62-4558-8283-13CFEC445FC4}" emma:medium="tactile" emma:mode="ink">
                <msink:context xmlns:msink="http://schemas.microsoft.com/ink/2010/main" type="inkWord" rotatedBoundingBox="31011,8134 32372,8101 32386,8644 31025,8678"/>
              </emma:interpretation>
              <emma:one-of disjunction-type="recognition" id="oneOf27">
                <emma:interpretation id="interp35" emma:lang="" emma:confidence="0">
                  <emma:literal>me</emma:literal>
                </emma:interpretation>
                <emma:interpretation id="interp36" emma:lang="" emma:confidence="0">
                  <emma:literal>rue</emma:literal>
                </emma:interpretation>
                <emma:interpretation id="interp37" emma:lang="" emma:confidence="0">
                  <emma:literal>ruí</emma:literal>
                </emma:interpretation>
                <emma:interpretation id="interp38" emma:lang="" emma:confidence="0">
                  <emma:literal>má</emma:literal>
                </emma:interpretation>
                <emma:interpretation id="interp39" emma:lang="" emma:confidence="0">
                  <emma:literal>réu</emma:literal>
                </emma:interpretation>
              </emma:one-of>
            </emma:emma>
          </inkml:annotationXML>
          <inkml:trace contextRef="#ctx0" brushRef="#br0" timeOffset="164966.1676">20663 6741 0,'0'-25'31,"0"1"-16,0 0 1,0-1 15,0 1-15,0-1 15,25 1 0,23 24-31,-23-49 16,-1 49 31,1 0-31,-1 0 30,1 25-30,-25-1-16,0 25 16,0-25-16,24 1 15,-24-1-15,0 25 16,0-25-16,0 1 16,0-1-1,0 1 1,0-1-1,0 0 1,0 1 15,24-1 1,1 1 14,-1-25-46,-24 24 16,25-24-16,24 25 16,-25-25-16,0 0 47,1 0-47,-25-25 31,24 1-16,-24-1 1,0 1-16,0-1 31,0 1-31,0 0 16,0-1-16,0 1 16,0-1-1,0 1 1,0-1-1,0 50 142,0-1-142,0 1 1,0-1-16,0 1 16,0-1-1,0 0 1,0 1-16,25-1 31,-25 1-15,0-1-1,24-24 1,25 0 31,-25 0-32,1 0 1,-1-24 15,1 24-15,-25-25-16,24-24 16,-24 25-1,0 0 1,0-1-16,0-48 15,0 24-15,24 25 16,-24-1-16,0 1 16,25 24 77,-1 49-77,-24-25 0,25 25-16,24 0 15,-25-25-15,25 1 16,0-1-16,-1 0 31,-23-24 0,-1 0-31,1 0 16,-1 0-16,25 0 16,-25 0-16,1-24 15,-1 0 1,-24-25 0,0 24-16,0-24 15,0 25 1,0-25-16,0 25 31,-49 48 0,49 1-15,0 48-16,-24 0 16,24 0-16,0-48 15,24 73-15,1-74 16,-1-24-1,1 0-15,-1 0 16,1 0-16,-1 0 16,25 0-1,-49-24-15,0-1 16</inkml:trace>
        </inkml:traceGroup>
      </inkml:traceGroup>
      <inkml:traceGroup>
        <inkml:annotationXML>
          <emma:emma xmlns:emma="http://www.w3.org/2003/04/emma" version="1.0">
            <emma:interpretation id="{F641EB4C-4E25-4CE8-8BC1-9C986C96DB80}" emma:medium="tactile" emma:mode="ink">
              <msink:context xmlns:msink="http://schemas.microsoft.com/ink/2010/main" type="line" rotatedBoundingBox="3592,9434 33053,8852 33083,10360 3622,10942"/>
            </emma:interpretation>
          </emma:emma>
        </inkml:annotationXML>
        <inkml:traceGroup>
          <inkml:annotationXML>
            <emma:emma xmlns:emma="http://www.w3.org/2003/04/emma" version="1.0">
              <emma:interpretation id="{C7072996-7306-4CDB-88CA-C010489AD5FA}" emma:medium="tactile" emma:mode="ink">
                <msink:context xmlns:msink="http://schemas.microsoft.com/ink/2010/main" type="inkWord" rotatedBoundingBox="3597,9708 6515,9651 6532,10511 3614,10568"/>
              </emma:interpretation>
              <emma:one-of disjunction-type="recognition" id="oneOf28">
                <emma:interpretation id="interp40" emma:lang="" emma:confidence="1">
                  <emma:literal/>
                </emma:interpretation>
              </emma:one-of>
            </emma:emma>
          </inkml:annotationXML>
          <inkml:trace contextRef="#ctx0" brushRef="#br0" timeOffset="171047.2294">-4835 8060 0,'25'24'16,"-25"49"-1,24-48 1,1 24-16,-25-25 16,24-24-1,-24 49 1,0-25 0,0 1-1</inkml:trace>
          <inkml:trace contextRef="#ctx0" brushRef="#br0" timeOffset="172030.8607">-4566 8817 0,'25'0'78,"-1"0"-78,0 0 15,1 0-15,24-25 16,-25 1-16,49 0 16,-73-1-16,25-24 15,24-48-15,-49 48 16,0 24-16,0-24 16,0 1-16,0-1 15,0-24-15,0-1 31,0 50-31,0-1 16,0 1 0,0 0-1,0-1 79,0 74-78,0 24-1,0 1-15,0-50 16,0 49-16,0-24 16,0 0-16,0 0 15,0 24-15,0-24 16,24-25-1,-24 1-15,24-25 16,1 0-16,-1 0 47,1 0-47,-1 0 31</inkml:trace>
          <inkml:trace contextRef="#ctx0" brushRef="#br0" timeOffset="172358.1112">-4468 8377 0,'122'0'0,"-24"0"0,-1 0 15,-72 0-15,121-24 16,-121 24 0,24-25-16,-1 25 15,-48-24-15,25 24 16</inkml:trace>
          <inkml:trace contextRef="#ctx0" brushRef="#br0" timeOffset="170510.798">-6740 8915 0,'49'0'78,"-24"0"-63,-1-25 1,1 25 0,-1-24-1,0-1 1,-24 1-16,49-49 15,-49 48 1,25-24-16,-25 25 16,24-1-1,-24 1-15,0 0 16,25-1-16,-1 1 16,25-25-1,-25 49 48,1 0-32,-1 0 47,-48 0-47,24 24-15,-25-24-16,25 25 16,-24-25-1,-1 0-15,1 24 16,24 1-16,-24-25 31,24 24-15,0 0-1,0 25 1,-49-24 0,49-1-1,0 1 1,0-1-1,0 0 1,0 1-16,0-1 31,0 25 1,24-24-1,1-25-16,-1 24-15,0-24 47,1 0-31,-1 0 0,1 0 15,-1 0-16,0 0 1,1 0-16,-1 0 16,1 0-1,24 0 1,-25-24 0,0-1-16,-24 1 15,25-1 1,-1 1-1,1 24-15,-25-25 16,24 1 0,1 0-16,-1-1 15,0 1 17,1-1-17,-1 25 32,-48 25 125,-1-1-156,1 1 15,24-1-16,-24 0 1,-1-24-16,25 25 47,0-1-31,0 1 15,0-1 0,25 1 0,-25-1 1,24-24-1,0 0-16,1 0-15,-1 0 16,1 0 0,-1 0-1,1 0 1,-1 0 0,-24-24-1,24 24 1,1-25-1,-25 1 1,0-25-16,0 24 31,0 1-31,0 0 16,0-1 15,-25 1 282,1 24 15,73 0 78,-25 24-406,1-24 16,-25 25-16,24-25 15,-24 24 1,49-24 0,-49 24-16,24 25 31,1-24 0,-1-25-15,1 0 31,-1 0-32,0-49 16,-24 24 1,0-23-32,25 48 15,-25-25 1,24 1 0,-24-1 15,0 1-16,25 24-15,-25-25 16,24 1 0,1 24 15,-1 0-31,0 0 47,1 0-32,-1 0 1,1 0 0,-25 24-1,0 1-15,0-1 16,0 1 15,0-1-15,24-24 109,-24-24-94,0-1-31,0 1 16,0-1-1,25 1-15,-25 0 32,0-1-17,24 1 1,0 24-1,1 0 1,-1 0 0,1 0-1,-1 0 17,0 0-1,1 0-31,-25 49 31,24-25-31,-24 0 16,0 1-16,0-1 15,0 1 17,0-1-17,25-24 110,-1-24-109,-24-1-16</inkml:trace>
        </inkml:traceGroup>
        <inkml:traceGroup>
          <inkml:annotationXML>
            <emma:emma xmlns:emma="http://www.w3.org/2003/04/emma" version="1.0">
              <emma:interpretation id="{C6EB0355-87D9-464D-8FA2-1B50586FAD8A}" emma:medium="tactile" emma:mode="ink">
                <msink:context xmlns:msink="http://schemas.microsoft.com/ink/2010/main" type="inkWord" rotatedBoundingBox="7068,9560 9585,9510 9599,10257 7083,10307"/>
              </emma:interpretation>
              <emma:one-of disjunction-type="recognition" id="oneOf29">
                <emma:interpretation id="interp41" emma:lang="" emma:confidence="1">
                  <emma:literal/>
                </emma:interpretation>
              </emma:one-of>
            </emma:emma>
          </inkml:annotationXML>
          <inkml:trace contextRef="#ctx0" brushRef="#br0" timeOffset="177478.5967">-2783 8206 0,'49'0'110,"-25"-24"-95,50 24 1,-50 0 15</inkml:trace>
          <inkml:trace contextRef="#ctx0" brushRef="#br0" timeOffset="176502.25">-3271 8695 0,'48'0'78,"-23"0"-62,24-25-1,-49 1 1,24 24-16,-24-25 16,0 1-1,25 0 1,-25-1 0,0 1-1,0-1-15,0 1 16,0-1 15,0 1-31,0 0 16,0-1-1,0 1 1,0-25 15,-25 25-15,1 24 62,24-25-47,24 98 94,25-24-109,-25-24-1,1-25-15,24 24 16,-25 0-16,0 1 16,1-1-1,-1 1 1,1-1 0,-25 1-1,0-1-15,0 0 47,0 1-16,-25-25-15,25 24 15,-24-24-15,-1 0-1,1 0-15,48 0 110,1 0-110,-1 0 15,1-24-15,24 24 16,-25-49-16,0 25 16,25-1-1,-49 1-15,0-25 16,0 24 0,0 1-16,0-25 15,0 25-15,0-25 16,0 0-16,0 0 15,0-24-15,0 49 16,0-25-16,0 0 16,0 0-1,0 25-15,0 48 125,0 49-125,0-24 16,0 0-16,0 0 16,0 0-16,0 0 15,25 48-15,-1-48 16,-24 24-16,25-73 15,-25 25 1,24-25 15,0 0-31,1 0 16,-1 0 0,1 0-16,-1 0 15,25 0-15,-25-25 16,25 1-16,0-1 15,-25-23-15,1 48 16,-1-25-16,1 1 16,-50 24 77,1 0-77,-1 0-16,1 24 16,0 1-1,24 23 1,-25 1-16,25-24 16,0-1-1,0 1 1,0-1-16,25-24 15,-1 0 1,0 0 15,1 0-31,-1 0 16,-24 24 0,25-24-16,24 0 15,-25 0 1,0 0-16,25 0 15,0 0 1,-24 0 0,-1 0-16,-24-24 31,0 0-31,0-1 16,0 1-1,0-1-15,0 1 16,0-1-1,0 1 1,0 0-16,0-1 31,0 1-31,-24-1 16,-1 25-16,25-24 16,-24 24-1,-1 0 1,-24 0-1,25 0 1,0 0 15,-1 49-15,25-25 0,0 1-1,0-1 1,0 0-1,0 1 1,25-25-16,-1 0 16,0 0-16,25 0 15,-24 0 1,24 0-16,-25 0 16,25 0-1,-25 0 1,25 0 15,-24 0-15,-1-25-1,-24 1 1,0-25-16,0 25 16,0-1-16,0 1 15,24 24 1,-24-24-16,0-1 47,25 25 78,24 0-110,-25 25 1,74-25 0,-49 0-1,-25 48-15,25-48 16,-25 25-16,1-25 15,-1 0-15,1 0 79,-25 24-33,0 1-46,0-1 16,0 25-16,0-25 16,0 1 15,0-1-15,24-24 15,0 0-16,1 0 1,-1 0-16,25 0 16,-25 0-16,1 0 15,-1 0-15,25 0 16,-24 0-16,-1-24 16,25 24-1,0-25-15,-25 1 16,1-1-16,23-23 15,-23 48 1,-1-25-16,-24 1 16,0-1-1,0 1 48,-24 24-63,-1 0 31,-23 24 0,48 25-15,0-24-16,0-1 16,0 25-16,0 0 15,73-25 1,-49-24-1,1 0-15,-1 0 16</inkml:trace>
        </inkml:traceGroup>
        <inkml:traceGroup>
          <inkml:annotationXML>
            <emma:emma xmlns:emma="http://www.w3.org/2003/04/emma" version="1.0">
              <emma:interpretation id="{D8A7A1F3-AD29-422C-A27D-CC6681B59F3E}" emma:medium="tactile" emma:mode="ink">
                <msink:context xmlns:msink="http://schemas.microsoft.com/ink/2010/main" type="inkWord" rotatedBoundingBox="10318,9601 14301,9522 14325,10730 10342,10809"/>
              </emma:interpretation>
              <emma:one-of disjunction-type="recognition" id="oneOf30">
                <emma:interpretation id="interp42" emma:lang="" emma:confidence="1">
                  <emma:literal/>
                </emma:interpretation>
              </emma:one-of>
            </emma:emma>
          </inkml:annotationXML>
          <inkml:trace contextRef="#ctx0" brushRef="#br0" timeOffset="186359.006">1540 8450 0,'0'-24'0,"24"0"15,1 24 1,-1 0 0,49 0-16,-48-25 15,-1 25-15,1 0 16,-25-24-16,24 24 16,1-25-1</inkml:trace>
          <inkml:trace contextRef="#ctx0" brushRef="#br0" timeOffset="186711.0503">1906 8060 0</inkml:trace>
          <inkml:trace contextRef="#ctx0" brushRef="#br0" timeOffset="185638.2273">1 8621 0,'-24'0'110,"24"-24"-95,0 0 1,0-1 15,0-24 0,0 25-15,0-25 0,0 25-1,24-25-15,1 24 31,-25 1-31,24 24 47,0 0-31,25 0 0,-24 0 15,-1 0-16,1 0 17,-1 0-17,0 24-15,-24 1 32,25-1-32,-25 1 15,0-1 1,0 25-1,0-25-15,0 1 16,0-1 0,0 1-16,0-50 203,0 1-188,0-1 1,0 1-16,0-1 31,0 1-15,0 0 15,24 24 16,1-25-31,-1 25 62,1 0-47,-25 25 0,24-1-15,0 0 0,-24 1-1,0-1 1,0 1-1,0-1-15,0 1 16,0-1 0,0 0-1,0-72 110,0-1-125,-24 24 16,24 1-16,0-1 78,0 1-78,0 0 31,0-1 1,24 25 46,25 0-47,-24 0 0,24 0-15,-25 25 31,0-1-16,1 25-15,-25-25-1,24 1 95,1-25-79,-1 0-16,1 0 48,-1 0-32,0-25-15,-24 1-16,25-1 15,-25 1 1,0 73 187,24-25-156,1 1-31,-1-1 15,25 1 0,-25-25-15,25 0-1,-24 0 32,-1 0-31,-24-25 15,0 1-15,0-1 62,0 1-47,0-1 63,0 1-32,0 0-30,-24 24 93,24 24-110,0 0 1,24-24 0,25 49-16,-25-24 31,1-25-16,-1 0 17,25 24-32,-25-24 15,25 0 1,-24 0-16,-1 0 16,0 0-1,1 0 1,-1 0 15,-24-24 16,0-1-47,0 1 16,0-1-1,0 1-15,0-25 31,0 25-15,0-1 0,0-23-1,0-1 1,0 24-16,-24-24 16,24 1-1,0 23 1,-25 25-16,1 0 94,0 0-63,-1 0 0,25 25-15,0-1-1,0 0 1,0 1-16,0-1 16,0 1-1,0-1-15,0 1 31,0 23-15,0-23-16,0-1 16,25-24-16,-1 49 15,25 0-15,-25 0 16,1 0 0,-1-25-16,1 0 15,-1 1 1,0-25-1,1 0 1,24 0 0,-25 0 15,1 0-15,-1-25-1,0 1 1,-24 0-1,25-25-15,-25 24 16,0 1 0,0-1-16,0 1 15,0 0-15,0-1 16,0 1 0,0-25-16,0 25 15,0-25-15,0 0 16,0 0-16,0 25 15,0-1-15,0 1 16,0-1-16,-25 1 16,1 48 62,24 1-63,0 24-15,0-25 16,0 25-16,0-25 16,0 25-16,0-24 15,0 48-15,0-24 16,0-1-16,0 1 16,0 0-1,24-49 1,-24 25-1,25-25 32,-1 0-47,1 0 16,-1 0 0,25-25-1,-49 1 1,0-25 15,0 24-15,24 1-1,-24 0 1,0-1-16,0 1 16,0-1-1,0 1 16,0 48 48,0 1-64,0-1 1,0 1-16,0 23 15,0-23 1,0-1-16,0 1 16,0-1-16,0 25 15,0-25 1,25-24 0,-1 0-1,1 0 1,-1 0-16,1 0 31,-1-24-15,-24 0-1,0-25 1,0 0 0,0 24-16,0-23 15,0 23-15,0-24 16,0 25-1,0 0-15,0-1 16,0 74 78,0-25-79,0 50-15,0-26 16,0 1-16,0 0 16,0 0-16,0 0 15,0-25-15,0 50 16,0 23-16,0 25 16,-49-48-16,49-50 15,0 25-15,0 0 16,25-49 46,23-49-62,-48 0 16,25 25 0,-25-25-16,0 24 15,24-23-15,-24-1 16,25-25-16,-25 50 15,0-25 1,0 25-16,0-50 16,0 26-16,0-1 15,0-25-15,0 26 16,24-1 0,0 0-16,-24 25 15,25 24 1,-1 0-1,25 0 17,-24 0-17,-25 24 1,24 25-16,-24 0 16,0-1-16,0-23 15,0-1 1,0 1-16,0-1 15,0 1 1,-24-1 0,-1-24-1,25 24 1,-24-24 0,73 0 62,-1 0-63,-23 0 1,-1 0-16,1 0 16,24 0-16,24 0 15,-73-24-15,24 0 16,1-25-16,-1 0 15,25 24-15,-49 1 16,24 0-16,1-1 16,-1-24-16,1 49 15,-25-48-15,0 23 16,0-48 0,0 24-1,0 25 1,48-25-16,-48 0 15,0 0 1,0 25 0,-24 24-1,0 0 17,-1 0-32,1 0 15,-1 0-15,1 0 16,-1 0-16,1 24 15,24 49-15,0 1 16,0-50-16,0 49 16,0 1-16,0-26 15,0 1-15,0-24 16,24 48-16,1-73 16,-1 0-16,25 24 15,-24-24-15,-1 0 16,0 0-16,1 0 15,-1 0-15,25 0 16,0 0-16,-25 0 16,25 0-16,-24 0 15,-1 0-15,1 0 16,-1 0-16,25 0 16,-25-24-1,1-1 1,-25 1-16,24-25 31,-24 25-31,25-25 16,-25 0-1,0 25 17,-25 24-17,1 0 1,24 24-1,0 1 17,0-1-17,0 0-15,0 25 16,0-24-16,0-1 16,24-24-16,1 49 15,23-49 1,-23 0-16,-1 0 15,1 0-15,-1 0 16,0 0-16,25 0 16,0 0-16,24 0 15,-48 0-15,48 0 16,0 0-16,-48 0 16,72 0-1,-48-25 1,-24 1-16</inkml:trace>
        </inkml:traceGroup>
        <inkml:traceGroup>
          <inkml:annotationXML>
            <emma:emma xmlns:emma="http://www.w3.org/2003/04/emma" version="1.0">
              <emma:interpretation id="{CEA1604C-6633-4606-A490-D54A702796E7}" emma:medium="tactile" emma:mode="ink">
                <msink:context xmlns:msink="http://schemas.microsoft.com/ink/2010/main" type="inkWord" rotatedBoundingBox="14815,9621 17796,9562 17808,10168 14827,10227"/>
              </emma:interpretation>
              <emma:one-of disjunction-type="recognition" id="oneOf31">
                <emma:interpretation id="interp43" emma:lang="" emma:confidence="1">
                  <emma:literal/>
                </emma:interpretation>
              </emma:one-of>
            </emma:emma>
          </inkml:annotationXML>
          <inkml:trace contextRef="#ctx0" brushRef="#br0" timeOffset="192558.9824">4471 8475 0,'0'-25'109,"0"1"-78,24 0-31,1-1 32,-25 1-17,24-1 1,0 25-1,1 0 1,-1-24-16,1 24 16,-1 0 15,0 0 0,-24 24-15,25 25-1,-1-49-15,-24 25 16,0-1 0,0 0-16,0 1 15,0-1 17,0 1-17,25-25 32,-1 24-31,1-24-1,-1 0 17,0 0-17,1 0-15,24 0 47,-25 0-47,1 0 16,-1 0-1,0 0 1,-24-24-16,25-1 16,-25-24-1,0 25 1,0 0-1,0-1-15,0 1 16,0-1 15,0 1-15,-25 0 0,1 24 15,0 0 31,24 24 1,0 0-63,0 1 15,24-25 1,0 24 0,1-24-1,24 0 1,-25 0 15,0 0-31,1 0 16,-1 0-1,1 0-15,-1 0 16,1 0 0,-1 0-16,0 0 15,1 0 1,-1 0-16,1 0 16,-1 0-1,-48 0 141,-1 49-140,1-25 15,-1-24-31,25 25 16,0-1-16,0 1 31,0-1-15,0 1 31,0-1-47,25-24 31,-1 0 0,1 0 0,24 0 16,-1-24-47,-48-1 32,0 1-17,0-1 1,0 1-1,0-1 1,0 1-16,0 0 203,0 48-31,0 0-172,25-24 16,-1 25-16,1-25 31,-1 0-31,1 24 16,23-24-1,-23 0 1,-1 0-1,1 0-15,-1 0 16,1 0-16,-1 0 16,0-24-1,-24-1 1,25 1 0,-25 0-1,0-1-15,0 1 16,0-1-1,0-23-15,0-1 16,0 24 0,0 1-16,0-25 15,0 25 1,0-25-16,0 0 31,0 24-31,-25 25 31,1 0 1,0 0-17,-1 0-15,1 0 32,-1 0-1,25 25-31,0-1 15,-24 1 1,24-1-16,0 1 16,0-1-1,0 25-15,0-25 16,0 25 0,0-24-16,24-1 15,-24 0 1,25 25-1,-1-24-15,1-1 16,-25 25 0,24-49-1,0 24-15,1-24 47,-1 25-31,1-25-1,-1 0 1,25 0 0,-49-25-16,24 1 15,25-49 1,-24 48 0,-1 1-16,-24-1 15,0 1 16,0 0-31,0-1 16,0 1 0,24-25-16,-24 24 15,0 1 1,25 0 62,-1 48-31,-24 0-31,0 1-1,0-1-15,0 1 16,0-1-1,49 49 1,-24-24 0,-1-24 15,-24-1-31,24-24 16,1 0 15,-1 0-31,1 0 15,-1 0 17,25 0-17,-49-24 1,0-1 0,24-24-16,-24 25 15,0 0 1,0-1-16,0 1 62,-24 24-15,24 49-47,0-1 16,0-23-1,0 24 1,0-25 0,24 0-1,1-24 17,-1 0-32,1 0 15,-1 0-15,0 0 16,1 0-1,-1 0 1,1 0-16,-1-24 16,-24 0-1,25-1 1,-25 1-16,0-1 16,0 1-1,0 0-15,0-1 16,0 1-1,0-1-15,0 1 16,0-1 0,0 1 15,-25 24-15,1 0 30,24 24 1,0 1-47,0-1 16,0 25 0,0-24-1,0-1 16,0 0-15,24 1 0,1-25 15,-1 0-15,0 0 15,1 0-16,-1 0 1,1 0 0,-1 0-1,1 0 1,-1-25 15,-24 1-31,0 0 16,49-1-16,-49 1 15,0-1 1,24 1-16,-24-1 16,0 1-16,0 0 15,0-1-15,0 1 16,0 48 78,0 25-79,49-25 1,-49 1-16,0 24 16,0 0-16,0-25 15,0 49-15,0-48 16,0 23-16,0-23 62,-24-25-30,48-25 30,25 25-46,49-24-16,-74 24 15,0-49-15,1 49 16,24-24-16,24-1 16,-49 25-16,1 0 15,-1 0 1</inkml:trace>
        </inkml:traceGroup>
        <inkml:traceGroup>
          <inkml:annotationXML>
            <emma:emma xmlns:emma="http://www.w3.org/2003/04/emma" version="1.0">
              <emma:interpretation id="{762E043C-B6E6-4A48-975F-FE186248BBE9}" emma:medium="tactile" emma:mode="ink">
                <msink:context xmlns:msink="http://schemas.microsoft.com/ink/2010/main" type="inkWord" rotatedBoundingBox="18096,9280 18698,9268 18711,9938 18110,9950"/>
              </emma:interpretation>
              <emma:one-of disjunction-type="recognition" id="oneOf32">
                <emma:interpretation id="interp44" emma:lang="" emma:confidence="1">
                  <emma:literal/>
                </emma:interpretation>
              </emma:one-of>
            </emma:emma>
          </inkml:annotationXML>
          <inkml:trace contextRef="#ctx0" brushRef="#br0" timeOffset="194911.4276">7743 7669 0</inkml:trace>
          <inkml:trace contextRef="#ctx0" brushRef="#br0" timeOffset="194550.4448">7792 8328 0,'25'0'140,"-1"0"-124,0-24-16,-24 0 15,0-25 1,0 24 0,25 1-16,-25-1 15,0 1-15,0 0 16,0 48 203,0 25-204,24-49-15,-24 24 16,25-24 0,-25 25-16,0-1 0,24-24 46,1 0 1,-1 0-15,0-24-32,-24-1 15,25 25 1,-1-49 31,1 49-47,-25-24 15,24 24 1,-24-24 0,25 24 15,-1 0 0,0 24 0,-24 25-15,0-25 0,0 1-16,0-1 15,0 1-15,0 23 31,-24-48 79,24-24-95,24-25 1,-24 25 0,49-25-1,-24 49 1,-25-25 0,24 25-16,1 0 15,-1 0 63,-24 25-31,0-1-31,0 1-16,0-1 15,0 1 1,0-1-16,0 0 16</inkml:trace>
        </inkml:traceGroup>
        <inkml:traceGroup>
          <inkml:annotationXML>
            <emma:emma xmlns:emma="http://www.w3.org/2003/04/emma" version="1.0">
              <emma:interpretation id="{AB67E72F-97BD-476A-B093-2338B963FA43}" emma:medium="tactile" emma:mode="ink">
                <msink:context xmlns:msink="http://schemas.microsoft.com/ink/2010/main" type="inkWord" rotatedBoundingBox="19087,9389 20358,9364 20370,9962 19098,9987"/>
              </emma:interpretation>
              <emma:one-of disjunction-type="recognition" id="oneOf33">
                <emma:interpretation id="interp45" emma:lang="" emma:confidence="1">
                  <emma:literal/>
                </emma:interpretation>
              </emma:one-of>
            </emma:emma>
          </inkml:annotationXML>
          <inkml:trace contextRef="#ctx0" brushRef="#br0" timeOffset="197399.7533">8745 8377 0,'0'-24'47,"24"24"-31,1 0-16,-1-25 15,25 1 1,-25 0 0,-24-1-1,0 1-15,25 24 16,-25-49-16,0 24 15,0 1-15,24 0 16,-24-25-16,0 0 16,0 24-16,0-23 15,0 23-15,0-24 16,0 25 0,0 0-1,0 48 126,0 0-141,0 1 15,0 24 1,0-25 0,0 25-16,24 0 15,-24 0 1,25-1-16,-1-23 16,1-1-1,-25 1 1,24-1-16,1-24 15,23 0 1,-23 0 15,24 0-15,-25 0 0,1 0 15,-1 0-16,0 0 1,1-49-16,24 0 16,-49 25-16,24-25 15,-24 25 1,0-25-16,0 24 16,0 1-16,0 0 15,0-1 1,0-24-1,0 25 1,0-25 0,0 25-1,-24 24 32,-25 0-16,24 0-15,25 49 0,0-25-1,0 0-15,0 1 16,0-1-16,0 1 16,0-1-16,0 0 15,0 1 1,0-1-1,0 1-15,0-1 32,25-48 61,-1 24-77,1-25 0,-1 25-16,25-24 15,-25 24-15,1-25 16,24 50 31,-49-1-32,24 50-15,1-26 16,-1 1 0,0-49-16,-24 25 15,0-1 1,25-24 15,-1 0-15,25 0-1,-25 0 17,25 0-1,-49-24-31,49-1 16,-49-24-16,49 25 15,-49 0 1,0-1-16,0 1 15,0-1 17,-49 25 15,25 0-16,-1 25-16,25-1-15,0 49 16,0-24 0,25-24-1,-1-1-15,25 1 16,-25-25-16,1 0 16,-1 0-1,1 0 16</inkml:trace>
          <inkml:trace contextRef="#ctx0" brushRef="#br0" timeOffset="197958.4645">8842 8109 0,'25'-25'0,"48"1"0,-49 24 16,25-25-1,0 25 1,0 0-16,-25 0 16,25 0-16,-24 0 15</inkml:trace>
        </inkml:traceGroup>
        <inkml:traceGroup>
          <inkml:annotationXML>
            <emma:emma xmlns:emma="http://www.w3.org/2003/04/emma" version="1.0">
              <emma:interpretation id="{B85B3FF9-19FC-4D76-983A-77E34D8E634A}" emma:medium="tactile" emma:mode="ink">
                <msink:context xmlns:msink="http://schemas.microsoft.com/ink/2010/main" type="inkWord" rotatedBoundingBox="20727,9552 23221,9503 23229,9907 20735,9956"/>
              </emma:interpretation>
              <emma:one-of disjunction-type="recognition" id="oneOf34">
                <emma:interpretation id="interp46" emma:lang="" emma:confidence="1">
                  <emma:literal/>
                </emma:interpretation>
              </emma:one-of>
            </emma:emma>
          </inkml:annotationXML>
          <inkml:trace contextRef="#ctx0" brushRef="#br0" timeOffset="201022.5938">10381 8328 0,'24'0'47,"25"0"-47,0 0 16,-24 0-16,-25-24 15,24 24-15,25-24 16,-25-1 0,-24-24-1,0 0 1,0 25-1,0 0 1,0-1-16,0-24 16,0 25-16,0-1 15,0 1-15,0 0 32,0 48 30,0 25-46,0 0-1,25 0-15,24-25 16,-25 0 0,0 1-16,1-1 15,-25 1 16,0-1-15,0 1 31,-25-25-47,1 0 31,48 0 63,1 0-94,24 0 16,-25 0-16,1 0 15,72-25-15,-48 1 16,-25-1-16,1 1 15,-25-1-15,49-23 16,-25 23 0,1 25-1,-50 0 79,1 0-94,-1 0 16,1 0-1,-25 0 17,49 25-32,0-1 15,0 0 1,0 25-1,0-24 1,0-1 0,24-24-16,-24 25 15,25-25 1,24 0 0,-25 0-1,1 0 1,-1 0-16,0 0 15,-24-25 1,0 1-16,0-1 16,0 1-16,0-1 15,0 1 1,0 48 78,0 1-94,0 48 15,0-48-15,0-1 32,25 0-1,-1-24 0,1-24-15,-1 0-16,-24-50 15,0 25-15,25 25 16,-1-49 15,0 73-31,1 0 31,-1 0-31,1 73 47,-25-49-31,0 1-16,0-1 31,0-73 94,24 1-125,49-1 16,49-25-16,-48 50 15,-1-25-15,-24 49 16,-49 49 62,0-25-78,0 1 16,0-1-1,24-48 64,1-1-64,-25 1 1,49 0-16,-25-1 15,0 25 1,1 0 0,-1 0-16,1 0 15,-1 0 1,1 0-16,23 0 16,-23 25-16,-1-1 15,25 0-15,0 25 16,-25-49-1,1 25-15,24 24 16,-49-25 0,0 0-1,0 25 1,0-24 31,24-25-32,25 0 1,-25-49 15,-24 24-15,25-23 0,-1 23-1,-24 1 1,0-1-16,0 1 15,0-25-15,0 0 32,-24 49-17,-1 0-15,1 0 16,-1 0 0,25 49 15,0 24-31,0 25 15,0-25-15,0-48 16,0 24-16,49-49 16,0 0-1,-24 0 1,48 0-16,-24-25 16,-25 1-16,25-1 15,-49 1-15,24 24 16,25-49-1</inkml:trace>
        </inkml:traceGroup>
        <inkml:traceGroup>
          <inkml:annotationXML>
            <emma:emma xmlns:emma="http://www.w3.org/2003/04/emma" version="1.0">
              <emma:interpretation id="{42D9B6E4-E4CA-497C-87ED-C365EA0E4194}" emma:medium="tactile" emma:mode="ink">
                <msink:context xmlns:msink="http://schemas.microsoft.com/ink/2010/main" type="inkWord" rotatedBoundingBox="23674,9037 26100,8989 26120,9995 23694,10043"/>
              </emma:interpretation>
              <emma:one-of disjunction-type="recognition" id="oneOf35">
                <emma:interpretation id="interp47" emma:lang="" emma:confidence="1">
                  <emma:literal/>
                </emma:interpretation>
              </emma:one-of>
            </emma:emma>
          </inkml:annotationXML>
          <inkml:trace contextRef="#ctx0" brushRef="#br0" timeOffset="204598.1701">13605 8035 0,'0'25'15,"49"48"-15,-25-49 32,1-24-17,23 0 1,-23 0 0,-1 0-1,1 0 1,-1-24-16,1 24 15,-25-24 1,24-1 0,-24 1 15,0-25-15,0 24-1,0 74 95,0 0-95,0 0-15,0-25 16,0 1-1,0-1-15,24-24 16,1 0 0,-1 0-1,25 0 1,-25 0 0,25 0-1,0-24 1,-24 24-1,23-49 1,-23 25 0,-1-1-16,-24 1 15,0-1 1,0-24-16,0 25 16,0 0-1,-24-1 16,-25 25 16,49 49-31,-24 0-16,24 0 16,0-25-16,0 1 15,0 23-15,24-23 31,0-25-31,1 0 16,-1 0 15,1 0-31,-1 0 16,1 0-16,23 0 16,1 0-1,0 0-15,24-49 16,-48 25-16,-1-1 15,25-48-15,0 0 16,-25 24 0,1 24-16,-25-48 15,0 24-15,24-24 16,-24 24-16,0 25 16,0-50-16,-49 26 15,49 23 1,0 1-16,-24 24 15,0-25-15,-1 25 63,1 25-63,-25 48 16,49-24-16,0 24 15,0 25-15,-25-25 16,25 0-16,0-24 15,0 0-15,0 24 16,0-24-16,0 24 16,0-24-16,0-24 15,0-1-15,25-24 16,48 0 0,-24 0-1,0-24-15,-25 24 16,25-74-16,0 74 15,-25-24-15,1 0 16,24-25 0,-74 49 77,1 0-77,-1 0 0,1 24-16,-1 49 15,25 1-15,0-50 16,-24 74-16,24-74 16,0 1-1,24-25 16,1 0-15,-1 0 0,1-49-1,-1 49-15,-24-25 16,0-23 0,25-1-16,-25 0 15,0-24-15,0-1 16,0 25-16,0-24 15,0-24-15,0 48 16,24 0 0,0-49-16,1 49 15,-25 25-15,0 122 78,0-25-78,0 25 16,0-25-16,0-24 16,0 24-16,0 0 15,0-24-15,0 0 16,24-49-16,-24 24 16,25-24-1,24 0 1,-25 0-16,0 0 31,1 0-31,-1-24 16,-24-25 15,0 25-31</inkml:trace>
          <inkml:trace contextRef="#ctx0" brushRef="#br0" timeOffset="202423.5439">13336 8206 0,'25'0'78,"24"0"-63,24 0 1,-49-24 15,1-1-31,48 1 16,-73 0-16,24-1 15,1 1-15,-1-25 32,-24 0-32,0 25 15,0-25 1,0 24-16,0-23 16,0-1-16,-24-25 15,-1 26 1,25-1-16,-24 49 15,-1 0 32,1 0-31,-25 0 0,25 0-1,24 24-15,0 25 16,0 24-1,0 1-15,0-1 0,0 0 16,0 25 0,0-1-16,0-23 15,0-1-15,24-49 16,-24 1-16,25-1 16,-25 1-1</inkml:trace>
          <inkml:trace contextRef="#ctx0" brushRef="#br0" timeOffset="205071.8823">14069 7645 0</inkml:trace>
          <inkml:trace contextRef="#ctx0" brushRef="#br0" timeOffset="208238.8816">15754 7791 0,'0'-24'31,"-49"24"16,49 24-47,-24 1 15,24-1 1,0 0-16,-25 1 31,1 24-15,24-25 0,-24 0-16,24 1 15,-25-25-15,25 24 16,0 25 15,0-24-15,-24-1-16,24 0 15,0 1 1,0 24 0,0-25-1,0 25 1,0-25 15,24-24 0,1 25-15,-1-25 15</inkml:trace>
          <inkml:trace contextRef="#ctx0" brushRef="#br0" timeOffset="205982.508">15583 8231 0</inkml:trace>
        </inkml:traceGroup>
        <inkml:traceGroup>
          <inkml:annotationXML>
            <emma:emma xmlns:emma="http://www.w3.org/2003/04/emma" version="1.0">
              <emma:interpretation id="{B584CC98-D6E4-4A96-A999-BA19FCD07539}" emma:medium="tactile" emma:mode="ink">
                <msink:context xmlns:msink="http://schemas.microsoft.com/ink/2010/main" type="inkWord" rotatedBoundingBox="26436,9286 28644,9242 28659,10002 26451,10046"/>
              </emma:interpretation>
              <emma:one-of disjunction-type="recognition" id="oneOf36">
                <emma:interpretation id="interp48" emma:lang="" emma:confidence="1">
                  <emma:literal/>
                </emma:interpretation>
              </emma:one-of>
            </emma:emma>
          </inkml:annotationXML>
          <inkml:trace contextRef="#ctx0" brushRef="#br0" timeOffset="210718.2925">17024 8060 0,'0'24'63,"25"-24"-48,-25-24 1,0-1-16,48 1 16,-48-1-1,0-23-15,0 23 31,25 1-15,-25-1 0,0 1-1,0 0 1,0-1 0,0 50 93,0 23-93,0 1-16,0-24 15,0-1-15,0 0 16,0 25-16,0 0 15,0-24-15,0 48 16,0-49-16,0 1 16,0-1 31,0 1-1,24 23-46</inkml:trace>
          <inkml:trace contextRef="#ctx0" brushRef="#br0" timeOffset="211773.5232">17293 7962 0,'0'-24'78,"24"24"-62,1 0 0,-25 24-1,0 0 1,0 25 0,0-24-1,0-1-15,0 1 16,0 23-1,-25-23 17,-24-1 15,1 1-32,23-25 1,50 0 140,-1 0-140,0 0 15,1 0-31,-1 0 31,1 0 32,48 97-63,-73-72 78,-25-25-63</inkml:trace>
          <inkml:trace contextRef="#ctx0" brushRef="#br0" timeOffset="209998.4147">16096 8280 0,'0'24'16,"0"0"-1,0 1 1,24-1-1,1-24-15,-1 0 32,25 0-32,-24 0 15,-1-24 1,25 24 0,-49-25-16,49 1 15,-49 0 1,24-1-16,1 1 15,-25-1 1,24-24-16,0 25 16,1 0-16,-25-1 15,0 1 1,0-1-16,0-24 16,0 25-16,0-25 15,0 0-15,0 1 16,24 23-16,-24-24 15,0 25 1,0-25 15,-24 49-15,-1 0 15,-23 0-15,48 49-1,0-25-15,0 25 16,-25-24 0,25 23-1,0-23 1,0 24 0,0-25-1,0 25-15,0 0 16,0-25-1,0 1 1,25-1 0,-25 25-1,48-49 1,-23 0 0,24 0-1,-25 0 1,25 0-1,-25 0 17,-24-25-32,25 1 31,-1 0-31,1 24 16,-25-49-1,0 24-15,0 1 16,0-1-1,0 1 1,24 0-16,-24 48 109,0 0-93,0 1 0,0-1-16,24 1 15,1-25 17,-25 24-17,24-24-15,1 0 16,-1 0-16,25 0 15,-25 0 1,25 0-16,-24 0 16,-1 0-1,1-24-15,23 24 16,1-49-16,0 49 31,-73 0 94,-1 0-94,1 0-15,24 24 15</inkml:trace>
          <inkml:trace contextRef="#ctx0" brushRef="#br0" timeOffset="212262.528">16755 7693 0</inkml:trace>
          <inkml:trace contextRef="#ctx0" brushRef="#br0" timeOffset="213118.8632">17415 8377 0,'24'0'31,"1"0"-15,24 25-16,-1-25 16,-23 0-1,48 0 1,-48 0-16,23 0 16,1 0-16,24-25 15,-48 25-15,-1 0 16,25-49-16,0 25 15,-49 0 1,0-1-16,0 1 16,0-25-16,0 0 15,0 25 1,0-1-16,-24 1 16,-1 24-16,1-25 15,-1 25 16,1 0-31,24 25 16,0-1-16,-25 25 16,1 24-16,24-24 15,0-24 1,0 23-16,24 1 16,1-49-1,-1 0 1,1 0-16,-1 0 15,1 0-15,-1 0 16,0 0 15</inkml:trace>
          <inkml:trace contextRef="#ctx0" brushRef="#br0" timeOffset="213670.4028">18221 8109 0,'0'-25'15,"0"1"-15,0-25 16,0 0 0,24 25-1,-24-25-15,25 24 16,-25 1-16,24 24 15,-24-24-15</inkml:trace>
        </inkml:traceGroup>
        <inkml:traceGroup>
          <inkml:annotationXML>
            <emma:emma xmlns:emma="http://www.w3.org/2003/04/emma" version="1.0">
              <emma:interpretation id="{57424177-4504-4638-AAE9-B66447B785DB}" emma:medium="tactile" emma:mode="ink">
                <msink:context xmlns:msink="http://schemas.microsoft.com/ink/2010/main" type="inkWord" rotatedBoundingBox="28882,9249 33060,9167 33080,10184 28902,10267"/>
              </emma:interpretation>
              <emma:one-of disjunction-type="recognition" id="oneOf37">
                <emma:interpretation id="interp49" emma:lang="" emma:confidence="1">
                  <emma:literal/>
                </emma:interpretation>
              </emma:one-of>
            </emma:emma>
          </inkml:annotationXML>
          <inkml:trace contextRef="#ctx0" brushRef="#br0" timeOffset="219583.1588">19051 8280 0,'0'24'0,"25"25"31,-1-49-31,0 0 16,1 0-1,-1 0-15,1 0 0,-1 0 16,49 0 0,-73-25-16,25 25 15,-1-24-15,25 0 16,0-1-16,-25 1 16,-24-1-1,-73 25 110,24 0-125,49 25 0,-24-1 16,24 1-16,0-1 15,0 25-15,0-25 16,0 25 0,49-25-16,-25-24 15,1 0 1,-1 0-16,0-24 16,25 24-1,-24-49 1,-1 49-16,-24-24 15,25-25-15,-25 25 16,0-25 0,0 24-16,-25 25 62,25 49-15,0-24-31,0-1-1,0 0 1,0 1 0,0-1-1,0 1-15,0-1 16,49 25-16,-25-49 15,1 24-15,-1-24 16,1 25-16,-1-25 16,1 0 15,-1 0-31,0 0 31,1 0-31,-1-25 0,49-72 31,-73 72-15,0 1-16,25-1 16,-1 25-1,1 0 17,-1 0-17,25 0 1,-49 25-1,24-1-15,-24 1 16,0 23 31,25-48 0,-1 0-47,25-24 0,0 0 15,-49-1 1,49 1-16,-25-25 16,1 0-1,-25 25 1,0-1-16,0 1 16,0-1-1,0 1-15,0 73 94,0 0-78,0-25-16,24 1 46,0-25-30,1 0 15,24-25-31,-49 1 16,24-1-16,-24 1 16,0-1-1,0 1-15,0 0 63,73 24-48,25 0-15,24-25 16,0 1-16,-24 24 16,-25 0-16,-24 0 15,-24 0-15,-1-25 16,-24 1 31,-24 24-32,-25 0 32,24 0 63,-23 0-95,-1 0 1,49 24-1,-25-24-15,1 25 16,-1-1 0,1 1-16,-25 23 15,25-48 1,-1 25 0,1-1 15,-1-24-16,1 25 1,24-1 0,0 1-1,0-1 1,0 25 0,0-25-16,0 1 15,0-1 1,24 0-1,1 1 1,-1-25 0,25 0-1,-24 0 1,48 0-16,-49-49 16,-24 25-1,49-1-15,-49 1 16,25-1-16,-1 1 15,-24-25 1,49 25-16,-49-1 16,0-24-16,0 25 31,0 0-15,0-1-1,0 1-15,0-25 31,0 24-15,-25 25 0,25-24-16,0 0 15,-24-1 1,0 25-16,-1 0 31,1 0-15,-1 0-1,1 0-15,-1 25 16,25 23-16,-24-23 16,24-1-16,0 1 15,0-1 1,0 1 0,0-1-1,73 0 1,-48-24-1,-1 0-15,1 0 16,-1 0-16,0 0 16,1 0-1,-1 0 1,1 0 15,-25-24-31,0 0 16,24-1-16,0-24 15,-24 25 1,0-1 0,25 25 46,-1 0-46,25 0-1,-24 0 1,23 0 0,-23 0-16,-1 0 15,1 0 1,-1 0 0,-24 25 62,0-1 47,0 1-110,0-1 17,0 1-32,0-1 15,0 0 1,0 1-1,25-1 17,-1-24-1,0 0-15,1 0 15,-1 0-16,1 0-15,-25-24 16,24-1-16,-24-23 16,24-1-1,1 0-15,-1 24 16,-24 1-16,0 0 16,0-1-1,0 74 48,0-25-63,0 25 15,0-24-15,0-1 16,0 1-16,0 23 16,0-23-1,0 24-15,49-49 63,-24 0-48,-25-25 1,24 25-16,0-73 16,1 24-16,-25 25 15,24-50-15,1 26 16,-25 23-16,24-24 15,-24 1-15,0 23 16,25-48 0,-25 48-16,0 1 15,0 0-15,0-1 16,0 1 0,0-1-16,0 99 78,0-1-63,0 0-15,0 0 16,0 1-16,0-1 16,0 0-16,0-48 15,24-1-15,-24 25 16,49-25-16,-25-24 15,1 25-15,-1-25 16,1 0 0,-1 0-16,0 0 15,1 0-15,48-25 16,-48 25-16,-1-49 16,25 25-16,-49 0 15,24-1-15,1-24 16,-25 25-1,0-25-15,0 25 32,0-25-32,-25 49 47,1 0-32,-1 24 1,1 49-16,24 1 15,0-25-15,0 48 16,0-48-16,0-24 16,0-1-16,24 25 15,1-49 1,24 0-16,-25 0 16,49 0-16,-48 0 15,72-98-15,-97 49 16,49 0-16,-24 1 15,-25 23-15,0 1 16,0-1-16,0 1 47</inkml:trace>
          <inkml:trace contextRef="#ctx0" brushRef="#br0" timeOffset="214125.9102">18538 8109 0,'0'-25'78,"0"-24"-62,25 25-1,-1-25-15,49-24 16,-48 24-16,-1 0 16,25 25-16,-49-1 15</inkml:trace>
          <inkml:trace contextRef="#ctx0" brushRef="#br0" timeOffset="214942.556">18783 8450 0,'24'0'94,"0"0"-94,50-73 15,-25 49 1,-25-1 0,0-23-1,1-26 1,-25 50-1,0-25-15,24 25 16,-24-25-16,0 24 16,0-24-16,0 25 15,0-25-15,0 25 16,0-25-16,0 25 16,0-1-16,-73 50 46,73 23-30,0 74-16,-24-48 16,24 23-16,0 1 15,0-25-15,0 1 16,0-26-16,0 26 16,0-25-16,48-1 15,-48-23-15,49-25 47,-24 0-31,-25-49-1</inkml:trace>
          <inkml:trace contextRef="#ctx0" brushRef="#br0" timeOffset="220246.2334">21542 7693 0</inkml:trace>
          <inkml:trace contextRef="#ctx0" brushRef="#br0" timeOffset="219974.5933">22006 7864 0,'74'0'31,"-1"0"-15,-49 0-16,50 0 16,-50 0-16</inkml:trace>
        </inkml:traceGroup>
      </inkml:traceGroup>
      <inkml:traceGroup>
        <inkml:annotationXML>
          <emma:emma xmlns:emma="http://www.w3.org/2003/04/emma" version="1.0">
            <emma:interpretation id="{1140F95D-8A22-40CA-B169-3D9C195A3720}" emma:medium="tactile" emma:mode="ink">
              <msink:context xmlns:msink="http://schemas.microsoft.com/ink/2010/main" type="line" rotatedBoundingBox="3813,10843 31652,10178 31681,11392 3842,12056"/>
            </emma:interpretation>
          </emma:emma>
        </inkml:annotationXML>
        <inkml:traceGroup>
          <inkml:annotationXML>
            <emma:emma xmlns:emma="http://www.w3.org/2003/04/emma" version="1.0">
              <emma:interpretation id="{D6798F84-26C2-4BCF-A518-A4AF4BBF02C1}" emma:medium="tactile" emma:mode="ink">
                <msink:context xmlns:msink="http://schemas.microsoft.com/ink/2010/main" type="inkWord" rotatedBoundingBox="3814,10892 8053,10791 8072,11596 3834,11698"/>
              </emma:interpretation>
              <emma:one-of disjunction-type="recognition" id="oneOf38">
                <emma:interpretation id="interp50" emma:lang="" emma:confidence="1">
                  <emma:literal/>
                </emma:interpretation>
              </emma:one-of>
            </emma:emma>
          </inkml:annotationXML>
          <inkml:trace contextRef="#ctx0" brushRef="#br0" timeOffset="227590.2461">-2661 9427 0,'0'25'79,"0"-1"-64</inkml:trace>
          <inkml:trace contextRef="#ctx0" brushRef="#br0" timeOffset="228575.2496">-2661 9281 0,'0'24'296,"25"1"-280,-25-1 0,24 1-1,-24-1 1,49 0 0,-49 1 15,24-1-31,-24 1 78</inkml:trace>
          <inkml:trace contextRef="#ctx0" brushRef="#br0" timeOffset="226167.2879">-6520 10087 0,'0'-25'109,"0"1"-109,0-25 16,0 0-1,0 25 1,0-25 0,0 0-16,0 0 15,0 25 1,0-1-16,0 1 16,25 0 15,-1-1-31,1 25 31,-1 0 32,0 25-48,-24-1 1,0 25-1,0-25 1,0 1 0,0 24-1,0-1 1,0-23 0,0-50 187,0 1-188,0 0-15,0-1 32,0 1-32,25-1 31,-1 1 0,1 24 78,-1 0-77,0 0-17,1 0 1,-25 24 0,0 1-1,0 24-15,0-25 16,0 0-1,0 1 17,0-74 93,0 25-110,0-1-15,0 1 16,0-1-16,24 25 125,1 0-125,-1 0 31,25 25 0,-49-1-31,24 1 16,25-1 0,-49 0-1,25 1-15,-1-1 47,1-24-16,-1 0 63,0 0-78,1 0-1,-1 0-15,25-24 16,-24-1 0,-25 1-1,48 24-15,-23-49 16,-1 49-16,1-24 16,24-1-1,-1 1 173,-23 24-188,-1 0 47,-24 24-47,25 1 15,-1-1 1,0 1-1,1-25 1,-1 0-16,-24 24 16,25-24-16,-1 0 15,1 0 1,-1 0 0,25 24-16,-25 1 15,25-25-15,-24 0 16,-1 0-1,0 0-15,1 0 16,24 0 15,-49-25-15,24-23-16,-24 23 16,0-24-1,0 25 1,0-25-1,0 25 1,0-25-16,0 24 16,-24 25-1,-1 0 1,1 0-16,-25 0 16,25 0 15,-25 0-31,24 0 15,1 0 1,-1 25 0,25-1-1,0 25 1,0-25 15,0 25 0,25-49-15,24 0-16,0 0 16,-25 0-16,0 0 15,1 0 1,24 0 0,-1 0-1,-23 0 1,-1 0-1,1 0-15,-25-24 32,0-1-17,24 1 1,-24 0 0,0-1-1,0 1 1,49-1-1,-49 1 1,24 24-16,1 0 16,-1 0-16,1 0 15,-1 0 1,25 24 15,-49 1-15,0-1-1,0 1 1,0 23-16,0 1 16,0-24-1,0 24 1,0-25-16,0 25 16,0-25 15,24-24 0,1 0-31,-1 0 16,1 0-1,-1 0-15,1 0 16,-1 0 0,25-24-1,-25-1 1,1 25-1,-1-48-15,25 48 16,-25-74-16,1 50 16,-1-25-1,-24 25 1,0-1-16,0 1 31,-24 24-15,-1 0 15,1 0 0,0 49-31,-1-1 16,25-23 0,0-1-1,0 1-15,0 24 16,25-49-16,-1 24 15,0 0-15,1-24 32,-1 0-17,1 0-15,-1 0 16,25 0-16,-25 0 16,25 0-16,0 0 15,24-48-15,-48 48 16,24-25-16,-49 1 15,24 24-15,-24-25 16,0 99 125,0-50-141,0 0 15,0 1 1,24-1 0,1-24 15,-1 0-16,25 0 1,0 0 0,-25 0-16,1 0 15,-1-24-15,1-1 16,-1 1 15,0 24-31,1-24 16,-25-1-16,24 1 15,1-1-15,-1 1 16,-24-1 0,25 25-16,-25-24 15,0 0-15,0-1 16,0 1 31,-25 24-16,1 24 0,24 1-15,0-1 0,0 0-1,0 1-15,0-1 16,0 1 15,0-1-15,24-24-16,1 0 31,-25 0-31,24 0 31,0 0-15,1 0-1,-1 0 17,1 0-32,-1-24 31,1-1-31,-1 1 16,0-1-16,1 1 15,24 24 48,-25 24-48,1-24 1,-25 25 0,0-1-1,0 25-15,0-24 16,0-1-16,0 25 15,0-25-15,0 1 16,-25-1 0,1-24-1,-1 0 1,1 0 0,48 0 46,25-24-62,24-1 16,1-24-16,-26 25 15,26 0-15,-25-25 16,-25 49-16,0 0 16,1-25-16,-1 25 15</inkml:trace>
          <inkml:trace contextRef="#ctx0" brushRef="#br0" timeOffset="226815.3042">-3931 9403 0</inkml:trace>
          <inkml:trace contextRef="#ctx0" brushRef="#br0" timeOffset="229182.0205">-2392 9183 0,'0'25'79,"0"23"-64,24 1 1,-24-24-1,25-1 1,-25 1-16,24-1 16,0 0-16,-24 1 15,0-1 17</inkml:trace>
        </inkml:traceGroup>
        <inkml:traceGroup>
          <inkml:annotationXML>
            <emma:emma xmlns:emma="http://www.w3.org/2003/04/emma" version="1.0">
              <emma:interpretation id="{6E94C52A-1EB2-4D02-BD54-8019C79969A6}" emma:medium="tactile" emma:mode="ink">
                <msink:context xmlns:msink="http://schemas.microsoft.com/ink/2010/main" type="inkWord" rotatedBoundingBox="8309,10821 10037,10779 10064,11908 8336,11949"/>
              </emma:interpretation>
              <emma:one-of disjunction-type="recognition" id="oneOf39">
                <emma:interpretation id="interp51" emma:lang="" emma:confidence="1">
                  <emma:literal/>
                </emma:interpretation>
              </emma:one-of>
            </emma:emma>
          </inkml:annotationXML>
          <inkml:trace contextRef="#ctx0" brushRef="#br0" timeOffset="231223.0269">-1733 9965 0,'-24'0'62</inkml:trace>
          <inkml:trace contextRef="#ctx0" brushRef="#br0" timeOffset="229766.9167">-1953 9208 0,'-24'48'0,"24"1"15,0 0 1,0-24-16,0 48 16,0-24-1,0 0-15,0 24 16,0 49-16,0 0 15,0-73-15,0-25 16,0 1-16,-24-1 47,-1-24 0</inkml:trace>
          <inkml:trace contextRef="#ctx0" brushRef="#br0" timeOffset="234126.9465">-1708 9940 0,'-25'25'16,"25"24"-1,0-1 1,0-23-16,25 48 15,-25-24-15,0 0 16,0 0 0,0-25 15,-25-24 0,25-24-15</inkml:trace>
          <inkml:trace contextRef="#ctx0" brushRef="#br0" timeOffset="235190.612">-1366 10014 0,'24'0'15,"0"0"1,1 0-16,24 0 16,-25 0-1,-24-25 1,24 25-16,-24-24 15,25-1-15,-25 1 16,24 24 0,-24-25-16,25 1 15,-25 0-15,0-1 16,0 1-16,0-1 16,0 1-1,0-1-15,0 1 16,0 0-16,0-1 15,0 1 1,0-1 0,0 1-16,0 0 31,0-1-31,-25 1 16,25-1-1,-24 1 1,-25-1 15,25 25 16,24 49 47,0 0-94,0-24 15,0 23-15,0 1 16,0-24 0,0 23-16,0 1 15,0 25-15,0-26 16,0-23-16,0 24 15,0 0-15,0-1 16,-25 26-16,1-25 16,24-1-1,0-23 17</inkml:trace>
          <inkml:trace contextRef="#ctx0" brushRef="#br0" timeOffset="232694.5502">-1244 9574 0,'-25'0'15,"25"-24"48,0-1-16,0 1-32,0-1 48,0 1-48</inkml:trace>
          <inkml:trace contextRef="#ctx0" brushRef="#br0" timeOffset="236742.6028">-1171 10014 0,'24'0'47,"25"0"-32,-24 0 1,23 0-16,-23 0 31,73-49-31,-98 24 16,0 1-16,73-49 15,-73 48 1,0 1 31,-25 24 47,25 24-94,-48 1 15,-1 23 1,49-23-1,-25-1-15,25 25 16,0 0-16,0 0 16,0-25-1,0 1-15,0-1 16,0 25 0,25-49-1,-1 0 1,1 0-1,-1 0-15,0 0 16,1 0-16,24 0 16,-25 0 15,-24-24-31,0-1 16,0-24 15,0 25-16,0-1 1,0 1 0,0 0-16,0-1 15,-24 1 1,-25-1 0,24 25-1,1 0 32,0 0-31,24 25-16,0-1 15,0 1-15,0-1 16,24 0-16,0-24 16,1 0-1,-1 0-15,1 0 31,-1 0-15,1 0 0,-1 0-1,0-24-15,-24 0 16,25-25-16,-25 24 16,24 1-16,-24-1 15,0 1 1,0 0-1,25 24 95,24 0-95,-25 0-15,25 0 16,24 0-16,-49 0 16,25 0-1,-49 24 17,0 0-32,0 25 15,0 0 1,0 73 15,0-97-31,0-1 16,0 1-1,25-25 1,-1 0 15</inkml:trace>
        </inkml:traceGroup>
        <inkml:traceGroup>
          <inkml:annotationXML>
            <emma:emma xmlns:emma="http://www.w3.org/2003/04/emma" version="1.0">
              <emma:interpretation id="{F55A1992-F093-4403-BEC8-7A29668CD99A}" emma:medium="tactile" emma:mode="ink">
                <msink:context xmlns:msink="http://schemas.microsoft.com/ink/2010/main" type="inkWord" rotatedBoundingBox="10346,11044 12810,10985 12830,11805 10365,11864"/>
              </emma:interpretation>
              <emma:one-of disjunction-type="recognition" id="oneOf40">
                <emma:interpretation id="interp52" emma:lang="" emma:confidence="1">
                  <emma:literal/>
                </emma:interpretation>
              </emma:one-of>
            </emma:emma>
          </inkml:annotationXML>
          <inkml:trace contextRef="#ctx0" brushRef="#br0" timeOffset="239566.0585">74 10111 0,'0'25'62,"25"-25"-46,-1 0-16,1 0 31,24 0-31,-25 0 16,0 0-1,1 0-15,-1 0 16,-24-49 0,0 24-16,0 1 15,0-25-15,0 0 16,0-24-16,0 0 15,0 24 1,0-24-16,0 24 16,0 24-16,0-23 15,0-26-15,0 50 16,-24-1-16,24 74 109,0 0-93,0 24-16,24 49 16,1-24-16,-25 0 15,49 24-15,-25-73 16,0-25-16,-24 25 15,49-24 1,-24-1 0,-1-24-1,25 0-15,24-24 16,-48-1 0,-1 1-1,-24-1-15,49 1 0,-25-25 16,1 25-1,-1-1-15,-24 1 16,25-1-16,-25-24 16,0 25-1,0-25 1,0 25 0,0-25-16,0 0 15,0 25 1,-25-1-16,1-24 15,-1 25 1,1 24 15,24 73 16,0-48-31,0 23-16,0 26 15,0-50-15,0 25 16,0 0-16,0-25 16,0 1-1,0-1 1,0 1 0,0-1-16,0 0 15,0 1-15,0-74 110,24 0-95,-24 25-15,0-25 16,49 0-16,-24 25 47,-1 24-32,25 0 1,-49 24-16,24 0 16,1 25-1,-1-24-15,-24 24 31,25-25-31,-25 0 16,24 50-16,0-74 16,-24 24-16,25 1 15,-1-25 1,1 0 0,-1 0-16,1 0 15,-1 0 1,0 0-1,1 0 1,-25-25 0,49 1-16,-49-1 15,24 25-15,0-24 16,1-25-16,-1 25 16,1-25-1,-1 24-15,1 1 16,-1 24-16,49 0 15,-24-25-15,24 25 16,1 0-16,-25 0 16,-25 0-16,-48 0 125,-1 0-110,1 25 1,-25-25-16,49 49 16,-25-49-16,25 49 15,0-25 1,-24 49-16,0-73 15,24 25 1,0-1-16,0 1 16,0-1 15,48-24 0,-23 0-15,24 0-16,-25 0 15,1 0-15,23 0 16,-48-24-16,25-1 16,-25-24-16,24 0 15,1 25 1,-25 0-16,0-25 16,0 24-1,0 1 32,0 48-16,0 25-15,0-24-16,0-1 16,0 0-16,24-24 15,-24 25 1,49-25 15,-25 0-15,1-25-1,-1 1-15,1 0 16,-1-1-16,0 25 16,1-49-16,-25-24 15,24 24-15,-24 0 16,0-24-16,25 49 15,-25-50 1,0 50-16,0-49 16,0 97 93,0 49-109,0-24 16,0 49-16,0-49 15,0 0-15,24-1 16,1-23-16,-1 24 16,0-49-16,25 24 15,-24-24 1,24-24-1,-49-25 1,0 24 0,0 1-16,24 0 15</inkml:trace>
          <inkml:trace contextRef="#ctx0" brushRef="#br0" timeOffset="239942.0033">2077 9696 0,'25'0'31,"48"0"-31,-24 0 16,-25 0-16,1 0 15,23 0-15</inkml:trace>
          <inkml:trace contextRef="#ctx0" brushRef="#br0" timeOffset="240973.6186">1 9794 0,'25'0'31,"-1"0"-16,0 0-15,1 0 16,48 0-16,0 0 16,1 0-1,-50 0-15,1 0 16,-25-25-16</inkml:trace>
        </inkml:traceGroup>
        <inkml:traceGroup>
          <inkml:annotationXML>
            <emma:emma xmlns:emma="http://www.w3.org/2003/04/emma" version="1.0">
              <emma:interpretation id="{599E2006-5107-4DAD-9C41-680A03773C9E}" emma:medium="tactile" emma:mode="ink">
                <msink:context xmlns:msink="http://schemas.microsoft.com/ink/2010/main" type="inkWord" rotatedBoundingBox="13130,11210 14376,11181 14385,11562 13139,11592"/>
              </emma:interpretation>
              <emma:one-of disjunction-type="recognition" id="oneOf41">
                <emma:interpretation id="interp53" emma:lang="" emma:confidence="1">
                  <emma:literal/>
                </emma:interpretation>
              </emma:one-of>
            </emma:emma>
          </inkml:annotationXML>
          <inkml:trace contextRef="#ctx0" brushRef="#br0" timeOffset="244166.7942">2785 9965 0,'49'0'31,"-24"0"-31,-1 0 16,-24-25-1,0 1-15,0-49 16,0 48 15,0-24-15,0 25 15,25-1-15,-25 1-1,24 24-15,0 0 63,1 0-48,24 0 17,-25 49 15,-24-25-32,0 1-15,25-1 16,-25 1-1,0-1 17,0 0-17,0 1-15,0-1 16,0 1 0,24-25 62,0 0-47,1 0 16,-1 0-32,1-25 1,-1 1 0,1 24-1,-25-25 17,24 25-17,-24-48 16,24 48-31,-24-25 0,0 1 16,25-25 0,-25 98 156,0-25-157,0 1 1,0-1-16,0 0 15,0 1 1,49 24 15,-25-49-31,0 0 32,1 0-17,-1 0 1,25-49 15,-49 24-15,0-23 15,0 23 0,0 1 297,0-1-312,0 1 46,25 24 95,23 24-157,-48 1 15,25-25 1,-25 24-16,24 1 31,1-25-15,-1 0-1,1 24 1,-1-24-16,0 0 16,1 0-1,-1 0 1,1 0 15,23-24 0,-48-1-15,0-24-16,0 25 16,0-25-16,0 25 15,0-25 1,0 24-16,0 1 16,-24 24 77,24 24-93,0 1 16,0 24-16,0-25 16,0 25-16,0 0 15,0-25-15,0 1 16,0 23-1,0-23-15,24-1 16,1-24 0,-1 0-16,1 0 15,-1 0 1,1 0 0,-1 0-1</inkml:trace>
        </inkml:traceGroup>
        <inkml:traceGroup>
          <inkml:annotationXML>
            <emma:emma xmlns:emma="http://www.w3.org/2003/04/emma" version="1.0">
              <emma:interpretation id="{5B7CE6CF-3B67-4E69-A3F8-4A56B4F12379}" emma:medium="tactile" emma:mode="ink">
                <msink:context xmlns:msink="http://schemas.microsoft.com/ink/2010/main" type="inkWord" rotatedBoundingBox="14976,10712 17057,10663 17077,11506 14996,11556"/>
              </emma:interpretation>
              <emma:one-of disjunction-type="recognition" id="oneOf42">
                <emma:interpretation id="interp54" emma:lang="" emma:confidence="1">
                  <emma:literal/>
                </emma:interpretation>
              </emma:one-of>
            </emma:emma>
          </inkml:annotationXML>
          <inkml:trace contextRef="#ctx0" brushRef="#br0" timeOffset="247871.151">4642 9916 0,'0'-25'78,"0"1"-62,0 0-1,0-1 1,0-24-16,0 25 16,0-1-1,0 1-15,0 0 16,48-1 0,-23 25-1,-1 0 1,1 0-16,-1 0 62,1 0-30,-1 0-17,0 0 16,1 25-15,-25-1 0,0 0-1,0 1-15,0 24 16,0-25-16,0 1 16,0-1-16,0 25 31,-25-49-31,25 24 0,-24-24 31,24-24 63,0-1-94,0 1 0,0 0 15,0-1 1,0 1-16,0-1 16,0 1-1,0-25 1,24 49 0,1-24-1,-1 24 1,25 0-1,0-25 1,-25 25-16,1 0 16,-1 0-1,1 0 48,-25 25-63,0 23 15,0 1 1,0-24-16,0-1 16,0 1-16,0-1 15,0 0-15,0 1 32,0-50 61,0-23-77,0 23-16,0 1 16,0-25-16,0 24 15,24-23-15,-24 23 16,0 1-16,24-1 15,-24 1 1,25 24 15,-1 0-15,1 0-16,24 0 16,-25 24 46,-24 25-15,0-24-31,0-1-1,0 0 1,0 1-1,24-1 1,1 1 0,-1-25-1,1 0 17,-1 0-1,1 0 0,-1 0 0,0 0-15,-24-25 0,0 1-16,0-1 15,0 1-15,0 0 16,0 72 249,0-23-265,0 24 16,0 0 0,0-25-1,25-24 1,-1 0 31,1 0-16,-1 0 0,1 0 1,-1 0-32,-24-24 15,0-1 1,24 1-1,-24-1-15,25 25 16,-25-24-16,24-1 16,-24 1-1,0 0 1,0-1-16,0 50 125,0-1-109,0 25-16,0-25 15,0 1 16,25-1-31,-1-24 47,1-24-15,-1 24-32,0 0 15,-24-25-15,0 1 16,25 24-1,-1-73-15,1 24 16,-25 24 0,0 1-16,24-25 15,-24 25-15,24-1 16,1 25 0,-1 0 30,1 0-30,-25 49 0,0 0-16,0 0 15,24-25-15,-24 25 16,0 0-16,0-25 16,0 1-16,0-1 15,0 1 1,0-50 78,25 25-94,-25-24 15,24-1-15,0 1 16,1-25-16,-1 25 15,-24-25-15,0-24 16,49-1-16,-24 25 16,-25 25-16,24-25 15,0-24-15,1 24 16,-25 25-16,0-25 16,0 0-16,0 25 15,0-1 1,0 50 62,0 48-78,0 24 16,0-23-16,24-1 15,1-24-15,-1 24 16,25-24-16,-49-25 15,49 1-15,-49-1 16,49 1-16,-25-25 16,0 24-16,25-24 15,-24 0-15,24 0 16,-49-49 15</inkml:trace>
          <inkml:trace contextRef="#ctx0" brushRef="#br0" timeOffset="248222.5444">6156 9305 0,'73'0'16,"-48"0"-16,23 0 15,-23 0-15,-1 0 16,1 0 0,-1-24-1,0-1-15</inkml:trace>
        </inkml:traceGroup>
        <inkml:traceGroup>
          <inkml:annotationXML>
            <emma:emma xmlns:emma="http://www.w3.org/2003/04/emma" version="1.0">
              <emma:interpretation id="{93D38E13-68DF-4496-87B2-6E532F21185D}" emma:medium="tactile" emma:mode="ink">
                <msink:context xmlns:msink="http://schemas.microsoft.com/ink/2010/main" type="inkWord" rotatedBoundingBox="17444,10551 20110,10487 20131,11335 17464,11399"/>
              </emma:interpretation>
              <emma:one-of disjunction-type="recognition" id="oneOf43">
                <emma:interpretation id="interp55" emma:lang="" emma:confidence="1">
                  <emma:literal/>
                </emma:interpretation>
              </emma:one-of>
            </emma:emma>
          </inkml:annotationXML>
          <inkml:trace contextRef="#ctx0" brushRef="#br0" timeOffset="252590.5385">7108 9623 0,'0'24'31,"0"1"16,25-25-31,-1 0-1,1 0 1,-1 0-1,0 0-15,1 0 16,-1 0 0,1 0-1,-1 0 17,-24-25-1,25 25-16,-25-24 79,0-1 47,0 1-126,24 0 1,0 24 0,-24-25-1,0 1-15,25 24 16,-25-25 0,24 25-1,1-49-15,24 49 16,-25 0 31,-73 0 109,0 25-140,25-1-16,-25 1 15,49 48 1,0-49-1,0 1 1,0-1-16,0 1 31,49 23 1,-25-48-17,25 0 1,-24 0-1,48 0 1,-49 0 0,1 0-1,-1 0 1,49-24 0,-48 24-1,-25-24-15,24-1 16,1 1-1,-1-25-15,0 25 16,-24-1 0,0-24-1,0 0 17,0 25 14,25 24 64,-1 0-95,50 0-15,-1 0 16,-24 0-16,-25-24 16,1 24-16,-50 0 109,1 0-46,24 24-48,24 0 16,1 1-15,-1-1 0,-24 1-16,0 24 15,24-25-15,25 49 16,-24 0-16,-1-73 16,-24 25-1,49-25-15,-25 0 31,1 0-31,-1 0 16,1 0-16,23 0 16,1 0-16,-24 0 15,-1 0 1,1-49 31,-25 25-32,0-1 1,0 1-16,0-1 16,0-23-1,-25 48 48,1 0-48,-1 0 17,25 24-17,0 0-15,0 25 16,0-24 0,0-1 30,25-24-46,-1 0 16,1 0-16,23 0 31,-23 0-31,-1 0 16,1 0-16,-25-24 16,49-1-16,-49 1 15,48-1-15,-23-23 16,-1 48-16,1-25 15,-1 1 1,0-1 0,-48 25 124,0 0-140,-1 0 16,1 0-16,24 25 16,0-1-16,-49 1 15,49-1-15,0 49 16,0-48-1,0 23 1,0-23 15,24-25-15,1 0-16,24 0 16,-1-49-1,-48 0 1,25 0-16,-1 25 15,-24 0-15,0-25 16,0 24 78,0 74 46,25-49-124,-1 49 0,25-49 15,-25 0 16,1-24-32,-1-25-15,-24 0 16,25 24 0,-25-48-16,0 0 15,0 0-15,0-1 16,0 1-16,0 0 16,0 24-16,0 25 15,0-1-15,0 50 94,0 23-78,0 1-1,0 0-15,0 0 16,0-25-16,24 50 15,-24-50-15,49 74 16,-25-25-16,-24 0 16,25-48-16,-1-1 15,1 1-15,-1-1 16,1-24 0,-1 0-1,0 0 1,1 0-16,-1 0 15,1-24-15,-25-1 16,73-24-16,-73 25 16,24-1-16,-24 1 15,25-49-15,-25 48 16,0 1 0,0-1 15,-25 25 0,1 0-15,0 0-1,-1 0-15,1 49 16,24 0 0,0 0-16,0-25 15,0 1-15,0-1 16,0 1-16,0-1 15,24 1 1,1-25-16,-1 0 16,0-25-1,25 25 1,0-24 0,-25 24 15,-24-25-16,0 1 17,0-1-17</inkml:trace>
          <inkml:trace contextRef="#ctx0" brushRef="#br0" timeOffset="252974.3585">8891 9208 0,'49'0'16,"24"0"-16,-24 0 15,49 0-15,-49 0 16,0 0-16,24-49 16,-24 49-1,-49-25-15,24 25 16,1 0-16</inkml:trace>
        </inkml:traceGroup>
        <inkml:traceGroup>
          <inkml:annotationXML>
            <emma:emma xmlns:emma="http://www.w3.org/2003/04/emma" version="1.0">
              <emma:interpretation id="{07C714C1-9C1C-46BD-8AD6-4C005B7B9449}" emma:medium="tactile" emma:mode="ink">
                <msink:context xmlns:msink="http://schemas.microsoft.com/ink/2010/main" type="inkWord" rotatedBoundingBox="20484,10896 21117,10881 21126,11234 20492,11249"/>
              </emma:interpretation>
              <emma:one-of disjunction-type="recognition" id="oneOf44">
                <emma:interpretation id="interp56" emma:lang="" emma:confidence="1">
                  <emma:literal/>
                </emma:interpretation>
              </emma:one-of>
            </emma:emma>
          </inkml:annotationXML>
          <inkml:trace contextRef="#ctx0" brushRef="#br0" timeOffset="254390.2979">10161 9574 0,'-24'-24'47,"24"-25"-16,49-25-16,-25 26 1,-24 23 0,24 1-16,1-1 15,-1 25 1,1-24 15,-1 24-31,1 0 16,-1 0-1,0 0 48,-48 0-16,-25 0-32,25 24-15,-1-24 16,-24 25-16,25-1 16,-25 1-16,25-25 15,24 24-15,0 0 32,0 25-32,0-24 15,0-1-15,0 1 16,0-1-16,24-24 47,1 0-32,-1 0-15,25 0 16,-25 0 0,1-24-1,-1 24 1,1-25-16,-1 25 15,0-49 1,-24 25 0,0-1-16,25 1 109,-1 48-109,-24 1 16,25 24-16,-1-25 15,25 49-15,-25-73 16,1 25-16,-1-25 16,1 0-16,-1 0 15,1 0 1,23 0-16,-23 0 15</inkml:trace>
        </inkml:traceGroup>
        <inkml:traceGroup>
          <inkml:annotationXML>
            <emma:emma xmlns:emma="http://www.w3.org/2003/04/emma" version="1.0">
              <emma:interpretation id="{A2B46354-0D7F-49C8-964E-9B54570FA2BC}" emma:medium="tactile" emma:mode="ink">
                <msink:context xmlns:msink="http://schemas.microsoft.com/ink/2010/main" type="inkWord" rotatedBoundingBox="21459,10735 23611,10684 23621,11114 21469,11165"/>
              </emma:interpretation>
              <emma:one-of disjunction-type="recognition" id="oneOf45">
                <emma:interpretation id="interp57" emma:lang="" emma:confidence="1">
                  <emma:literal/>
                </emma:interpretation>
              </emma:one-of>
            </emma:emma>
          </inkml:annotationXML>
          <inkml:trace contextRef="#ctx0" brushRef="#br0" timeOffset="258254.4333">11138 9549 0,'0'-49'47,"-24"24"-16,24-24-31,0 25 31,0-25-15,0 25-16,0-1 16,0 1-16,0-1 15,24 25 1,1 0 0,-1 0-16,25 0 15,-25-24 1,1 48 31,-25 1-32,0-1 1,0 1-16,0-1 16,0 1-16,0-1 15,0 0-15,0 1 16,0-1-1,0-48 126,0-1-141,0 1 16,0 0-16,24-1 15,-24 1 1,25 24-16,-1-25 16,0 1 15,1 24-16,-1 0 17,1 0-1,-1 0-15,-24 24-1,0 1 1,0-1-1,0 1 1,0 23 0,-24-23-1,24-1-15,-25-24 63,25-24-32,0-1-15,0 1-16,0-49 15,0 48 1,25-24-16,-1 49 125,-24 25 281,0-1-390,24 1 15,1-25 0,-1 0-15,1 0 15,-1 0 0,1 0 1,-1 0-1,0 0-15,1 0-16,-1-25 15,1 1-15,-1-1 16,1 1-16,-1 24 15,-24-24 1,0-1 15,0 1 32,-24 24-48,-1-25 1,1 25 62,24 25 0,0 24-78,0-1 16,0 1 0,24-24-1,1 24-15,-1-25 16,-24 0-16,24 1 15,1-25 17,-1 24-32,25-24 62,-24 0-31,23 0-31,-23 0 16,24-24-16,-25-1 16,1 1-16,23 24 15,1-49-15,-24 25 16,-25-1 0,0 1 15,0-1-16,0 50 95,0-1-95,0 25-15,0-24 16,0-1-16,0 25 0,0 0 31,0-25-31,24-24 16,0 0 0,1 0-1,-1 0 16,1 0 1,-1 0-32,-24-24 15,25-1 1,-25 1-16,0-1 16,24-23-16,-24 23 15,0 1 1,0-1-16,0 1 15,24 24 64,1 24-48,-1 1-16,1-25-15,-1 24 16,25-24-16,-25 0 16,25 0-1,-24 0 95,-1-24-95,-24-1 1,24-48-16,1 73 16,-25-24-16,0-25 15,24 24-15,-24 1 16,0-1-16,0 50 140,0-1-124,0 1-16,0-1 16,0 1-1,25-25-15,-25 24 16,24-24-16,1 0 16,-1 0-1,25 0 1,-25 0-1,1 0-15,24 49 16,-1-49-16,1 24 16,0-24-16,-24 0 15,-1 0-15</inkml:trace>
        </inkml:traceGroup>
        <inkml:traceGroup>
          <inkml:annotationXML>
            <emma:emma xmlns:emma="http://www.w3.org/2003/04/emma" version="1.0">
              <emma:interpretation id="{498311D7-AA3A-44E5-934F-8E64A5FCE392}" emma:medium="tactile" emma:mode="ink">
                <msink:context xmlns:msink="http://schemas.microsoft.com/ink/2010/main" type="inkWord" rotatedBoundingBox="24284,10354 26796,10294 26818,11196 24306,11256"/>
              </emma:interpretation>
              <emma:one-of disjunction-type="recognition" id="oneOf46">
                <emma:interpretation id="interp58" emma:lang="" emma:confidence="1">
                  <emma:literal/>
                </emma:interpretation>
              </emma:one-of>
            </emma:emma>
          </inkml:annotationXML>
          <inkml:trace contextRef="#ctx0" brushRef="#br0" timeOffset="262822.115">13947 9256 0,'49'0'31,"48"0"-31,1 0 15,0 0-15,-25 0 16,-24 0-16,0 0 16,-25 0-16,25 0 15</inkml:trace>
          <inkml:trace contextRef="#ctx0" brushRef="#br0" timeOffset="262231.5014">13947 9379 0,'0'24'0,"0"0"16,24-24 46,25 0-46,-49-24 0,24 0-1,-24-25 1,0 24-16,0-24 15,25 25-15,-25 0 16,0-25-16,0 24 16,0-23-1,0 23-15,0 1 16,0-1 0,0 1-16,0 48 109,0 1-109,24-25 16,-24 49-16,0-1 15,0 1-15,25 0 16,24 49-16,-25-49 15,-24-25-15,0 0 16,0 25-16,24-49 16,-24 25-16,25-1 15,-1-24 1,1 0 0,-1 0-1,1 0 1,-1 0-16,0 0 15,1 0 1,-1 0-16,25 0 16,-49-24-1,0-1 1,25 25-16,-1-24 16,0-1-1,-72 25 141,23 0-140,1 0 0,-1 0-1,25 25 1,0-1 0,0 1-16,0-1 15,0 1-15,49-1 16,-49 0-1,49-24 1,-25 0 15,25 0 1,-24 0 14,-1 0-30,1-24-16,-25 0 16,24-25-1,-24 24 1,0 1 0,0-1-16,0 74 109,24-24-93,-24-1-16,0 1 15,25 23-15,-1-23 31,1-25-15,-1 0 0,0 0 15,1 0-31,24-49 16,-49 25-16,24-1 15,25 1-15,-25-25 16,-24-24-16,25-1 15,24 1-15,-49 0 16,0 48-16,24-48 16,-24 24-16,25-24 15,-25 0 1,0 48-16,0-24 16,0 25-1,0 0-15,0-1 16,-25 25-1,1 0 48,-1 0-63,1 73 0,24 1 16,-25-50-1,25 25-15,0 24 16,0 1-16,0 23 15,0-48-15,0 0 16,0 0-16,0-25 16,0 25-16,25 0 15,-1 0-15,25 0 16,-24-49 0,-1 0-16,0 0 15,1 0 1,24 0-1,-25 0 1,25 0 0,-25-25 15,1 1 0,-1-1-15,1 1-1,-25-25 1,0 25 0,0-25-1,0 24 1,-25 1 0,25-25-1,-49 49 1,25 0 46,24 24-30,24 1-17,1-25 1,-1 0-1,1 24-15,-1 1 16,25-25-16,0 24 16,-25-24-16,1 0 15,-1 0-15,0 25 16,1-25-16,-1 0 16,1 0-16,-1 0 15,1 0 1,-1 0 15,0 0-31,1-25 16,-1-48-16,1 48 15,-25-23-15,49-26 16,-25 26-16,-24 23 16,0 1-16,24-50 15,1 26 1,-25 23-16,0 1 15,0-25 1,0 24 0,0-23-1,0-1 1,-25 49 0,1 0 15,-25 24 0,25 25-31,24-25 16,0 25-16,-25 0 15,25 24-15,0-48 16,0 48-16,0-48 16,0 48-1,0-24-15,0-1 16,0 1-16,0 0 15,25-49 1,-1 25-16,1-1 16,-1 0-1,0 1 1,25-25 0,24 0-16,-48 24 15,48-24-15,-48 0 16,23 0-16,-23 0 15,-1 0 1,1 0 0,-25-24-1,24-1 1,-24 1 15,0 0-31,0-25 16,-24 49-1,-1-25-15,1 25 32,-1 0-1,1 25 0,0-25-31,24 49 16,0-25-16,0 0 15,0 1-15,0-1 16,48-24 15,-23 0-15,24 0 0,-25 25-1,25-25 1,-25 0-1,-48-25 64</inkml:trace>
        </inkml:traceGroup>
        <inkml:traceGroup>
          <inkml:annotationXML>
            <emma:emma xmlns:emma="http://www.w3.org/2003/04/emma" version="1.0">
              <emma:interpretation id="{0AC08A0A-34AF-4304-98C9-F8B143A86811}" emma:medium="tactile" emma:mode="ink">
                <msink:context xmlns:msink="http://schemas.microsoft.com/ink/2010/main" type="inkWord" rotatedBoundingBox="27536,10658 29027,10622 29044,11325 27553,11361"/>
              </emma:interpretation>
              <emma:one-of disjunction-type="recognition" id="oneOf47">
                <emma:interpretation id="interp59" emma:lang="" emma:confidence="1">
                  <emma:literal/>
                </emma:interpretation>
              </emma:one-of>
            </emma:emma>
          </inkml:annotationXML>
          <inkml:trace contextRef="#ctx0" brushRef="#br0" timeOffset="264822.1768">17195 9525 0,'0'25'15,"0"-1"1,98 0-16,-49-24 15,-1 25 1,-23 24-16,24-49 16,-25 0-1,1 0 1,23 0 15,-48-25-15,49-24-16,-49 25 15,25-49-15,-25-1 16,0-23-16,0 48 16,0 0-16,0 0 15,0 25-15,0-1 16,0 1-16,0-25 16,-25 25 30,25 48 48,0 25-78,0 0-16,0 0 15,0-1-15,0 26 16,0-25-16,0-25 16,0 25-16,0 0 15,25 24-15,-25-49 16,73 50 0,-73-50-1,24 0-15,25-24 16,-24 0-16,23 0 15,-23 0-15,24 0 16,24 0-16,-24-48 16,24 23-16,0 1 15,1-25-15,-74 25 16,49-1-16,-49-24 16,24 49-1,-48 0 32,-25 0-31,0 0 15,0 25-31,25-25 16,-1 24-16,1 1 15,24-1-15,0 25 16,0-25 15,0 25 0,24-25-31,25-24 16,0 0 0,-25 0-16,1 0 15,-1 0-15,1 0 16,23 0-1,-23 0-15,-1 0 32,25 0-1,-24-24 0,-25-25-15,0 25-1,0-25 1,0 0 0,0 25-16,-25-25 15,1 49-15,-1-25 16,1 25-16,-25 0 16,25-24-1,-1 24 1,-24 0-1,25 24 1,-25-24-16,25 25 16,24-1-1,0 1 1,24-1 0,49-24-16,25 0 15,-25 0-15,1 0 16,-26 0-16,1 0 15,0-24-15,-25 24 16,1-25-16</inkml:trace>
          <inkml:trace contextRef="#ctx0" brushRef="#br0" timeOffset="265215.1441">17342 9379 0,'48'0'0,"75"0"15,-1 0-15,0 0 16,49 0-16,-74 0 16,26-49-16,-99 49 15,49-25-15</inkml:trace>
        </inkml:traceGroup>
        <inkml:traceGroup>
          <inkml:annotationXML>
            <emma:emma xmlns:emma="http://www.w3.org/2003/04/emma" version="1.0">
              <emma:interpretation id="{C0E88228-11EB-4234-AC07-77BCC726FC0F}" emma:medium="tactile" emma:mode="ink">
                <msink:context xmlns:msink="http://schemas.microsoft.com/ink/2010/main" type="inkWord" rotatedBoundingBox="29580,10415 31657,10366 31679,11308 29602,11357"/>
              </emma:interpretation>
              <emma:one-of disjunction-type="recognition" id="oneOf48">
                <emma:interpretation id="interp60" emma:lang="" emma:confidence="0">
                  <emma:literal>star</emma:literal>
                </emma:interpretation>
                <emma:interpretation id="interp61" emma:lang="" emma:confidence="0">
                  <emma:literal>Atore</emma:literal>
                </emma:interpretation>
                <emma:interpretation id="interp62" emma:lang="" emma:confidence="0">
                  <emma:literal>atore</emma:literal>
                </emma:interpretation>
                <emma:interpretation id="interp63" emma:lang="" emma:confidence="0">
                  <emma:literal>Ator</emma:literal>
                </emma:interpretation>
                <emma:interpretation id="interp64" emma:lang="" emma:confidence="0">
                  <emma:literal>ator</emma:literal>
                </emma:interpretation>
              </emma:one-of>
            </emma:emma>
          </inkml:annotationXML>
          <inkml:trace contextRef="#ctx0" brushRef="#br0" timeOffset="268079.3813">19247 9672 0,'24'0'62,"25"0"-62,-25-49 16,1 49-16,-1-49 15,-24 0-15,49-97 32,-49 97-32,0 0 15,0 0-15,0 0 16,0 25-1,-24 24 1,24 24 62,24-24-78,0 49 16,1-49-16,24 24 15,24 50-15,-49-25 16,1-1-16,-25 1 16,0-24 15,0-1 16,-25 1-47,1-25 15,0 0-15,-1 0 32,98-49 61,25-440-14,-98 416-79,25-25 31,-25 49-16,0 74 48,0-1-47,24 25-16,0 24 15,-24-48-15,0 48 16,25-24-16,-25 24 15,0-24-15,24 49 16,1-25 0,-25-49-16,48 25 15,1-49 17,-24 0-17,24 0 1,-1-24-1,-23-25 1,-1 0-16,1 25 16,-25-1 93,-49 50-93,0 24-16,25-25 15,24 25-15,-25 24 16,25-24-16,0-25 16,0 25-1,0-24-15,25-25 16,-1 24-16,0-24 15,1 0-15,-1 24 16,1-24-16,-1 0 16,1 0-16,23 0 15,-23 0-15,48 0 16,-49-48-16,1 48 16,-25-25-16,24-24 15,1 25-15,-25 0 16,0-1-16,0 1 15,0-1 1,0 1-16,0-1 16,0 1-1,0 0 1,-25 24 0,-24 0-16,25 0 15,0 0 1,-1 0-16,1 0 15,24 24 1,0 25 0,-25 0-1,1-25-15,73-24 47,-25 0-31,25 0-16,0 0 15,-25-24 1,1-25-16,-25 24 16,0-23-16,0 23 15,0-24-15,0 25 16,0-1 0,0 50 109,49-25-110,-25 0-15,0 0 16,1 0-1,-1 0 32,-24 49 0,25-25-16,-1-24 1,1 0-17,-1 25 1,0-25 0,25 48-1,0-48 16,-24 0 1,23 0-17,1-24 1,-24 24 0,24-49-16,-49 25 15,48-25-15,1 24 16,-24-23-1,-25-1 1,-25 49 31,1 0-31,-1 24-1,-23 1-15,23 23 16,25 1-16,0 0 15,0-24-15,0 23 16,0 1-16,0-24 16,25-1-1,23 1 1,-23-25-16,-1 0 16,1 0-16,-1 0 15,25 24-15,-25-24 16,1 0-1,-1 0-15,1 0 32,-50-24-17,-24-1 1</inkml:trace>
          <inkml:trace contextRef="#ctx0" brushRef="#br0" timeOffset="268518.549">19320 9037 0,'98'0'31,"-1"0"-31,1 0 16,49 0-16,-25 0 15,-25 0-15,-23 0 16,23 0-16,-48 0 15</inkml:trace>
        </inkml:traceGroup>
      </inkml:traceGroup>
      <inkml:traceGroup>
        <inkml:annotationXML>
          <emma:emma xmlns:emma="http://www.w3.org/2003/04/emma" version="1.0">
            <emma:interpretation id="{8E3B1102-BF18-4029-9AF0-71FB358DD029}" emma:medium="tactile" emma:mode="ink">
              <msink:context xmlns:msink="http://schemas.microsoft.com/ink/2010/main" type="line" rotatedBoundingBox="3888,12120 31899,12247 31893,13555 3882,13428"/>
            </emma:interpretation>
          </emma:emma>
        </inkml:annotationXML>
        <inkml:traceGroup>
          <inkml:annotationXML>
            <emma:emma xmlns:emma="http://www.w3.org/2003/04/emma" version="1.0">
              <emma:interpretation id="{564CAE95-120B-45EE-993E-C67FE5D198D0}" emma:medium="tactile" emma:mode="ink">
                <msink:context xmlns:msink="http://schemas.microsoft.com/ink/2010/main" type="inkWord" rotatedBoundingBox="3886,12475 5302,12481 5299,13291 3883,13285"/>
              </emma:interpretation>
              <emma:one-of disjunction-type="recognition" id="oneOf49">
                <emma:interpretation id="interp65" emma:lang="" emma:confidence="1">
                  <emma:literal/>
                </emma:interpretation>
              </emma:one-of>
            </emma:emma>
          </inkml:annotationXML>
          <inkml:trace contextRef="#ctx0" brushRef="#br0" timeOffset="271263.6044">-6471 11674 0,'25'0'94,"23"0"-79,-23 0-15,-1 0 16,1-48 0,-1 23-16,0-24 15,-24 0 1,0 1-16,25-26 16,24 50-16,-49-49 15,0-1-15,0 25 16,0-24-16,0 24 15,0 0-15,0 1 16,0 23 0,0 1-1,0 73 126,0 24-125,0 0-16,0 0 15,0-48-15,0 48 16,0-24-16,0 0 15,0-25-15,24 74 16,1-25-16,-1-48 16,0-1-1,1 1-15,-1-25 16,1 0 0,-1 0-1,74-74-15,-98 50 16,49-49-16,0 48 15,-25-48-15,0 48 16,-24-23-16,0 23 16,25-24-16,-25 0 15,49 25-15,-49 0 16,0-50-16,0 50 16,0-25-16,0 25 15,0-1-15,0 1 16,0-1-1,-25 25 32,1 25-31,-1 24-16,1-25 16,24 25-16,-24 0 15,-1 0-15,25-25 16,0 49-16,0 1 15,0 23-15,0-72 16,0 48-16,0-49 16,0 25-16,0-24 15,25-1 1,-1-24 62,0-49-78,-24 0 16,25 1-16,-25-1 15,0 0-15,49 0 16,-49 25-16,24-1 16,-24 1-16,25 24 31,23 0-16,1 0 1,-24 0 0,-1 0-16,-24 24 15,24 25-15,1 0 16,-25-25-16,0 1 16,0-1-16,0 1 15,24-1 16,1-24 1,24-24-32,-25 24 15,0-25-15,1 1 16,-1-1-16,1 25 16,-1-24-1,1-1 1,-25 1-16,24 0 15,-24-1-15,24 1 16,-24-1 0,0 1-1,0-1-15,0 1 16,0 0 31,-24 24 0,0 0-32,-1 0-15,25 24 16,0 0-16,0 25 16,0 0-16,0 0 15,0 0-15,25 0 16,-1-25-16,0-24 15,25 0 17,-24 0-32,-25 25 31,0-1 16</inkml:trace>
          <inkml:trace contextRef="#ctx0" brushRef="#br0" timeOffset="271936.6884">-6373 11259 0,'24'-24'125,"489"-50"-47</inkml:trace>
        </inkml:traceGroup>
        <inkml:traceGroup>
          <inkml:annotationXML>
            <emma:emma xmlns:emma="http://www.w3.org/2003/04/emma" version="1.0">
              <emma:interpretation id="{B293AE88-0A66-47EA-8317-5B35504A3F3D}" emma:medium="tactile" emma:mode="ink">
                <msink:context xmlns:msink="http://schemas.microsoft.com/ink/2010/main" type="inkWord" rotatedBoundingBox="6011,12183 9991,12201 9986,13325 6006,13307"/>
              </emma:interpretation>
              <emma:one-of disjunction-type="recognition" id="oneOf50">
                <emma:interpretation id="interp66" emma:lang="" emma:confidence="1">
                  <emma:literal/>
                </emma:interpretation>
              </emma:one-of>
            </emma:emma>
          </inkml:annotationXML>
          <inkml:trace contextRef="#ctx0" brushRef="#br0" timeOffset="280270.6239">-4004 11357 0,'49'0'47,"-25"0"-31,1 0-16,-1 0 16,25 0-1,-25 0 1,49 0-16,-48 0 15,48-25 1,-73 1-16,25 0 16,23 24-1,-23-49-15,-1 49 16,1 0-16,-1 0 16,1-25-1,-1 1 1,-48 24 31,-25 0-32,24 0 1,-24 0-16,25 49 16,0-49-16,-1 24 15,1-24-15,-25 49 16,24-25-16,-23 50 15,48-50 1,0 1-16,0-1 16,0 0-1,0 1-15,0-1 16,24-24 0,0 0-16,25 0 15,0-24-15,0-1 16,0 1-16,-49 0 15,24 24-15,-24-25 16,49 1 0,-24-1-1,-1-24-15,-24 25 16,0 0 0,0-1-16,0 1 15,0 48 110,24 1-109,-24-1-16,25 0 15,-25 1-15,0-1 16,24 1 0,1-25 31,-1 0-32,25 0 16,-49-25-15,49 1-16,-49-1 16,49-48-1,-25 24 1,1 49-16,-1 0 62,-24 25-46,0-1 0,0 25-16,49 24 15,-49-24 1,0-24-16,24 23 16,1-23-1,-1-25 1,0 0 15,25 0-15,-24 0-16,-1 0 15,25-73 1,0 48-16,-25 1 16,1-1-16,-25 1 15,0-1-15,0-23 16,0 23-16,0 1 15,0-1-15,0 1 16,0-1 0,0 1 31,-25 24-32,1 0 1,24 24-1,0 25-15,-25-49 16,25 49 15,25-49-31,-1 0 16,25 0 31,0 0-16,0-24-31,24-1 16,-49 1-16,50-1 15,-25 25-15,24-48 16,-49 48-16,-48 0 156,-1 0-140,1 48-1,24-23-15,-24-1 16,24 1-16,0-1 16,0 25-16,0-25 15,0 1 1,24-1 46,0-24-46,1 0-16,-1 0 31,1 0-31,-1 0 16,1 0 15,-1 0-15,0 0-16,1 0 15,-25-24 1,0-1-16,0 1 31,49-49-31,-49 48 32,0 1-17,0-1 1,0 1-1,0 0 1,0-1 15,0 1-15,-25-1 0,1 25-16,-1-24 31,1 24 16,0 0-32,-1 0 1,25 24-16,0 1 16,0-1-1,0 1 1,0-1-1,0 0 1,0 1 31,0-1 15,49 1-30,-25-25-17,1 0 32,-1 0-31,1 0-1,-1 0 1,1 0 15,-1 0-15,0 0 0,1 0-1,-1 0-15,1-25 16,-1 1-1,-24-1 1,25 1 0,-25 0-16,0-1 15,0 1 1,0-1 0,0 1-1,0-1 1,0 1-1,0 0 1,0-1 31,0 1 0,24 24 140,0 0-155,1 0-17,-1 0 1,1 0-16,-1 0 15,0 0 17,1 0 1202,-1 0-1218,1 0 46,24 24-46,-74-24 203,1 25-204,24-1-15,0 0 16,-25 1-16,25-1 15,0 1-15,0-1 16,0 25 0,0 0-16,0-25 15,0 1 1,0-1 0,25 1 30,-1-25-30,1 0 15,-1 0 16,0 0-16,1 0-15,-1 0 0,-24-25-16,25 25 15,-25-49 1,0 25 0,0-1 30,0 1-30,0 48 140,0 1-140,0-1-16,0 1 16,0 24-16,24-25 15,-24 0-15,25-24 16,-25 25-1,24-25 1,0 0 15,1 0 16,-1-25-47,-24 1 16,25-25-16,-1-24 15,-24 48 1,24-48-16,25 49 16,-49-1-16,0-24 15,0 1-15,25-1 16,-25 24-16,0-23 16,0 23-16,0 1 15,0-1 1,0 50 78,0 48-94,24-24 15,1 24-15,-1 0 16,-24-48-16,24-1 15,-24 25-15,25-25 16,24 25-16,-49-24 16,24-1-16,1 25 15,-1-49-15,-24 24 16,49-24-16,-25 25 16,1-25-1,-1 0 1,25 0 15,-25-25-31,1 1 16,-1 0-16,25-25 15,-24 0-15,-25 0 16,0 0 0,24 0-16,-24 25 15,0-1-15,0-23 16,0 23-1,0 1-15,0-1 16,0 1 0,-24 24 15,-1 0-15,1 49-1,-1-49-15,25 49 16,0 24-16,0-24 15,0 24-15,0-24 16,0-25 0,0 1 31,49-25-32,-24 0 1,48 0-16,-49 0 31,25-25-31,-25 25 16,1-24-1,-25-1 48,-25 1-63,1 24 15</inkml:trace>
          <inkml:trace contextRef="#ctx0" brushRef="#br0" timeOffset="273510.8644">-4346 11430 0,'24'49'79,"1"-49"-64,-1 0-15,1 0 16,23 0-16,-23 0 15,-1 0 1,25 0-16,-49-24 16,25 24-16,23-49 15,-23 24 1,-1 1-16,1-1 16,-1-48-16,-24 49 15,0-50-15,0 50 16,49-49-16,-25-25 15,-24 25-15,0 48 16,0-48-16,0 49 16,0-25-16,0 0 15,0 0-15,0 25 16,-24-1-16,0 25 47,-1 0-32,-48 0 17,48 25-32,1 24 15,24-1 1,0 26-16,0 23 16,0 50-16,0-49 15,0 24-15,0-25 16,0 26-16,73-50 15,-48 0-15,-1-24 16,1-25-16,-1 1 16</inkml:trace>
          <inkml:trace contextRef="#ctx0" brushRef="#br0" timeOffset="281367.2105">-1611 10722 0</inkml:trace>
          <inkml:trace contextRef="#ctx0" brushRef="#br0" timeOffset="317222.9968">-1293 10868 0,'24'0'62,"1"0"-46,-1 0 46,0 0-31,1 0-31,-1 0 32,25-48-1,0 48 0,0 0-31,-25 0 16,50 0-16,-26 0 15,-23 0-15,-1 0 16,25 0-16</inkml:trace>
          <inkml:trace contextRef="#ctx0" brushRef="#br0" timeOffset="280759.1905">-1171 11015 0,'24'-25'62,"25"25"-46,-24 0-1,-1-24 48</inkml:trace>
        </inkml:traceGroup>
        <inkml:traceGroup>
          <inkml:annotationXML>
            <emma:emma xmlns:emma="http://www.w3.org/2003/04/emma" version="1.0">
              <emma:interpretation id="{2A2603C9-8345-427D-916C-EBBD6018A096}" emma:medium="tactile" emma:mode="ink">
                <msink:context xmlns:msink="http://schemas.microsoft.com/ink/2010/main" type="inkWord" rotatedBoundingBox="10504,12345 14021,12361 14018,13105 10500,13089"/>
              </emma:interpretation>
              <emma:one-of disjunction-type="recognition" id="oneOf51">
                <emma:interpretation id="interp67" emma:lang="" emma:confidence="1">
                  <emma:literal/>
                </emma:interpretation>
              </emma:one-of>
            </emma:emma>
          </inkml:annotationXML>
          <inkml:trace contextRef="#ctx0" brushRef="#br0" timeOffset="434535.0264">148 11479 0,'0'-24'188,"0"-1"-172,0 1 15,0-25 31,0 24-15,0-23-31,0 23 15,0 1 16,24-1-31,-24 1 77,25 24-93,-1 0 16,0 0 46,1 0 1,-1 0-63,1 0 47,-1 24-47,1-24 15,-25 25-15,24-1 16,-24 1 0,24-1-1,-24 0 17,0 1-17,25-25-15,-25-25 172,0 1-156,0 0-1,0-1 1,0 1 15,0-1 0,24 1 16,1 24-15,-1-25-17,1 25 32,23 0-31,-23 0-1,-1 0 1,1 0 0,-1 0-16,25 0 15,-25 25 1,1 24-1,-25-25 1,24 1 0,-24-1-1,0 0 1,0 1 0,0-1 15,0-48 78,0-25-93,0 25-1,25-25 1,-25 24 15,24 25-31,-24-24 32,24-1-1,1 25-31,-1-24 15,1 24 1,24 0-16,-25 0 16,0 0 15,1 0-15,-1 0-1,25 0 16,-49 24-15,0 1 0,25-1-16,-1 1 47,0-1-16,1-24-31,-1 0 15,49 0-15,-48 0 16,24 0-16,24 0 16,-24-24-16,-25-1 15,25 1-15,-24-1 16,48 1-16,-73 0 16,24 24-16,1-25 15,-1 25 16,-24-24-31,-24 24 125,-1 24-125,-24 1 16,49-1 0,0 0-16,0 1 15,0 24 1,0 0-16,0-25 16,0 0-16,0 1 15,0-1-15,0 1 31,0 24-31,25-49 16,24 24 0,-25-24-1,25 0-15,0 0 16,24 0-16,-48 0 16,-1 0-1,0 0-15,1 0 16,-25-24-16,0-1 15,0-24 1,0 0 0,0 1-16,0-1 15,0 24-15,0 1 16,0-1-16,0 1 16,0-25-1,-25 25 1,1-1-1,0 1 1,-1 24 0,-24 0-1,25 0 17,-25 0-17,49 24 1,0 1-1,0-1 1,0 1-16,0-1 16,0 0-1,49 25 17,0-49-17,-25 0-15,25 0 16,-25 0-1,1 0 1,-1-24 0,1-25-1,-1 25-15,0-25 16,-24 24 0,0-24-1,25 49 32,24 0-16,-49 49-15,0-24 0,49 24-16,-49-25 15,0 25-15,0 24 16,0-48-1,0-1-15,0 25 16,0-25-16,0 1 31,0-1-31,0 1 16,24-25 0,25 0-1,0 0 1,-25 0-16,1 0 15,-1 0 1,25 0-16,-49-25 16,24 1-1,-24-25 1,49 24-16,-25-23 16,-24 23-1,0-48-15,0 48 16,0-23-16,0 23 15,0 1-15,0-25 16,0 24 47,-24 25-48,0 0 1,-1 25-16,25-1 15,0 1-15,-24-1 16,24 1 0,0-1 15,0 0-31,0 1 16,0-1-16,24 1 15,-24-1-15,25-24 16,-1 25 15,25-25-15,-25 0-1,25 0 1,-24 0 0,23 0-1,-23-25 1,-25 1-1,0-1-15,0 1 16,0-1 0,0 1-1,0 0-15,0-1 16,0 50 62,0 48-62,0-49-1,0 1-15,0 24 32,0-1-32,24-48 31,1 0-31,-1 0 15,25 0-15,-25 0 16,1 0-16,24 0 16,-25 0-16,25 0 15,-25 0-15,1 0 16,24 0 0,-49-24 15,0 0-31,0-25 15,0 24 1,0 1 0,0-1-16,0 1 15,0 0-15,0-1 16,-49 25 31,24 0-16,1 25-31,24-1 16,0 25-16,0-25 15,0 25 1,0-24 0,24-1-16,-24 0 15,25 1 16,24-25-15,-25 0 0,25 0-16,-25 0 15,50 0 17,-50-25-17,-24-23-15,49 23 16,-25-24-16,25 0 15,-49 25 1,25-25 0,-1 49 31,0 0-32,25 0-15,-24 49 16,-25 0-1,0-25-15,0 25 16,0-24-16,0-1 16,-25 25-1,1-49 1,-25 0 0,25 0-1,48 0 63,25 0-78,-25 0 16,-24-25 31,0 1-32,0 0 1</inkml:trace>
          <inkml:trace contextRef="#ctx0" brushRef="#br0" timeOffset="434887.0955">2761 10746 0</inkml:trace>
        </inkml:traceGroup>
        <inkml:traceGroup>
          <inkml:annotationXML>
            <emma:emma xmlns:emma="http://www.w3.org/2003/04/emma" version="1.0">
              <emma:interpretation id="{2DC49FCA-592B-4567-94AA-76A9C2CD8402}" emma:medium="tactile" emma:mode="ink">
                <msink:context xmlns:msink="http://schemas.microsoft.com/ink/2010/main" type="inkWord" rotatedBoundingBox="14583,12227 16464,12236 16460,13042 14579,13033"/>
              </emma:interpretation>
              <emma:one-of disjunction-type="recognition" id="oneOf52">
                <emma:interpretation id="interp68" emma:lang="" emma:confidence="1">
                  <emma:literal/>
                </emma:interpretation>
              </emma:one-of>
            </emma:emma>
          </inkml:annotationXML>
          <inkml:trace contextRef="#ctx0" brushRef="#br0" timeOffset="438190.7404">4226 11308 0,'0'24'15,"49"-24"32,-24 0-31,-1 0 0,25-24 15,-25 0-16,-24-25 17,25 24-17,-1 25 1,1 0 0,-1 0-16,1-49 15,-1 49 1,0 0-1,1 0 48,-74 0 78,25 0-126,-25 0-15,24 0 16,-24 0-1,25 0 1,0 0 0,24 49 31,0-24-16,24-1-16,0-24 1,25 0-16,-24 0 31,-25 25-31,24-25 16,1 0 0,-1 0 30,0 0-30,1 0 0,-1 0-1,1 0 17,-1 0 30,0 0-31,-24-25 1,0 1-1,0-1-16,0 1 1,0-1-16,0 1 47,0 48 78,0 25-109,25-24 15,-1-25-16,25 0 32,-24 0-31,-1-25 0,-24-24-1,24 1 1,1-1-16,-1 24 15,-24 1 1,25-1 0,-1 25 31,1 0-16,23 25 0,-48-1-31,0 1 16,49 24-16,-49-25 31,0 0 31,25-24 1,-1-48-47,-24 23-16,24 1 15,-24-1-15,25 1 16,-1-1-16,25 1 31,-24 24-15,23 0 15,-23 0 16,-25 24-47,24 25 0,-24-24 15,0-1 1,49 1 0,-49-1 46,25-24-46,23 0-16,1-24 15,25-50-15,23 1 16,-72 0-16,24 48 16,-1-23-16,-48 23 15,25 1-15,-1 24 78,-24 24-31,-24-24-15,-25 0-17,25 49 1,-1-49-16,1 24 15,-1 50-15,1-1 16,24 0-16,0-24 16,0 24-16,0 1 15,0-1-15,24-24 16,1-49 31,-1 0-47,1-25 15,-1-24 1,-24 1-16,0-1 16,24 0-16,-24 0 15,25-49-15,-25 74 16,0-49-16,0-1 16,0 50-16,0-25 15,0 0-15,0 0 16,0 25-16,0 0 15,0-1 1,0 123 62,0 48-62,0 1-16,-25-25 15,25 25-15,0-74 16,0-24-16,0-25 16,25-24-16,-1 0 15,25 0-15,0 0 16,-25 0-16,1 0 16,24 0-16,-25-24 15,-24-1 1,0 1-16,0-1 15,0 1-15,0 0 16,0-1-16,-24-24 16,-25 49-1</inkml:trace>
        </inkml:traceGroup>
        <inkml:traceGroup>
          <inkml:annotationXML>
            <emma:emma xmlns:emma="http://www.w3.org/2003/04/emma" version="1.0">
              <emma:interpretation id="{9670850D-2402-4850-9C1D-AEB50C692A32}" emma:medium="tactile" emma:mode="ink">
                <msink:context xmlns:msink="http://schemas.microsoft.com/ink/2010/main" type="inkWord" rotatedBoundingBox="16975,12180 19736,12192 19733,13004 16972,12991"/>
              </emma:interpretation>
              <emma:one-of disjunction-type="recognition" id="oneOf53">
                <emma:interpretation id="interp69" emma:lang="" emma:confidence="1">
                  <emma:literal/>
                </emma:interpretation>
              </emma:one-of>
            </emma:emma>
          </inkml:annotationXML>
          <inkml:trace contextRef="#ctx0" brushRef="#br0" timeOffset="441814.6042">6620 10990 0,'24'0'15,"25"0"1,0 0-16,24 0 16,1 0-16,-1 0 15,-24-24-15,24 24 16,0-24-16,-48 24 15,-1 0-15</inkml:trace>
          <inkml:trace contextRef="#ctx0" brushRef="#br0" timeOffset="442655.3342">7133 10966 0,'49'-24'15,"-1"-1"16,1 1 1,-24 24-17,-1 0-15,1 0 16,-25-25 0,24 25-1,0 0 1,1 0-1,24-24-15,-49 0 16,24-1 15,-24 1 32,0-1-48,0 1 1</inkml:trace>
          <inkml:trace contextRef="#ctx0" brushRef="#br0" timeOffset="441127.1245">6620 11332 0,'0'25'32,"0"-1"-32,24-24 15,1 0-15,-1 0 16,1 0-16,-1 0 16,0 0-1,1 0-15,24 0 16,0-24 15,-25-1-31,25-23 16,-25-1-16,1 0 15,-25-24-15,49-1 16,-25 50-16,-24-25 16,0 25-16,0-1 15,0 1-15,0-1 16,0 1-16,0 0 15,0-1-15,0-24 16,0 25 0,0-1-1,0 1 1,24 0 0,-24 72 171,25-23-187,-25-1 0,24 1 16,-24-1-16,25 25 15,-25 0-15,0 0 16,0-25 0,48 25-1,-48-25-15,25 25 16,24 24-16,-25-24 15,1-24 1,-25-1-16,24 1 16,25-1-1,24-24 1,0 24-16,-48-24 16,24 0-16,-25 0 15,25 0-15,-25 0 16,1-48-1,24-1-15,-25-25 16,0 26-16,25-75 16,-49 75-16,25-1 15,-1 0-15,-24 0 16,25-24-16,-25 24 16,0 25-1,0-1 1,0 1-16,-25 24 47,1-25-32,-1 25 1,1 0-16,-1 0 16,1 25-1,24-1-15,-49 1 16,49-1-16,0 25 15,-24-25-15,24 25 16,0 0-16,0 0 16,0-25-16,0 49 15,0-24-15,0 0 16,0 24-16,0-24 16,0-24-1,0-1 1,0 25-1,24-49 79,1-49-78,23 0-1,-48 0 1,25 49-16,-25-24 16,24 24-16,1-49 15,-1 49 17,1 0-17,-1 0 1,25 25-1,-49 48-15,49 25 16,-49-50 0,0-23-16,24-1 62,1-24-62,-1 0 16,0 0-16,1 0 15,-1 0-15,1 0 16,-1 0 0,25 0-16,-25-24 15,1-1 1,-1-23 0,-24 23-16,0 1 15,0-1-15,0 1 16,0-1-16,0-23 15,0 23 1,0 1 0,0-1-1,0 1-15,-24 24 32,-1 0-1,-23 0-31,48 24 15,0 50-15,0-26 16,0 1-16,0 0 16,24-24-1,-24-1 1,24 0-16,1-24 31,-1 0-15,1 0-16,-1 0 31,0 0-15,1 0-1,-1 0-15,-24-24 16,25 24-16,-1-24 16,1-1-1,-1 1-15,25-1 16,0-24-16,0 1 15,-1 23-15,1 25 16,-24-49-16,-1 49 47,0 0-31,1 0-16,-25 74 15,0-1 1,0-49-16,0 25 15,0-24 1,24-25 62,-24-49-62,25-25-16,-1 50 15,1 0-15,-1-50 16,25 25-16,-25 25 16,1 24-1,-1 0-15,1-24 16,23 48 15,-23 0-15,-25 1-1,0 24-15,49-25 16,-49 49 0,0-24-16,0-24 15,-25-25 48</inkml:trace>
        </inkml:traceGroup>
        <inkml:traceGroup>
          <inkml:annotationXML>
            <emma:emma xmlns:emma="http://www.w3.org/2003/04/emma" version="1.0">
              <emma:interpretation id="{283079A2-1CD1-4D3B-922C-8249EF73D81F}" emma:medium="tactile" emma:mode="ink">
                <msink:context xmlns:msink="http://schemas.microsoft.com/ink/2010/main" type="inkWord" rotatedBoundingBox="20420,12444 23449,12458 23445,13212 20416,13199"/>
              </emma:interpretation>
              <emma:one-of disjunction-type="recognition" id="oneOf54">
                <emma:interpretation id="interp70" emma:lang="" emma:confidence="1">
                  <emma:literal/>
                </emma:interpretation>
              </emma:one-of>
            </emma:emma>
          </inkml:annotationXML>
          <inkml:trace contextRef="#ctx0" brushRef="#br0" timeOffset="447583.6019">10064 11308 0,'0'-24'47,"24"-1"-31,0 25 0,25-49-1,-24 25 16,-1-1-15,-24 1-16,0 0 16,0-1-1,24 25-15,-24-24 16,0-1 0,25 1-1,-1-25 1,25 0-1,-24 25 1,-1 24 0,0 0-16,1 0 15,-50 0 173,1 0-173,0 0 1,-1 0 0,-24 0-16,25 24 15,-1-24-15,1 25 16,24-1 0,0 0-1,-24 50-15,24-50 16,0 1-1,0-1-15,0 0 16,0 1-16,0-1 16,0 1 15,0-1-31,24 1 31,0-25-15,25 0-16,-24 0 15,-1 0 1,25 24 0,0-24-1,-25 0-15,25 0 32,-24 0-17,-1 0 1,0-24-1,1-1-15,-1-24 16,-24 25 0,49-25 15,-49 25-15,0-25-1,0 24 1,-24 1 15,-1 24-15,50 24 109,24-24-110,-25 0-15,0 0 16,25 0 0,-24 0-16,24 0 15,-25 0-15,-24 25 125,0-1-109,0 1-16,0 23 15,0-23 1,0-1 0,0 1-16,0-1 15,24 1 1,1-25 0,-1 0-16,1 0 15,23 0 1,1 0-1,-24 0-15,-1 0 16,25 0-16,0-25 16,-25 1-16,1-1 15,-1 1-15,-24-1 16,49 1-16,-49 0 16,0-1 15,0 1-16,0-1 1,-49 25 31,25 0-31,-1 0-1,-24 98-15,49-49 16,0-25-16,0 1 15,0-1-15,25 1 16,-1-25 0,1 0-1,24 0 1,-25 0 78,391-49-94,-366 24 15,-25 1-15,1 24 16,-25-25 0,0 1-1,0 0-15,-25 24 141,1 0-141,-25 24 15,25 25 1,24-25-16,0 1 16,0-1-16,0 1 15,0-1 1,24-24 15,25 0-15,-25 0-1,25 0 1,-24 0 15,-25-24-31,0-1 16,0-24-16,0 25 47,0 73 93,0 0-124,24-49-16,-24 48 16,0-23-16,25-1 15,-1 1 1,25-25 15,-25 0-15,1 0-1,24 0-15,-25 0 16,25-49-16,-49 24 16,0-23-16,24 23 15,1-48 1,-25 0-16,0 24 16,24-25-16,0 1 15,-24 49-15,0-1 16,0 1 15,0 97 16,0 25-47,0-49 16,0 48-16,25-48 15,-1 25-15,1-50 16,-1 0-1,25 1-15,-25-25 16,25 24-16,0 1 16,24-1-16,-24-24 15,0 0 1,0 0-16,-25 0 16,1 0-16,-1-24 15,1-1-15,-25-24 16,0 1-1,0-1 1,0 24 0,0 1-1,0-25-15,-25 49 16,1 0 0,-25 0-1,49 49 16,0 49-31,0-25 16,0 25-16,24-25 16,25-49-16,0 25 15,0-49 1,-25 0-16,25 0 16,-24 0 15,-1 0-31,-24-24 15,0-1 1,0 1 0,0-1-1,-24-23 1</inkml:trace>
          <inkml:trace contextRef="#ctx0" brushRef="#br0" timeOffset="447933.8121">12066 11113 0,'49'0'0,"98"0"16,-50 0-16,1 0 15,0 0-15,24-25 16,-73 25-16,-25-24 15,0-1 1</inkml:trace>
        </inkml:traceGroup>
        <inkml:traceGroup>
          <inkml:annotationXML>
            <emma:emma xmlns:emma="http://www.w3.org/2003/04/emma" version="1.0">
              <emma:interpretation id="{8BE5F78C-0934-4F85-8FFF-5FDD0E1AC275}" emma:medium="tactile" emma:mode="ink">
                <msink:context xmlns:msink="http://schemas.microsoft.com/ink/2010/main" type="inkWord" rotatedBoundingBox="24082,12673 25083,12678 25081,13093 24080,13088"/>
              </emma:interpretation>
              <emma:one-of disjunction-type="recognition" id="oneOf55">
                <emma:interpretation id="interp71" emma:lang="" emma:confidence="1">
                  <emma:literal/>
                </emma:interpretation>
              </emma:one-of>
            </emma:emma>
          </inkml:annotationXML>
          <inkml:trace contextRef="#ctx0" brushRef="#br0" timeOffset="449295.1939">13727 11332 0,'0'-24'47,"24"24"-32,-24-49-15,25 25 16,-1-25-16,1 24 16,-1 25-1,-24-24-15,25 0 16,-1-1-16,0 25 15,1 0-15,-1 0 16,1-24-16,-1 24 31,-48 0 110,-25 49-125,24-25-1,25 0-15,-24 1 16,24-1-16,0 1 15,0 48-15,0-49 16,0 25 0,0-24-1,0-1 1,24 1-16,1-25 16,-25 24-1,24-24 1,1 0-1,-1 0-15,25 0 16,0-24 0,0-1-1,-49 1 1,0-1-16,24-48 16,-24 24-16,0 0 15,24 0 1,-24 25-16,49 97 94,0 1-79,49-26-15,0 1 0,-25-49 16,0 0-16,-48 0 15,23-24 1,-48-1 0</inkml:trace>
        </inkml:traceGroup>
        <inkml:traceGroup>
          <inkml:annotationXML>
            <emma:emma xmlns:emma="http://www.w3.org/2003/04/emma" version="1.0">
              <emma:interpretation id="{F8BC3C38-7296-417E-B251-2A8EFC52BE6D}" emma:medium="tactile" emma:mode="ink">
                <msink:context xmlns:msink="http://schemas.microsoft.com/ink/2010/main" type="inkWord" rotatedBoundingBox="25622,12365 31899,12394 31893,13555 25617,13527"/>
              </emma:interpretation>
              <emma:one-of disjunction-type="recognition" id="oneOf56">
                <emma:interpretation id="interp72" emma:lang="" emma:confidence="0">
                  <emma:literal>..</emma:literal>
                </emma:interpretation>
                <emma:interpretation id="interp73" emma:lang="" emma:confidence="0">
                  <emma:literal>_ .</emma:literal>
                </emma:interpretation>
                <emma:interpretation id="interp74" emma:lang="" emma:confidence="0">
                  <emma:literal>- .</emma:literal>
                </emma:interpretation>
                <emma:interpretation id="interp75" emma:lang="" emma:confidence="0">
                  <emma:literal>-.</emma:literal>
                </emma:interpretation>
                <emma:interpretation id="interp76" emma:lang="" emma:confidence="0">
                  <emma:literal>T</emma:literal>
                </emma:interpretation>
              </emma:one-of>
            </emma:emma>
          </inkml:annotationXML>
          <inkml:trace contextRef="#ctx0" brushRef="#br0" timeOffset="466766.7905">17684 11186 0,'0'-25'0,"24"25"15,25 0 1,24 0-16,25 0 16,-1 0-16,1 0 15,24 0-15,-24 0 16,0 0-16,-25 0 15</inkml:trace>
          <inkml:trace contextRef="#ctx0" brushRef="#br0" timeOffset="466967.0546">18685 11015 0</inkml:trace>
          <inkml:trace contextRef="#ctx0" brushRef="#br0" timeOffset="465694.6617">15290 11406 0,'-24'0'31,"24"24"16,24-24-31,0 0 0,1 25-1,24-25 1,-25 0-1,1 0 17,-1 0-17,0-25 1,-24 1 0,0-50-16,0 50 15,0-25-15,0 25 16,0-1-16,0 1 15,0-1-15,0 1 16,0 0 0,0-1-16,0 1 15,0-1-15,0 1 16,-24 24 31,0 0-16,48 24 63,0-24-79,25 0-15,-24 0 16,-1 0 0,1 0-16,23 0 15,-23 0 1,-1 0 0,1 0 30,-1 25 95,-24-1-141,0 1 16,0-1-1,0 25-15,0 0 16,0 0 0,0-1-16,0 1 15,25-24 1,23-25-1,-23 0 1,48 24 0,-48-24-16,23 0 15,-23 0-15,-1 0 16,1 0-16,-1 0 16,25 0-16,-25 0 15,25 0 16,-24 0-31,-1 0 16,0-24-16,1 24 16,-25-25-1,0 1 1,0-1-16,0 1 16,0 0-16,0-1 15,0 1 16,-25 24 32,1 0-32,0 0-15,24 24-1,0 25 1,0-25 0,0 1-1,0-1-15,0 1 32,48-1-17,-23-24 1,24 0-1,-25 0-15,1 0 16,-1 0-16,0 0 16,1 0-16,-1 0 31,1 0-15,23 0-1,-23 0-15,-25-24 16,24 24-1,-24-25-15,25 25 16,-1-49-16,1 25 16,-25 0-1,0-1-15,48-24 16,-48 25 0,0-1-16,25 25 15,-25-48-15,24 23 16,-24 1 15,0-1-31,0 1 31,0-1-31,0 1 16,0 0-16,0-1 16,-24 1-1,-1-1 32,1 25 31,24 25-62,-24 48-1,24-24 1,0 0-16,0 0 16,0-25-16,0 25 15,0-25-15,0 1 16,0-1-16,0 1 16,0-1-16,0 25 15,0-25-15,24-24 16,25 74-16,-49-50 15,24-24-15,25 49 16,0-49 0,-25 0 15,25 0-15,-24 0-1,24 0 1,-1 0-1,-23-49 1,-1 49-16,1-24 16,-25-50-16,24 50 31,-24-1-31,25 25 16,-1 0-16,0-24 15,1 24-15,24-24 16,24 24-16,0-25 15,-24 1-15,-25 24 16,-48 0 93,0 0-109,-1 0 16,1 0 0,-1 0-16,1 0 31,-1 49-31,-23-49 16,48 24-16,-25 25 15,25-25-15,0 50 16,0-50-16,0 25 15,0-25-15,25 25 16,-1-49 0,0 0-16,25 0 15,0 0-15,0 0 16,-25 0-16,25-24 16,-24 24-16,-1-25 15,-24 1-15,25-1 16,-25-23-16,0 23 15,0-24-15,0 25 16,0-25 0,24 25-16,-24 48 281,0 25-281,24-49 16,1 0-1,-1 0 16,1 0-15,23 0 47,-23 0-32,-25-25-31,0 1 15,24 24-15,-24-24 16,25 24-16,-25-25 16,0-24-16,24 49 15,-24-24 63,25-1-62,-25 1 15,24-25-15,-24 25 0,0-25-1,0 24 1,0-23-1,0 23 1,0 1-16,0-1 16,0 1-16,0 0 31,0-1-31,0 50 125,0 48-109,0 0-16,0 0 15,0-48-15,0 48 16,0 0-16,0 1 15,0-26-15,0 1 16,0-24-16,0 48 16,24 0-16,-24-48 15,49-1-15,-24 25 16,-1-49-16,1 0 16,-1 0-1,0 0 16,1 0-15,24 0-16,-49-24 16,0-25-1,0 24-15,24 1 16,-24-25-16,0-24 16,0 48-16,25-24 15,-25 25-15,0-49 16,0 97 78,24 1-79,-24-1-15,24 0 16,-24 1-16,0-1 15,25 1 1,-1-25 0,1 0-1,-1 0 17,1 0-32,-1 0 31,25-25 0,-25 25-31,1-49 16,72 25-16,-97 0 15,49-25-15,0 24 16,0 1-16,-49-1 16,24 25-1,-48 0 79,-1 0-78,-48 49-1,49-24 1,-1-25-16,1 24 15,24 1-15,-25-1 16,25 25 0,0-25-16,0 25 15,0 0 1,0-25-16,0 1 16,0 24-1,25-49-15,-25 24 16,24-24-1,25 0 1,-24 0 0,-1 0-16,0 0 15,1 0-15,-1 0 16,1 0-16,24 0 16,-25 0-1,-24-24 1,24-1-1,-24 1-15,0-1 32,0 1-32,0 0 15,0-25-15,0 24 16,0-24 0,0 25-1,0 0 1,-24-1 15,0 25-15,-1 0-1,1 0 1,-25 0 0,24 0-1,1 0 1,24 49-1,0-25 1,0 1 0,0-1-1,0 1 1,24-25 0,25 0-1,-24 0 1,-1 0-1,1 0 17,-1 0-17,0-25 1,1 25-16,-1-24 16,1-1-1,-1 1-15,0 0 16,1 24-16,24-25 15,-25 25 1,25 0 47,-25 25-48,-24-1-15,0 0 16,0 1-1,0-1-15,0 1 16,0-1 0,49-73 109,-49 25-110,25 24 1,-25-25-16,24 1 16,1 0-1,-1 24 16,0 0-15,25 0-16,-24 0 16,-1 0 327,-24 24-327,0 0-16,25-24 16,-1 25-16,-24 48 15,24-73-15,-24 25 16,25 23-16,-1-23 16,-24-1-16,25 1 15,-1-1 16,1-97 63,-1 24-78,-24 25-16,0-74 15,24 49-15,1 25 16,-25-25-16,0 0 16,0-24-16,0 24 15,24-25-15,-24 26 16,25 48 0,-1 0 93,0 24-93,-24 0-1,25 25-15,-1 0 16,1-24-16,-25-1 15,49 25-15,-25-25 16,0 25-16,1-49 16,24 73-1,-49-48 1,0-1 0,0 1-1,0-1 1,0 1-16,-25-25 359,1 0-359,-1 0 16,1 0-1,-25 0 1,25 24 15,48-24 141,25 0-156,-25 0-16,50 0 15,-1 0-15,-24 0 16,0 0-16,-25 0 16,25-24-1,-25 24-15,-24-49 16,25 24-16,-25-24 16,0 25-1,24-25-15,1 25 16,-25-25-1,0 24-15,0 1 16,0 0-16,0-25 16,-25 24-16,25 1 15,0-1-15,0-23 16,-24 23 0,-1-48-1,1 73-15,24-24 16,0-1-16,-25 25 15,1 0 17,0 0-1,24 25-15,-25-1-16,25 49 15,0-48-15,0 48 16,0-49-16,0 25 15,0-24-15,0 23 16,0 1-16,0 0 16,0-24-1,0-1 1,0 0-16,0 1 16,0-1-1,0 1-15,25-25 125,-1 0-109,0-25-1,1-24-15,-1 25 16,-24 0-16,25-1 16,-1 1-1,25 24 32,-49 24-31,0 25-1,49-25-15,-49 25 16,0-24-16,0 24 16,0-25-1,0 0-15,24 25 16,-24-24 0,25-25-16,-1 0 15,1 0 16,23 0-31,1 0 16,-24-25 0,-1-24-1,-24 1-15,0 23 16,0 1-16,0-1 16,0-24-16,0 25 15,0 0 16,0 72 32,0 50-47,0-49-16,0-25 15,25 1-15,-1-1 16,0 1-1,25-25 1,-24 0 0,-1 0-16,1 0 15,-1 0-15,0-25 16,1 1-16,-1-1 16,-24-23-16,25 23 15,-25-24-15,0 25 16,24-25-16,-24 25 15,0-1-15,0-24 16,0 25 0,0 48 77,0 50-93,0-1 16,0 0-16,0-24 16,0 24-16,0 25 15,0-25-15,0-24 16,0 0-16,0-25 16,-49 50-16,49-50 15,0-48 79,0-25-78,0 24-16,0-48 15,0 0-15,0 24 16,0-24-16,0-1 15,0 26-15,0-1 16,0-25 0,0 50-16,0 0 15,0-25-15,0 24 16,0 1 0,0-1-16,25 25 31,23 0-31,26 0 15,-1 0 1,-24 0 0,-25 0-1,1 25-15,-1-25 16,25 0-16,-49 24 16,24 1-16,-24-1 15,0 25 1,0-25-16,0 1 15,0-1-15,0 50 16,0-50 0,-24-24-16,0 0 15,-1 0 1,1 0-16,-1 0 31</inkml:trace>
          <inkml:trace contextRef="#ctx0" brushRef="#br0" timeOffset="466062.2668">20883 10795 0,'-24'0'0</inkml:trace>
        </inkml:traceGroup>
      </inkml:traceGroup>
    </inkml:traceGroup>
    <inkml:traceGroup>
      <inkml:annotationXML>
        <emma:emma xmlns:emma="http://www.w3.org/2003/04/emma" version="1.0">
          <emma:interpretation id="{0D040610-0C5E-4202-B8DF-F1DA6BECEB7B}" emma:medium="tactile" emma:mode="ink">
            <msink:context xmlns:msink="http://schemas.microsoft.com/ink/2010/main" type="paragraph" rotatedBoundingBox="4776,13961 13632,14210 13597,15438 4742,1518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58D04B7-6D3E-40E9-A226-28E1B28F3BF5}" emma:medium="tactile" emma:mode="ink">
              <msink:context xmlns:msink="http://schemas.microsoft.com/ink/2010/main" type="line" rotatedBoundingBox="4776,13961 13632,14210 13597,15438 4742,15189"/>
            </emma:interpretation>
          </emma:emma>
        </inkml:annotationXML>
        <inkml:traceGroup>
          <inkml:annotationXML>
            <emma:emma xmlns:emma="http://www.w3.org/2003/04/emma" version="1.0">
              <emma:interpretation id="{38879CE9-B048-469F-9385-679674CA5342}" emma:medium="tactile" emma:mode="ink">
                <msink:context xmlns:msink="http://schemas.microsoft.com/ink/2010/main" type="inkWord" rotatedBoundingBox="4775,13987 7554,14065 7522,15239 4742,15160"/>
              </emma:interpretation>
              <emma:one-of disjunction-type="recognition" id="oneOf57">
                <emma:interpretation id="interp77" emma:lang="" emma:confidence="1">
                  <emma:literal/>
                </emma:interpretation>
              </emma:one-of>
            </emma:emma>
          </inkml:annotationXML>
          <inkml:trace contextRef="#ctx0" brushRef="#br0" timeOffset="471822.7178">-4297 12480 0</inkml:trace>
          <inkml:trace contextRef="#ctx0" brushRef="#br0" timeOffset="471206.2996">-5543 13189 0,'-24'24'63,"-1"-24"15,25-24-47,0-25-31,0 0 31,0 24-15,0-23 0,0 23-1,0-24 1,0 25 0,0-25 30,25 49-30,-1-24-16,1 24 16,-1 0-1,0 0 1,1 0 0,-1 0-1,1 0 1,24 0-16,-25 24 15,0 1 1,1-25-16,-25 24 16,24 0-16,-24 1 15,25-1 1,-25 1-16,0-1 16,0 25-16,24-25 15,-24 1 1,0-1-1,0 25 1,0-25-16,25 25 16,-25-24-1,0-1-15,0 1 16,24-25 0,-24 24-1,24-24 1,1 0 31,-1 0-32,1 0 1,-1 0-16,0-24 31,25 24-31,-49-25 16,25 1-1,24 24-15,-49-25 16,24 1 0,0-1-1,1 25-15,-25-24 16,0 0 0,0-1-16,24 25 15,-24-24-15,0-1 16,0 1-16,0-1 31,0 1-15,0 0-16,0-1 31,0 1-31,0-1 16,0 1 15,0 0 0,0-1 0,-24 25 63,24 49-78,0-25-1,0 1-15,0-1 16,0 1 0,0 23-16,0-23 15,24 24-15,-24-25 16,25 1-16,-1 48 15,1-49 1,-25 1-16,24-25 16,0 24 15,1-24 0,-1-24-15,1-1-1,-25 1-15,24 24 16,-24-49-16,25 25 16,-25-50-16,0 25 15,0 25-15,0 0 16,0-25-16,0 0 16,0 0-1,0 25 32,0 48 62,0 25-93,24 0 0,0 0-16,1 24 15,-25-49-15,24 25 16,1 0-16,-1 0 16,1-25-16,-25 1 15,24-25-15,0 49 31,1-49 1,-1 0-17,1 0-15,-25-25 16,24 25 0,-24-24-16,49-25 15,-49 0-15,24 0 16,-24 25-1,0-1-15,0 1 16,0-1-16,25 99 94,-25-50-94,24 49 15,1-24-15,-1 0 16,0 24-16,1-48 16,-1-25-16,-24 24 15,49-24 1,-24 0-16,-1 0 31,0 0-31,1 0 16,-1-24-16,25-74 15,-49 0-15,24 1 16,1-25 0,24 24-16,-25 0 15,-24-24-15,0 49 16,0 0-16,0-1 16,0 25-16,0 98 93,0 25-93,25 23 16,-25 25-16,48 1 16,-23-26-16,-25 1 15,24 24-15,1-49 16,-1-24-16,1 0 15,23-25 1,-23-24 0,48 0-16,-48 0 15,23 0-15,-23 0 16,-1 0-16,1-24 16,-25-49-1,24-1-15,1 26 0,23-50 16,-48 49-1,0-49-15,0 25 16,25-25-16,-25 50 16,0-26-16,0 50 15,0-1-15,0 1 16,0-25 0,-25 49 15,25 49-16,-48 24 1,23 25-16,1 0 16,-1 24-16,-24 49 15,49-74-15,0 26 16,0-50-16,0 0 16,0-24-16,0-25 15,25-24 16,-1 0 16,-24-73-47,49 0 16,-49 24-16,25 0 16,23-49-16,-23 50 15,-25 23-15,24 1 16,1-1-16,-1 25 15,0 0 17,1 0-32,-1 25 15,-24 24-15,0-1 16,0 50-16,0-25 16,0 49-16,0-73 15,25-24-15,-1-1 16,-24-48 31,0-25-32,0-24-15,0 48 16</inkml:trace>
          <inkml:trace contextRef="#ctx0" brushRef="#br0" timeOffset="471574.5825">-3906 12969 0,'73'0'16,"49"0"-16,-24 0 15,-1 0-15,-23 0 16,-26 0-16,-23 0 16,-1 0-16</inkml:trace>
        </inkml:traceGroup>
        <inkml:traceGroup>
          <inkml:annotationXML>
            <emma:emma xmlns:emma="http://www.w3.org/2003/04/emma" version="1.0">
              <emma:interpretation id="{D3493A2A-5CEF-41BD-B04A-35881365191A}" emma:medium="tactile" emma:mode="ink">
                <msink:context xmlns:msink="http://schemas.microsoft.com/ink/2010/main" type="inkWord" rotatedBoundingBox="8449,14106 10406,14161 10376,15216 8419,15161"/>
              </emma:interpretation>
              <emma:one-of disjunction-type="recognition" id="oneOf58">
                <emma:interpretation id="interp78" emma:lang="" emma:confidence="1">
                  <emma:literal/>
                </emma:interpretation>
              </emma:one-of>
            </emma:emma>
          </inkml:annotationXML>
          <inkml:trace contextRef="#ctx0" brushRef="#br0" timeOffset="475326.0208">-1879 12822 0,'49'0'15,"24"0"-15,0 0 0,0 0 16,1 0 0,-50 0-16,25 0 15</inkml:trace>
          <inkml:trace contextRef="#ctx0" brushRef="#br0" timeOffset="474198.5008">-1904 13335 0,'-24'0'47,"73"0"-32,-25 0 1,25 0-16,-25 0 15,1-24-15,48-1 16,-49 1 0,1 24-16,-1-49 15,1 25-15,-25-25 16,0 0-16,0 0 16,0-24-16,24-25 15,-24-24-15,0 73 16,0-49-16,0 50 15,0-1 1,0 73 109,0 49-125,0-24 16,0 49-16,25 24 15,-1-24-15,0-25 16,-24 25-16,0-25 16,74 74-16,-50-147 15,-24 48-15,49-23 16,-25-1-16,1-24 15,-1 0-15,1 49 16,23-49 15,-23-24-31,-1-1 16,25-24-16,-24 1 16,-1-1-16,0-25 15,1 26-15,-25-1 16,0-25-16,24 1 15,-24 24-15,0-24 16,0 0-16,0 0 31,0 48-15,-24 25 31,-1 0-32,1 0-15,0 73 16,-1 1-16,25-1 16,0 0-16,0 0 15,0-48-15,0 48 16,0-48 0,0-1-1,0 0-15,49-48 110,-25 0-79,1-25-31,-1 49 0,-24-49 15,25 49 1,-1-49 0,25 49-1,-49-24 32,0 97-31,0-49-1,49 50-15,-49-1 16,0 0-16,0 25 16,24-49-16,-24-1 15,25-23-15,-25-1 16,24-24 46,1 0-46,-1 0 0,0-24-1,1-1-15,-25-48 16,0 49-16,0-1 16,0 1-16,0-49 15,0 48 1,24-24-1,-24 98 48,0 0-63,0 0 16,0-25-16,49 50 15,-49-50-15,25 0 16,23-24-1,-23 0 1,24 0-16,-25 0 16,25 0-1,0 0-15,-49-48 16,49-1 0,-49 24-16,0-48 15,0 49 1,0-25-16,0 24 15,0 1-15,24 24 47,25 24-31,-25 50 0,1 23-16,24-48 15,-25 0-15,0 0 16,-24-25-16,0 1 31,0-50 94,25 25-125,-1-49 16,1 1-1,-25 23-15</inkml:trace>
          <inkml:trace contextRef="#ctx0" brushRef="#br0" timeOffset="474823.1881">-512 12920 0,'-24'0'31</inkml:trace>
        </inkml:traceGroup>
        <inkml:traceGroup>
          <inkml:annotationXML>
            <emma:emma xmlns:emma="http://www.w3.org/2003/04/emma" version="1.0">
              <emma:interpretation id="{23E03D7B-E214-41B0-A92A-E3FAACA4DF39}" emma:medium="tactile" emma:mode="ink">
                <msink:context xmlns:msink="http://schemas.microsoft.com/ink/2010/main" type="inkWord" rotatedBoundingBox="10847,14591 11283,14603 11279,14738 10843,14726"/>
              </emma:interpretation>
              <emma:one-of disjunction-type="recognition" id="oneOf59">
                <emma:interpretation id="interp79" emma:lang="" emma:confidence="0">
                  <emma:literal>-</emma:literal>
                </emma:interpretation>
                <emma:interpretation id="interp80" emma:lang="" emma:confidence="0">
                  <emma:literal>_</emma:literal>
                </emma:interpretation>
                <emma:interpretation id="interp81" emma:lang="" emma:confidence="0">
                  <emma:literal>.</emma:literal>
                </emma:interpretation>
                <emma:interpretation id="interp82" emma:lang="" emma:confidence="0">
                  <emma:literal>u</emma:literal>
                </emma:interpretation>
                <emma:interpretation id="interp83" emma:lang="" emma:confidence="0">
                  <emma:literal>i</emma:literal>
                </emma:interpretation>
              </emma:one-of>
            </emma:emma>
          </inkml:annotationXML>
          <inkml:trace contextRef="#ctx0" brushRef="#br0" timeOffset="480869.7759">490 13115 0,'97'-24'32,"-48"-1"-32,0 1 15,0 24-15,24-24 16,-24 24-16,-25 0 16,25-25-16</inkml:trace>
        </inkml:traceGroup>
        <inkml:traceGroup>
          <inkml:annotationXML>
            <emma:emma xmlns:emma="http://www.w3.org/2003/04/emma" version="1.0">
              <emma:interpretation id="{FB67628E-CB8B-4D9A-A0A7-BF8AA1740016}" emma:medium="tactile" emma:mode="ink">
                <msink:context xmlns:msink="http://schemas.microsoft.com/ink/2010/main" type="inkWord" rotatedBoundingBox="10870,14132 13632,14210 13597,15438 10835,15360"/>
              </emma:interpretation>
              <emma:one-of disjunction-type="recognition" id="oneOf60">
                <emma:interpretation id="interp84" emma:lang="" emma:confidence="1">
                  <emma:literal/>
                </emma:interpretation>
              </emma:one-of>
            </emma:emma>
          </inkml:annotationXML>
          <inkml:trace contextRef="#ctx0" brushRef="#br0" timeOffset="478791.3023">490 13457 0,'24'0'62,"25"0"-46,-25 0-16,25-49 16,0 25-1,-49-25-15,49 0 16,-25-24-16,-24-49 15,0 24-15,25 25 16,-25-25-16,0 25 16,0 24-16,0 0 15,0 0-15,0 25 16,0 0-16,0 97 94,0-24-94,0 24 15,0 0-15,0-24 16,0 0-16,0 49 16,0-25-16,0-24 15,49 24-15,-25-49 16,-24 1-16,0-1 15,24 25-15,-24-24 16,25-25-16,-1 0 16,1 48-1,-1-48-15,1 0 16,-1 0 0,0 0-16,1 0 15,24 0 1,0-24-16,-25 0 15,-24-1 1,24 1-16,1-1 16,-1 25-16,-24-24 15,25 24 32,-74 0 0,0 24-31,25-24-16,-25 25 15,0 24-15,24-49 16,1 0-16,0 48 16,-1 1-1,25-24 1,0 48-1,0-24 1,0 0 0,25-25-1,-1 0-15,0 1 16,25-25-16,0 24 16,-24-24-1,-1 0-15,25 0 31,-25-24-31,1-25 16,-1 25-16,0-74 16,1 49-16,-25 0 15,24-24-15,-24 49 16,0-1-16,0 1 16,0-1-16,-24 50 62,24-1-46,0 49-16,0-24 15,0 24 1,0-48-16,0 24 16,0 0-16,0-25 15,49-24 1,-25 0-16,1 0 15,-1 0-15,25 0 16,-25 0 0,25 0-16,-49-49 15,25-24-15,23 24 16,-48 0-16,25-24 16,-25 0-16,0 24 15,0-24-15,0-1 16,0-23-16,0-1 15,0 25-15,0-1 16,0 1-16,0 24 16,0 25-16,0-1 15,-25 1-15,1 0 16,24 97 46,0 25-62,0-25 16,0-24-16,0 24 16,0 0-16,0 0 15,0-24-15,0 25 16,0-1-16,0-24 16,24 0-16,-24-25 15,49 49-15,-24-48 16,-25-1-16,24-24 15,25 0 1,-25 0-16,1 0 16,-1 0-1,1 0-15,-1 0 16,25 0-16,0 0 16,-25 0-16,1 0 15,23 0 1,-48-24-16,0-1 15,0-24 1,0 25 0,0-25-16,0 0 15,0 0 1,0 1 0,0 23-1,0 1 1,-24 24 15,-25 0-15,49 24-1,0 1-15,0 23 16,0-23-16,0 24 16,0-25-16,0 25 15,0-25-15,0 1 16,25-1-1,23-24 1,-23 0-16,24 0 16,-25 0-1,25 0 1,-25 0 0,25 0-16,-24 0 15,-1 0-15,25-24 16,-25-1-16,1 1 15,-1 0-15,1-1 16,-1-48-16,-24 24 16,49 0-1,-49 25-15,0-25 0,24-24 16,-24 48 0,0 1-16,0-25 15,0 25-15,25-1 16,-25-24-16,0 0 15,0 25-15,0 0 16,0-1-16,0 1 16,0-1-1,-25 25 1,1 0 0,-1 0-16,1 25 15,0 24 1,24-1-16,0 1 15,0 49-15,0 24 16,0-24-16,0 24 16,0 49-16,0-74 15,0-23-15,24-25 16,0-1-16,25-23 16,-24-1-16,-1-24 15,25 25-15,0-25 16,-25 0-16,25 0 15,0 0 1,0 0-16,-25 0 16,25 0-16,-24 0 15,23 0-15,1-49 16,-24 49-16,-25-25 16,24 25-16,-24-24 15,0 0 1,25-25-1,-25 24 1,0-24 0,0 25-1,0 0 1,0-1 0,0 1-1,-25 24-15,25-25 16,-24 1-16,-1 0 15,1 24 1,-1 0-16,1 0 16,0 0-1,-1 0 1,1 0-16,24 73 16,0-24-1,0 48-15,0-23 0,0-1 16,24-49-1,49 50-15,-24-74 16,-24 0 47</inkml:trace>
          <inkml:trace contextRef="#ctx0" brushRef="#br0" timeOffset="480318.7427">1784 13530 0,'25'-24'31,"-25"0"-31,0-1 16,0-24 0,24 25 15,-24 0 16,0-1-47,0 1 15,0-1 1,0 1 0,0-1-1,0 1 1,0 0 0,0-1-1,0 1 1,0-1-16,0 1 15,0-1 1,0 1-16,0 0 16,0-1-1,0 1-15,0-1 16,0 1 0,-24 0 15,24-1-31,0 1 15,-25-1 1,25 1 0,0-25 15,-24 49-15,24-24-1,-25-25-15,1 24 31,24 1-15,0-1 15,-25 25-15,25-24 0,-24 24 15,0 0 78</inkml:trace>
        </inkml:traceGroup>
      </inkml:traceGroup>
    </inkml:traceGroup>
  </inkml:traceGroup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15:46.33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913C483-FDE6-4C5D-A123-C831FD820643}" emma:medium="tactile" emma:mode="ink">
          <msink:context xmlns:msink="http://schemas.microsoft.com/ink/2010/main" type="inkDrawing" rotatedBoundingBox="26302,5361 29794,5125 29798,5190 26306,5426" semanticType="underline" shapeName="Other">
            <msink:sourceLink direction="with" ref="{AC023348-A7D8-4FCB-BCFB-D13B77E2DCF5}"/>
          </msink:context>
        </emma:interpretation>
      </emma:emma>
    </inkml:annotationXML>
    <inkml:trace contextRef="#ctx0" brushRef="#br0">0 224 0,'49'0'31,"0"0"-15,0 0-16,0 0 15,0 0-15,24 0 16,0 0-16,1 0 15,48-49-15,24 49 16,50 0-16,-50 0 16,98-24-16,-24 24 15,49 0-15,-74-24 16,49 24-16,1-25 16,-26-24-1,-48 25-15,49-1 0,-98 25 16,-48 0-1,23 0-15,-48 0 16,-24 0 0,-1 0-16</inkml:trace>
  </inkml:traceGroup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15:47.42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BB9F09A-393E-46E1-9C70-CC9829B9C706}" emma:medium="tactile" emma:mode="ink">
          <msink:context xmlns:msink="http://schemas.microsoft.com/ink/2010/main" type="inkDrawing" rotatedBoundingBox="26840,5606 29184,5515 29187,5591 26843,5682" semanticType="underline" shapeName="Other">
            <msink:sourceLink direction="with" ref="{AC023348-A7D8-4FCB-BCFB-D13B77E2DCF5}"/>
          </msink:context>
        </emma:interpretation>
      </emma:emma>
    </inkml:annotationXML>
    <inkml:trace contextRef="#ctx0" brushRef="#br0">0 98 0,'49'0'47,"-25"0"-47,1 0 15,23 0-15,1 0 16,-24 0-16,-1 0 16,25 0-1,49 0-15,-74 0 16,49 0-16,-24 0 15,49 0-15,-1 0 16,1 0-16,49 0 16,-1 0-16,50 0 15,-25 0-15,24 0 16,-48-49-16,-1 49 16,-48 0-16,-25-25 15,0 25-15,-48-24 16,-1 24-16,1 0 15,-1 0-15,0 0 32</inkml:trace>
  </inkml:traceGroup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22:04.75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D85B9B0-41F4-40C5-B1F1-83E4C5609FD2}" emma:medium="tactile" emma:mode="ink">
          <msink:context xmlns:msink="http://schemas.microsoft.com/ink/2010/main" type="inkDrawing" rotatedBoundingBox="10840,3294 24934,3116 24937,3387 10844,3565" semanticType="underline" shapeName="Other">
            <msink:sourceLink direction="with" ref="{E43AF80A-C6DD-4775-8042-542D5B38D30C}"/>
          </msink:context>
        </emma:interpretation>
      </emma:emma>
    </inkml:annotationXML>
    <inkml:trace contextRef="#ctx0" brushRef="#br0">0 351 0,'49'0'47,"879"-122"31,-733 97-78,-24-23 0,24 48 16,25-25-16,49-48 62,1465 48-62,-1465 25 16,-1 0-16,50 0 16,48 0-16,25 0 15,73 0-15,0 0 16,24 0-16,-24 0 15,-122 0-15,25 0 16,-123 0-16,98 0 16,-25 0-16,-24 0 15,98 0-15,73 0 16,0 0-16,220 0 16,49 0-16,-147 0 15,-49 0-15,-73 0 16,-171 0-16,-73 0 15,-147 0-15,-48 0 16</inkml:trace>
  </inkml:traceGroup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22:05.77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C6A6FAD-DB65-47E9-AB4F-4031AF5E59B6}" emma:medium="tactile" emma:mode="ink">
          <msink:context xmlns:msink="http://schemas.microsoft.com/ink/2010/main" type="inkDrawing" rotatedBoundingBox="12235,3692 20122,3529 20124,3617 12236,3780" semanticType="underline" shapeName="Other">
            <msink:sourceLink direction="with" ref="{E43AF80A-C6DD-4775-8042-542D5B38D30C}"/>
          </msink:context>
        </emma:interpretation>
      </emma:emma>
    </inkml:annotationXML>
    <inkml:trace contextRef="#ctx0" brushRef="#br0">0 150 0,'49'-24'47,"0"24"-47,-1 0 16,26 0-16,23 0 15,1 0-15,0 0 16,48 0-16,1 0 15,-1 0-15,-24 0 16,74 0-16,-1 0 16,49 0-16,1 0 15,23 0-15,1 0 16,-49 0-16,-25 0 16,-24 0-16,-49 0 15,0 0-15,0-25 16,-48 1-16,48 24 15,24-25-15,-72 1 16,23 24-16,1 0 16,73 0-1,-24 0-15,-25 0 16,73 0-16,-24 0 16,0-25-16,24 25 15,-73 0-15,74 0 16,24 0-16,48 0 15,-48 0-15,24 0 16,-48 0-16,-50 0 16,-24 0-16,-48 0 15,-1 0-15,0 0 16,25 0-16,24 0 16,-24 0-16,24 0 15,0 0-15,-24 0 16,-50 0-16</inkml:trace>
  </inkml:traceGroup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23:16.38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667F394-5C8C-4C03-A226-017105CDABE1}" emma:medium="tactile" emma:mode="ink">
          <msink:context xmlns:msink="http://schemas.microsoft.com/ink/2010/main" type="inkDrawing" rotatedBoundingBox="11917,3663 20417,3588 20419,3705 11918,3781" semanticType="underline" shapeName="Other">
            <msink:sourceLink direction="with" ref="{3F8F9A18-F537-45A7-B905-007ED4082686}"/>
          </msink:context>
        </emma:interpretation>
      </emma:emma>
    </inkml:annotationXML>
    <inkml:trace contextRef="#ctx0" brushRef="#br0">0 124 0,'25'0'0,"-1"0"15,1 0-15,-1 0 16,0 0-16,25 0 16,-24 0-16,24 0 15,-25 0-15,49 0 16,1 0-1,-50 0 1,25 0-16,24 0 16,-24 0-16,24 0 15,0 0-15,1 0 16,-25 0-16,48 0 16,74 0-16,-24 0 15,-25 0-15,0 0 16,122 0-16,-48 0 15,-1 0-15,0 0 16,1 0-16,-1 0 16,25 0-16,-49 0 15,0 0-15,-25 0 16,99 0-16,-99 0 16,123 0-16,-49 0 15,24 0-15,-24 0 16,-25 0-16,0 0 15,-24 0-15,25 0 16,-25 0-16,24 0 16,-48 0-16,48 0 15,0 0-15,50 0 16,-26 0-16,1 0 16,49 0-16,-49 0 15,0-74-15,-25 74 16,-73-25-1,-49 25-15,1 0 16,-26 0-16,-23-25 16,-1 25-1,1 0-15,-1 0 32,1 0 46</inkml:trace>
  </inkml:traceGroup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23:22.66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F950335-BF88-4001-B551-88F2C6E06B76}" emma:medium="tactile" emma:mode="ink">
          <msink:context xmlns:msink="http://schemas.microsoft.com/ink/2010/main" type="inkDrawing" rotatedBoundingBox="12480,4322 19221,4322 19221,4337 12480,4337" shapeName="Other"/>
        </emma:interpretation>
      </emma:emma>
    </inkml:annotationXML>
    <inkml:trace contextRef="#ctx0" brushRef="#br0">0 0 0,'24'0'141,"1"0"-125,-1 0-1,1 0 1,24 0-16,-25 0 15,25 0 1,-25 0-16,25 0 16,0 0-16,0 0 15,-25 0-15,25 0 16,24 0-16,-24 0 16,24 0-16,25 0 15,-25 0-15,25 0 16,0 0-16,24 0 15,-49 0-15,0 0 16,74 0-16,-49 0 16,-25 0-16,25 0 15,-1 0-15,1 0 16,49 0-16,-50 0 16,-23 0-1,48 0-15,-49 0 16,25 0-16,24 0 15,24 0-15,-24 0 16,49 0-16,-49 0 16,49 0-16,-48 0 15,48 0-15,-74 0 16,74 0-16,-73 0 16,0 0-16,72 0 15,-72 0-15,0 0 16,48 0-16,-48 0 15,0 0-15,0 0 16,24 0-16,24 0 16,-48 0-16,0 0 15,72 0-15,-121 0 16,25 0-16,-1 0 16,0 0-16,-24 0 15,0 0-15,49 0 16,-50 0-16,26 0 15,-1 0-15,25 0 16,-25 0-16,25 0 16,-50 0-16,1 0 15,-24 0 1,48 0 0,-24 0-1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23680 5883 16383 0 0,'0'4'0'0'0,"4"2"0"0"0,6-1 0 0 0,5-1 0 0 0,9-1 0 0 0,4-1 0 0 0,1-5 0 0 0,-3-6 0 0 0,-7-6 0 0 0,-7-5 0 0 0,-5-7 0 0 0,-3-7 0 0 0,-4-7 0 0 0,0 0 0 0 0,-1 3 0 0 0,-1 3 0 0 0,1 1 0 0 0,0-4 0 0 0,1 1 0 0 0,-1 11 0 0 0,1 14 0 0 0,0 13 0 0 0,4 6 0 0 0,2 7 0 0 0,-1 5 0 0 0,0 3 0 0 0,2 6 0 0 0,5 2 0 0 0,0 6 0 0 0,2-1 0 0 0,3-5 0 0 0,3-8 0 0 0,2-8 0 0 0,1-6 0 0 0,2-5 0 0 0,0-2 0 0 0,-4-10 0 0 0,-6-8 0 0 0,-5-9 0 0 0,-4-5 0 0 0,-4-5 0 0 0,-1-4 0 0 0,-2 0 0 0 0,0 2 0 0 0,0 4 0 0 0,0 4 0 0 0,0 2 0 0 0,1 10 0 0 0,0 17 0 0 0,-1 17 0 0 0,1 9 0 0 0,0 6 0 0 0,0 1 0 0 0,1-1 0 0 0,-1-1 0 0 0,4-6 0 0 0,1-4 0 0 0,5-4 0 0 0,4-4 0 0 0,4-6 0 0 0,3-3 0 0 0,3-2 0 0 0,0-1 0 0 0,2-5 0 0 0,-1-6 0 0 0,0-5 0 0 0,1-8 0 0 0,-5-8 0 0 0,-6-3 0 0 0,-5 0 0 0 0,-5 1 0 0 0,-3 4 0 0 0,3 6 0 0 0,4 15 0 0 0,5 18 0 0 0,4 12 0 0 0,-1 6 0 0 0,-3 3 0 0 0,0 0 0 0 0,-2 4 0 0 0,-4 0 0 0 0,-2-3 0 0 0,-3 0 0 0 0,-2-3 0 0 0,-5-5 0 0 0,-6-8 0 0 0,-6-5 0 0 0,-4-5 0 0 0,-3-3 0 0 0,-1-2 0 0 0,-2-1 0 0 0,0 0 0 0 0,9-1 0 0 0,15 1 0 0 0,21 1 0 0 0,11-1 0 0 0,5 1 0 0 0,9-4 0 0 0,1-2 0 0 0,-3-3 0 0 0,-4-1 0 0 0,-2-7 0 0 0,4-4 0 0 0,-3 1 0 0 0,-6-1 0 0 0,-5 1 0 0 0,-3-2 0 0 0,-4-1 0 0 0,-7-1 0 0 0,-5 0 0 0 0,-3-1 0 0 0,-3 1 0 0 0,-1-1 0 0 0,-1 0 0 0 0,0 0 0 0 0,0 1 0 0 0,-4 3 0 0 0,-5 6 0 0 0,-6 6 0 0 0,-3 3 0 0 0,-4 4 0 0 0,-1 2 0 0 0,3 5 0 0 0,5 5 0 0 0,6 11 0 0 0,4 5 0 0 0,3 2 0 0 0,2 1 0 0 0,1-1 0 0 0,6 0 0 0 0,0-1 0 0 0,5-5 0 0 0,3-3 0 0 0,1 1 0 0 0,1-4 0 0 0,2 0 0 0 0,2-4 0 0 0,2-3 0 0 0,2-3 0 0 0,0-3 0 0 0,1-1 0 0 0,0-2 0 0 0,0-1 0 0 0,0 1 0 0 0,-4-9 0 0 0,-6-7 0 0 0,-5-4 0 0 0,-5-4 0 0 0,-3-1 0 0 0,-1-2 0 0 0,-2 1 0 0 0,4 4 0 0 0,10 6 0 0 0,15 6 0 0 0,15 4 0 0 0,18 0 0 0 0,10-4 0 0 0,6-1 0 0 0,-1 3 0 0 0,-10 2 0 0 0,-12 2 0 0 0,-16 6 0 0 0,-17 11 0 0 0,-13 16 0 0 0,-12 11 0 0 0,-5 7 0 0 0,-1 1 0 0 0,1-6 0 0 0,2-4 0 0 0,6-9 0 0 0,4-5 0 0 0,1-7 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23:34.20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69DBB28-81FA-4481-B32B-F9E8E94D69E7}" emma:medium="tactile" emma:mode="ink">
          <msink:context xmlns:msink="http://schemas.microsoft.com/ink/2010/main" type="inkDrawing" rotatedBoundingBox="5532,5616 12161,5593 12173,8961 5544,8984" hotPoints="12154,5651 12144,8948 5569,8927 5579,5630" semanticType="enclosure" shapeName="Rectangle">
            <msink:destinationLink direction="with" ref="{D6682A32-9E92-411E-BA04-F4D72906C87D}"/>
          </msink:context>
        </emma:interpretation>
      </emma:emma>
    </inkml:annotationXML>
    <inkml:trace contextRef="#ctx0" brushRef="#br0">73 2306 0,'0'25'31,"0"-50"79,0 1-95,0-1 1,0 1 0,0-25-16,0 25 15,0-25 1,0 0-16,0 25 16,25-25-16,-25 0 15,0-24-15,0 48 16,0-24-16,0 25 15,0-25-15,0 0 16,0 0-16,0 25 16,0 0-1,0-1-15,0 1 16,0-1-16,0 1 16,0-1-16,0-23 15,0 23 1,0-24-16,0 0 15,0-24-15,0 24 16,0 25-16,0-49 16,0 48-16,0-24 15,0-24-15,0 24 16,0 0 0,0 25-16,0-25 15,0 25 1,0-1-1,0 1 1,0 0-16,0-1 31,0 1-31,0-1 16,0 1 0,0-1-1,0 1 1,0 0-16,0-1 15,0 1 1,0-1 0,0 1-1,0-1 1,0 1 0,0 0-16,0-1 15,0 1-15,0-1 16,0-24-1,0 25-15,0 0 16,0-1 0,0 1-16,0-1 15,0 1 1,24-1 218,1 25-202,23 0-17,-23 0 1,24 25-1,-25-25 1,25 0 0,-25 0-16,25 0 15,-24 0-15,-1 0 16,0 0-16,1 0 16,-1 0-16,25 0 15,-24 0-15,23 0 16,26 0-16,-25 0 15,24 0-15,-49 0 16,25 0-16,0 0 16,0 0-16,0 0 15,0 0-15,24 0 16,0 0-16,-24 0 16,49 0-1,-25 0-15,0 0 0,0 0 16,-24 0-1,24 0-15,1 0 16,-1 0-16,25 0 16,-49 0-16,24 0 15,0 0-15,0 0 16,25 0-16,-49 0 16,24 0-16,0 0 15,1 0-15,-50 0 16,49 0-16,-24 0 15,25 0-15,-1 0 16,0 0-16,-24 0 16,49 0-16,-25 0 15,25 0-15,-50 0 16,1 0-16,25 0 16,-26 0-16,1 0 15,0 0-15,24 0 16,-24 0-16,24 0 15,-24 0-15,0 0 16,0 0-16,0 0 16,0 0-1,-25 0-15,25 0 0,0 0 16,48 0 0,1 0-16,0 0 15,0 0-15,-1 0 16,-23 0-16,-1 0 15,-24 0-15,0 0 16,24 0-16,-24 0 16,-1 0-16,50 0 15,-73 0-15,23 0 16,1 0-16,0 0 16,-24 0-16,23 0 15,1 0-15,-24 0 16,-1 0-16,25 0 15,0 0-15,0 0 16,-25 0-16,49 0 16,-48 0-16,24 0 15,-25 0-15,25 0 16,-25 0-16,25 0 16,0 0-16,0 0 15,-25 0 1,25 0-16,0 0 15,0 0 1,-25 0-16,25 0 16,-25 0-16,25 0 15,-24 0 1,24 0 0,-25 0 15,25 0 0,-25 0 110,-24 49-126,0 24 1,0-49 0,25 50-1,-25-1-15,49-24 16,-49 0-16,0 24 15,0-24-15,0 24 16,0 0-16,0 1 16,0-50-16,0 49 15,0-48-15,0 48 16,0 25-16,0-49 16,0-1-16,0 26 15,0-50-15,0 25 16,0-25-16,0 25 15,0 0-15,0 0 16,0-25-16,0 25 16,0 0-16,0 0 15,0-25-15,0 1 16,0 24-16,0-1 16,0-23-1,0 24-15,0-25 16,0 25-16,0-25 15,0 1 1,0-1 0,0 1 31,0-1-32,0 0 1,0 1-1,0-1 1,0 1-16,0-1 16,0 25 15,0-25 0,0 1 16,0-1-31,0 1 77,0 24-46,0-25-31,0 25 15,0-25-15,0 1-1,0-1 1,0 0 0,-25 25-1,25-24 1,0-1 0,0 1-1,0-1-15,0 0 31,0 1-31,0-1 47,0 1-31,0-1 31,0 1-32,0-1-15,0 0 16,0 1 0,0-1-1,0 1 1,0-1 0,0 1-1,0-1-15,0 0 16,0 1-1,0-1 1,0 1 0,0-1-1,0 1 1,0 23 15,0-23-15,0 24-1,0-25 1,0 0 93,-24-24-93,-1 0 0,-24 0-16,25 0 15,0 0-15,-50 0 16,-23-24-16,23 24 16,1 0-1,0 0-15,24 0 16,-24 0-16,-25 0 15,0 0-15,1 0 16,-26 0-16,26 0 16,-1 0-16,0 0 15,1 0-15,-1 0 16,0 0-16,1 0 16,-25 0-16,48 0 15,-23 0-15,-1 0 16,49 0-16,-24 0 15,-25 0-15,0 0 16,25 0-16,-25 0 16,1 0-1,23 0-15,-23 0 16,48 0-16,0 0 16,-49 0-16,25 0 15,0 0-15,-25 0 16,49 0-16,-48 0 15,-1 0-15,-49 0 16,25 0-16,-24 0 16,72 0-16,-48 0 15,25 0-15,23 0 16,26 0-16,-26 0 16,1 0-16,49 0 15,-50 0-15,-23 0 16,23 0-16,1 0 15,24 0-15,-24 0 16,0 0-16,48 0 16,-24 0-16,1 0 15,-1 0-15,24 0 16,-24 0-16,25 0 16,0 0-16,-1 0 15,1 0 1,-1 0-16,1 0 15,-25 0 1,0 0-16,25 0 16,-25 0-1,0 0 1,0 0-16,0 0 16,25 0-1,0 0 1,-1 0-16,1 0 15,-25 0 1,24 0-16,-23 0 16,23 0-1,1 0 1,-1 0-16,1 0 31,-25 0-15,25 0-1,-25 0-15,24 0 16,-23 0-16,23 0 16,1 0-1,-1 0 1,1 0 0,-1 0 15,1 0-31,0 0 31,-1 0 32,1 0-48,-25-24 79,49-25-32,0 24-46,0-23 0,0 23-16,0-48 15,0 24 1,0 0-16,0 0 16,0 0-16,0-24 15,0 24-15,0 25 16,0-25-16,0 0 15,0 0-15,0 0 16,0 1 0,0 23-16,0 1 15,0-1-15,0 1 16,0-25-16,0 25 16,0-1-16,24 1 15,-24-25-15,0 25 16,0-1-16,0 1 15,0-25-15,25 49 16,-25-25-16,0 1 16,0 0-1,49-1 1,-49 1 15</inkml:trace>
  </inkml:traceGroup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23:39.12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6682A32-9E92-411E-BA04-F4D72906C87D}" emma:medium="tactile" emma:mode="ink">
          <msink:context xmlns:msink="http://schemas.microsoft.com/ink/2010/main" type="inkDrawing" rotatedBoundingBox="8632,9816 8731,5274 8814,5276 8715,9818" semanticType="callout" shapeName="Other">
            <msink:sourceLink direction="with" ref="{369DBB28-81FA-4481-B32B-F9E8E94D69E7}"/>
          </msink:context>
        </emma:interpretation>
      </emma:emma>
    </inkml:annotationXML>
    <inkml:trace contextRef="#ctx0" brushRef="#br0">100 0 0,'0'24'78,"0"25"-62,0-25 0,0 25-1,0-24-15,0 48 16,0-24 0,0-25-1,0 1-15,0-1 16,0 0-16,0 1 31,0-1-31,0 1 16,0-1-1,0 0 1,0 1-16,0 24 31,0-25-31,0 1 16,0-1-1,0 0-15,0 1 16,0 24 0,0-25-1,0 1-15,0-1 16,0 0-16,0 1 16,0 24-16,0-1 15,0-23 1,0 24-1,0-25-15,0 1 32,0-1-32,0 0 0,0 1 31,0-1-31,0 1 16,0 24-1,0-25-15,0 0 16,0 1-1,0-1 1,0 1-16,0-1 16,0 1-1,0-1-15,0 0 16,0 1 0,0-1-16,0 1 15,0-1 1,0 25-1,0-25 1,0 1-16,0-1 16,0 1-16,0-1 15,0 0-15,0 1 16,0 24 0,0-25-1,0 1-15,0-1 16,0 0-1,0 25-15,0-24 16,0-1 0,0 1-1,0-1-15,0 0 16,0 1-16,0-1 16,0 1-1,0 23-15,0-23 16,0-1-1,0 1-15,0 24 16,0-25 0,0 25-1,0-25 1,0 25-16,0-24 16,0 23 15,0-23-16,0-1 1,0 1-16,0-1 16,0 1-1,0 23-15,0-23 16,0 24 0,0 0-1,0-25-15,0 25 31,0-25-15,0 1 0,0-1-16,0 0 15,0 1 1,0-1 0,0 1-16,0-1 15,0 1 1,0 23-1,0-23-15,0-1 16,-24 1-16,24-1 31,0 1-15,0-1-16,0 0 16,0 1-16,0 24 31,0-25-31,0 0 15,-25 1 1,25-1 0,0 1-1,0-1-15,0 1 32,-24-1-17,24 0 1,0 1-1,0-1-15,0 1 16,0-1 0,0 1-1,0-1-15,0 0 32,0 1-32,0-1 15,0 1 1,-24-25-16,24 24 15,0 1 1,0-1 0,0 0-1,0 1 1,0 24-16,0-25 16,0 1-1,0-1-15,0 25 31,0-25-31,0 1 0,0-1 32,0 0-32,0 1 15,0-1-15,0 1 16,0-1 0,0 1-16,0 23 15,0-23 1,0-1-1</inkml:trace>
  </inkml:traceGroup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23:46.2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3ED0658-04B7-4D36-8F31-5A7571560FDA}" emma:medium="tactile" emma:mode="ink">
          <msink:context xmlns:msink="http://schemas.microsoft.com/ink/2010/main" type="inkDrawing" rotatedBoundingBox="6051,10767 9976,12749 8078,16507 4154,14525" semanticType="callout" shapeName="Other">
            <msink:sourceLink direction="with" ref="{C337408B-2F8A-420A-A620-BB5353EEAF3C}"/>
            <msink:sourceLink direction="with" ref="{345D5984-13B3-42FC-9919-0E358080AA4E}"/>
          </msink:context>
        </emma:interpretation>
      </emma:emma>
    </inkml:annotationXML>
    <inkml:trace contextRef="#ctx0" brushRef="#br0">103 2690 0,'0'-25'62,"0"-24"-46,0 25 0,0-49-1,0 48-15,25-24 16,-25 1-16,0-26 16,0 25-16,24 25 15,-24-49-15,0 48 16,0-24-16,0 25 15,0-25 1,0 25-16,0-25 0,0-24 16,0-1-1,0 1-15,0 24 16,0 0-16,0 1 16,0 23-16,0 1 15,0-1-15,0 1 16,0-1-1,0-23-15,0 23 16,0-24 0,0 1-1,0 23-15,0-24 16,0 25 0,0-25-1,0 0 1,0 25-16,-49-25 15,49 0 1,0 0-16,0 0 16,0 25-1,0-25-15,0 25 16,0-1-16,0 1 16,0-1-16,-24-24 15,24 25 1,-24-25-1,24 25 17,0-25-32,0 25 15,-25-25 1,25 24 0,-24-24-1,24 25 16,0-25 1,0 25-17,0-25 1,0 24 0,0-23-1,0 23 1,0 1-1,0-1-15,24 25 313,1 0-282,-1 0-31,0 0 16,1 0-16,-1 0 15,1 0 1,-1 0-16,1 0 16,-1 0-16,25 0 15,-25 0-15,25 0 16,0 0 0,0 0-16,-25 25 15,25-25-15,24 0 16,-48 0-16,48 0 15,0 0-15,-24 0 16,24 0-16,1 0 16,-50 0-16,49 0 15,1 0-15,-26 0 16,26 0-16,-25 0 16,-1 0-16,26 0 15,-1 0-15,0 0 16,1 0-16,-1 0 15,-24 0-15,24 0 16,0 0-16,-24 0 16,24 0-16,-48 0 15,24 0-15,-1 0 16,26 0-16,-1 0 16,25 0-16,-1 0 15,25 0 1,-48 0-16,-1 0 15,0 0-15,-24 0 16,-24 0-16,48 0 16,-49 0-16,25 0 15,-24 0 1,-1 0-16,0 0 62,1 24-30,-25 1-1,24-1-15,-24 0-1,0 1 1,25-1-16,-25 1 15,0-1 1,0 1-16,0-1 31,0 49-31,24-48 16,-24 48 0,0-24-16,0 48 15,0-23-15,0 23 16,0-23-16,0-1 15,0 0-15,0-24 16,0 24-16,0-24 16,0 49-16,0-49 15,0 0-15,0-1 16,0 1-16,0 25 16,0-26-16,0 1 15,0 25-15,0-50 16,0 25-16,0-25 15,0 49-15,0-24 16,0 25-16,0-26 16,0 1-16,0 25 15,0-26-15,0 1 16,0 0-16,0 0 16,0 0-16,0-25 15,0 25-15,0-24 16,0 23-16,0-23 15,0 24-15,0-25 16,0 0 0,0 25-16,0 25 15,0-50-15,0 25 16,0 0-16,0 0 16,0-25-1,0 0-15,0 1 16,0-1-1,0 25-15,0-25 16,0 25-16,0 0 16,0 0-16,0-25 15,0 1 1,-24-25 109,-1 0-125,-24-25 16,25 25-1,-25 0-15,25 0 16,-25 0-16,24 0 15,-48 0-15,-25 0 16,25 0-16,-25 0 16,25 0-16,0 0 15,0 0-15,-25 0 16,49 0-16,-49 0 16,50 0-16,-26 0 15,25 0-15,-48-24 16,24 24-16,-25-24 15,25 24-15,-1 0 16,-23 0-16,23 0 16,-23 0-16,48 0 15,-25 0-15,26 0 16,23 0-16,1 0 16,-25 0-16,0 0 15,0 0 1,0 0-16,25 0 15,0-25-15,-25 1 16,24 24-16,1 0 16,-25 0-1,-24 0 1,48 0 0,1 0-16,0 0 15,-1 0 16,1 0-15,-1 0 0,1 0-1,-1 0-15,-23 0 16,23 0 0,1 0-1,-1 0 1,1 0-16,-25 0 15,25 0 1,-1 0 0,1 0-16,-1 0 47,1 0 46,-1 0-30,25-25-16,0-24-32,0 25-15,0-25 16,0 25-16,0-49 16,0-1-16,0 50 15,0-49-15,0 48 16,0-48-16,25 24 15,-25-24-15,24 0 16,-24-1-16,0 50 16,0-49-16,25 24 15,-25 24-15,0 1 16,0-25-16,0 25 31</inkml:trace>
  </inkml:traceGroup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23:52.64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1DFDA21-D703-45E5-A4C1-C23839645956}" emma:medium="tactile" emma:mode="ink">
          <msink:context xmlns:msink="http://schemas.microsoft.com/ink/2010/main" type="inkDrawing" rotatedBoundingBox="7351,13696 11747,13769 11745,13860 7349,13788" semanticType="connector" shapeName="Other"/>
        </emma:interpretation>
      </emma:emma>
    </inkml:annotationXML>
    <inkml:trace contextRef="#ctx0" brushRef="#br0">0 0 0,'25'0'62,"-1"0"-46,0 0-16,1 0 15,24 0-15,-25 0 16,25 0 0,-25 0-16,25 24 15,0-24-15,0 0 16,-25 0-16,1 0 16,24 0-16,-25 24 15,49 25-15,-24-49 16,0 0-16,0 0 15,24 0-15,-24 0 16,0 0 0,0 0-16,0 0 15,24 0-15,0 0 16,0 0-16,1 0 16,23 0-16,1 0 15,-25 0 1,25 0-16,-49 0 15,24 0-15,0 0 16,25 0-16,-25 0 16,1 0-16,23 0 15,-48 0-15,49 0 16,-1 0-16,1 0 16,-25 0-16,1 0 15,23 0-15,1 0 16,-25 0-16,25 0 15,-49 0-15,49 0 16,24 0-16,-49 0 16,0 0-16,1 0 15,-50 0-15,25 0 16,0 0-16,-1 0 16,26 0-16,-50 0 15,49 0-15,-24 0 16,25 0-16,-1 0 15,0 0-15,-24 0 16,0 0-16,-25 0 16,25 0-16,-24 0 15,23 0 1</inkml:trace>
  </inkml:traceGroup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23:57.7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10A28E6-6099-4A47-81E7-E85B2F068964}" emma:medium="tactile" emma:mode="ink">
          <msink:context xmlns:msink="http://schemas.microsoft.com/ink/2010/main" type="inkDrawing" rotatedBoundingBox="11032,15031 11747,11208 15429,11896 14714,15719" hotPoints="14910,11904 14911,15189 11626,15190 11625,11905" semanticType="enclosure" shapeName="Square"/>
        </emma:interpretation>
      </emma:emma>
    </inkml:annotationXML>
    <inkml:trace contextRef="#ctx0" brushRef="#br0">182 3211 0,'0'-24'0,"0"0"16,-25-1-1,25-24-15,0 25 16,0-1-16,0-23 16,0-26-16,0 50 15,0-49-15,0-1 16,-49 1-16,49 0 15,0 0-15,-24-1 16,24 1-16,0-25 16,0 25-16,-24-25 15,24 1-15,0-1 16,0 0-16,0 25 16,0 0-16,0-25 15,0 25-15,0-1 16,0 26-16,0-50 15,0 25-15,0 24 16,0 0-16,0 0 16,0 25-16,0-25 15,0 0-15,0 0 16,0 25-16,0-25 16,-49-24-1,49 48-15,0-24 16,0 1-1,0-1-15,0 24 16,0-24-16,0 25 16,0 0-1,0-25-15,0 24 32,0 1-32,0-1 15,0 1-15,0 0 16,0-1-16,0 1 62,0-1-46,0 1 0,49 24 155,-25 0-171,74 0 16,-25 0-16,25 0 16,-1 0-16,1 0 15,0 0-15,-25 0 16,25 0-16,-1 0 16,1 0-16,-25 0 15,50 0-15,-50 0 16,73 0-16,-48-25 15,-49 1-15,49 24 16,-25-24-16,49 24 16,-49-25-16,-48 25 15,48 0-15,25-24 16,-50 24-16,1 0 16,0-25-16,-24 25 15,-1 0-15,25 0 16,-25 0-16,1-24 15,-1 24 1,1 0 0,-1 0-16,0 0 15,1 0 17,24 0-1,-25 0 0,0 0 0,1 0-31,48 0 16,-24 0-16,24 0 16,-24 0-16,0 0 15,0 0-15,-25 0 16,25 0-16,-24 0 15,23 0 1,-23 0 0,24 0-16,-25 0 15,1 0-15,-1 0 16,0 0-16,1 0 31,-1 0-31,1 0 16,-1 0 109,-24 24-110,0 25 1,0 24-16,0 25 16,0-25-16,0 25 15,0-25-15,0 25 16,0-25-16,0 1 16,0 23-16,0 25 15,0 1-15,0 48 16,-73-1-16,48 1 15,25-73-15,0 0 16,-48-25-16,48 0 16,0 1-16,-25-1 15,25-24 1,0 24-16,0 25 16,0-25-16,0 0 15,0-48-15,0 24 16,0-1-16,0 1 15,-24-24-15,24-1 16,0 25-16,0-25 16,0 1-1,-25-1-15,25 1 16,0-1-16,0 0 16,0 1-1,0-1-15,0 1 16,0-1-1,0 1-15,0-1 16,0 0-16,0 25 16,0-24-1,0 24-15,0-25 16,0 0 0,0 1-16,0-1 15,0 1-15,0-1 16,0 1-1,0-1 1,0 0-16,0 1 31,0-1-15,0 1 0,-24-1 140,-25-24-141,0 0 1,0-24-16,25 24 16,-25 0-16,-24 0 15,24 0-15,0 0 16,0-25-16,-24 25 16,0 0-1,-1 0-15,26 0 0,-26 0 16,-23 0-1,23 0-15,1 0 16,24 0-16,-24 0 16,0 0-16,-1 0 15,26 0-15,-26 0 16,1 0-16,0 0 16,24 0-16,0 0 15,-24 0-15,-1 0 16,1 0-16,24 0 15,1 0-15,-26 0 16,25 0-16,25 0 16,-25 0-16,0 0 15,25 0 1,-25 0-16,0 0 16,0-24-1,25 24-15,0 0 16,-25 0-16,0 0 15,0-25-15,0 25 32,25 0-32,-1-24 0,-24 24 15,1-24 1,-1 24 0,0 0-1,0 0-15,25 0 16,-1 0-16,-24 0 15,25 0 1,-1 0-16,1 0 16,0 0-1,-1 0-15</inkml:trace>
  </inkml:traceGroup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24:02.42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10D2742-704F-48FE-A3E6-4DFFA8F730DA}" emma:medium="tactile" emma:mode="ink">
          <msink:context xmlns:msink="http://schemas.microsoft.com/ink/2010/main" type="inkDrawing" rotatedBoundingBox="10013,14971 10013,16460 9998,16460 9998,14971" shapeName="Other"/>
        </emma:interpretation>
      </emma:emma>
    </inkml:annotationXML>
    <inkml:trace contextRef="#ctx0" brushRef="#br0">0 1489 0,'0'-24'0,"0"-1"15,0 1 1,0 0-16,0-25 15,0 24 1,0-48-16,0 24 16,0-24-16,0 24 15,0 0-15,0 0 16,0-48-16,0 24 16,0 24-16,0-49 15,0 25-15,0-1 16,0-23-16,0 23 15,0 50-15,0-49 16,0-1-16,0 1 16,0 0-16,0 49 15</inkml:trace>
  </inkml:traceGroup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24:03.39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337408B-2F8A-420A-A620-BB5353EEAF3C}" emma:medium="tactile" emma:mode="ink">
          <msink:context xmlns:msink="http://schemas.microsoft.com/ink/2010/main" type="inkDrawing" rotatedBoundingBox="10179,14240 10577,15310 9871,15573 9473,14502" hotPoints="9924,14357 10686,15311 9707,15312" semanticType="enclosure" shapeName="IsoscelesTriangle">
            <msink:destinationLink direction="with" ref="{F3ED0658-04B7-4D36-8F31-5A7571560FDA}"/>
          </msink:context>
        </emma:interpretation>
      </emma:emma>
    </inkml:annotationXML>
    <inkml:trace contextRef="#ctx0" brushRef="#br0">0 855 0,'25'-25'78,"-1"-23"-78,-24-1 16,25-24-16,-25-1 15,48 1-15,-23-25 16,-25-24-16,24 25 15,-24 48-15,49 0 16,-49 24-16,0 1 16,0 0-1,24 24 1,1-25 31,-1 25-47,1 49 15,-25 0-15,49 24 16,-25 0-16,0-24 16,50 24-16,-50-24 15,1 0-15,23 24 16,26 25-16,-50-25 16,25-24-16,0 24 15,-25 1-15,1-50 16,-25 25-1,24-25-15,-73-24 141,25 0-141,-50 0 16,1 0-1,49 0-15,-49-24 16,-25 24-16,25 0 16,-1-24-16,1 24 15,24 0-15,25 0 16,-1 0-1,1 0 1,0 24 15,24 0-31</inkml:trace>
  </inkml:traceGroup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24:16.41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7BCEBF1-6470-46DD-9BA3-893E79D6202A}" emma:medium="tactile" emma:mode="ink">
          <msink:context xmlns:msink="http://schemas.microsoft.com/ink/2010/main" type="writingRegion" rotatedBoundingBox="9998,16331 16610,16002 16680,17418 10068,17747"/>
        </emma:interpretation>
      </emma:emma>
    </inkml:annotationXML>
    <inkml:traceGroup>
      <inkml:annotationXML>
        <emma:emma xmlns:emma="http://www.w3.org/2003/04/emma" version="1.0">
          <emma:interpretation id="{1DE00762-62B6-4AD4-9A4E-6CEB53CF18E9}" emma:medium="tactile" emma:mode="ink">
            <msink:context xmlns:msink="http://schemas.microsoft.com/ink/2010/main" type="paragraph" rotatedBoundingBox="9998,16331 16610,16002 16680,17418 10068,177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508E7E-100F-4296-B624-69A39F6528A8}" emma:medium="tactile" emma:mode="ink">
              <msink:context xmlns:msink="http://schemas.microsoft.com/ink/2010/main" type="line" rotatedBoundingBox="9998,16331 16610,16002 16680,17418 10068,17747"/>
            </emma:interpretation>
          </emma:emma>
        </inkml:annotationXML>
        <inkml:traceGroup>
          <inkml:annotationXML>
            <emma:emma xmlns:emma="http://www.w3.org/2003/04/emma" version="1.0">
              <emma:interpretation id="{14DCB663-18BB-4433-8D96-3B0688649BCF}" emma:medium="tactile" emma:mode="ink">
                <msink:context xmlns:msink="http://schemas.microsoft.com/ink/2010/main" type="inkWord" rotatedBoundingBox="9998,16331 16610,16002 16680,17418 10068,1774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2833 516 0,'25'-25'31,"-1"25"-16,25 0-15,0 0 16,0 0-16,24-49 16,-49 49-16,1 0 15,24 0-15,-25 0 16,0 0 0,1 0-16,-1 0 15,1 0 1,-1 0-16</inkml:trace>
          <inkml:trace contextRef="#ctx0" brushRef="#br0" timeOffset="-1591.8631">0 1444 0,'0'24'94,"171"-24"-78,-146 0-16,-1 0 15,0 0 1,50-24-1,-74-1-15,48 1 16,-23-25-16,-1 0 16,-24 25-16,25-1 15,-1-72-15,-24 72 16,25 1-16,-25-25 16,0-24-1,0 24-15,0 0 16,0 25-16,0-1 15,0-24-15,0 1 16,0 23 0,-25 1-16,1-1 15,-1-24-15,1 49 16,-25 0 0,25 0-1,-1 0 32,1 0-47,24 25 31,0-1-15,0 1-16,0-1 16,0 1-1,0-1 1,24 0-16,1 1 15,-1-1-15,25-24 16,-49 25 0,24-25-16,25 24 15,-24-24 1,-1 0 0,0 24-16,1-24 15,24 0-15,-49 25 16,24-25-16,25 0 15,-25 0 17,25 0-17,-24 0 1,-1 0 0,1 0-1,-1 0 16,25 0 1,-25-25 140,1 1-157,-1 24 1,1 0-16,23 0 31,-23 0-15,24 0-1,-49 24 126,0 1-125,0-1-1,0 1-15,0 24 16,0-1-1,0-23-15,0-1 16,0 1-16,0 24 16,0-25-1,0 0 1,24 1-16,25-25 31,0 24-31,0-24 16,24 25-16,-49-25 15,25 0-15,0 0 16,49 0 0,-25 0-1,-24 0 1,-25 0-16,25-74 16,0 50-16,-25-25 15,1 25-15,-25-1 16,0 1-16,0-25 15,0 25 1,0-25-16,0 24 16,0 1-16,0-1 15,0 1 17,-49 24 14,24 0-30,1 24 0,24 1-1,0-1-15,-24 1 16,24-1-16,0 1 16,0-1-16,0 0 15,0 1-15,0 48 16,0-48-1,0 23-15,0 1 16,24-24 0,0-1-16,1-24 15,-1 0 1,25 0 0,0 0-1,-25 0-15,25 0 16,0 0-1,-24-24 1,-1-1-16,0-24 16,1 1-16,24-1 15,-49 24 1,24-24-16,1 25 16,-25 0-1,24-1-15,-24-24 16,0 25-16,0-25 15,0 25-15,0-25 16,0 24-16,0 1 16,0 0-16,0-1 15,0 1-15,0-1 16,0-24 0,-24 1 15,-1 48 47,25 24-62,-24 25-1,-1 0-15,25-25 16,0 1-16,0 23 15,0 26-15,0-26 16,0 26 0,0-1-1,0-49 1,0 1-16,0 24 0,0 0 16,25-49-1,-1 48-15,-24-23 16,25-25-16,-1 24 15,0-24 1,1 25 0,-1-25-1,1 0 1,23 0-16,-23 0 16,24 0-1,-49-25-15,24 1 16,25-49-1,-25 48 1,-24-24-16,49 25 16,-24-25-1,-1 49 1,-48 0 187,-1 0-203,1 49 31,24-25-15,0 25 0,0-24 15,0 23 16,24-23-32,1-25 17,-1 0-17,1 0-15,-1 0 16,0 0-1,25 0 1,-49-25 0,25 1-16,-25 0 15,0-1-15,24 1 16,-24-1-16,0 1 16,0-1-16,0 1 15,0 0-15,0 48 172,24 0-156,-24 25-1,25-49-15,-1 25 16,1-1 15,24 25-15,-25-25-16,0 1 15,1-25 1,-1 0 0,1 0-1,-1 0 1,1 0 15,-1-25-15,-24 1-1,0-25-15,24 25 16,-24-1-16,0-24 16,0 1-16,0 23 15,0-24-15,0-24 16,0 24-16,0-24 16,0-25-16,0 1 15,0-1-15,0-24 16,0 49-16,0-1 15,0 25 1,0 25-16,0 0 16,0-1-16,0 1 15,0-1-15,0 74 78,0 0-78,0 0 16,0 24-16,0-48 16,25 72-16,-25-72 15,0 48-15,24 0 16,-24 0-16,25 1 16,-1-25-16,1 48 15,-1-24-15,0 25 16,-24-73-16,0 23 15,25 1-15,-25 0 16,24-24-16,-24-1 16,25 0-16,-1-24 62,1 0-46,-1 0-16,0 0 15,1 0-15,-25-48 16,0 23-16,49-73 16,-49 74-16,0 0 15,0-1-15,0-24 16,0 25-16,0-25 16,0 25-16,0 48 109,0 49-93,24-24-1,-24-24-15,0 23 16,0-23-1,24 24 32,1-49-15,-1 0-17,25 0 1,-24-25-1,-25 1 1,24 24 0,-24-25-16,49-23 15,-25-1 17,25-25-32,-49 50 31,25 24-16,-50 0 110,1 0-109,24 24 0,-25 1-16,25-1 15,-24 1 1,24-1-16,0 1 16,0-1-1,0 0-15,0 1 16,0-1-16,0 1 15,0-1-15,24-24 16,-24 25-16,0-1 16,25-24-16,-1 24 15,1-24 1,-1 0-16,0 0 16,1 0-1,24 0-15,-25 0 31,25-24-15,-49 0 0,24-25-1,-24 24 1,0 1-16,0-1 16,0 1-1,0-25 1,0 25-1,0-25 1,0 24-16,-24 1 16,24 0-1,-25 24 17,1 0-1,0 0 0,-1 0 16,25 24-16,0 25-15,0-25 15,0 25-15,25-49 31,-1 0-16,25 0-16,-25 0 17,25 0-17,-24-24 1,-1-1 0,-24-24-1,24 25 1,1 0-16,-25-25 15,24 24 1,-24 1-16,25 0 16,-1 24 31,1 0-32,-1 0 1,0 0 15,-24 24-15,25 0-1,-25 25-15,0 0 16,0-25 0,0 1-1,0-1-15,0 1 31,0-1-15,0 1 15,0-50 63,0 1-94,0-25 16,0 24-1,0 1 1,24 0 0,1-25-16,-1 49 15,-24-25 1,49 1-1,-25 0 17,1 24-17,-1 0 17,1 0-17,-1 0-15,1 0 47,-1 0-47,0 24 31,-24 25-15,0-25 0,0 1 62,0-1 312,0 0-390,25-24 94,-1 0-63,1 0 1,-1 0 14,25 0-30,-25 0 15,25 0 16,-24 0-16,23 0 1,-23 0 15,-1 0-47,1-24 15,-1 24 1,-24-49-16,25 0 15,-25 1-15,0 23 16,0-24-16,48-24 16,-48 49-16,0-25 15,0 0 1,25 73 156,-1 25-172,1 0 15,-1 0 1,-24-25 0,24 25-16,25 0 15,-24 0-15,-25-25 16,24 1 0,-24-1-16,0 0 15,0 1 1,0-1-16,0 1 94,-24-25-94,-1 0 15,1 0 32,-1 0-31,50 0 140,-1 0-156,1 0 16,-1 0-1,25-25 1,-49 1-1,24 24 1,1-25-16,-1 1 16,-24 0-1,0-1 1,0 1 0,0-1-1,25 1-15,-25 0 31,24-1-31,-24 1 16,0-1 0,0-24-1,0 25 1,0-25 0,0 25-16,0-25 15,0 24 1,0-23-1,0 23 1,0 1-16,0-1 16,0 1-1,0 0 48,0 48-16,0 0-32,0 25-15,0-24 16,0 23-16,0-23 16,0 24-16,0-25 15,0 1-15,0-1 16,0 0-16,0 1 15,0 24-15,0-25 16,0 1 0,0-1-16,0 0 31,0 1-15,0-1-1,0-48 79,0-1-78,0 1-1,0 0-15,25-1 16,-25 1-16,0-1 15,0 1 1,24-1-16,-24 1 16,0 0-1,24 24 1,1 0 15,-1 0 0,-24 24-31,25 0 16,-1-24-16,-24 25 16,0-1-16,0 1 15,0-1 1,0 25 0,0 0 15,25-49 0,-1 0-15,0 0-1,1 0 1,-1-25-16,-24 1 16,25 24-16,-25-24 15,0-25 1,0 24-1,0-24-15,0 25 16,0 0-16,0-1 16,0 1-1,0 48 63,0 1-62,0 23-16,0 1 16,0-24-1,0 24 1,0-25 0,0 25-1,0-25 16,24-24 16,1 0-15,-1 0-32,0 0 15,-24-24 1,0-1-1,49-23-15,-24-1 16,-25 24 0,0-24-1,0 25-15,24 0 16,-24-1-16,0 50 109,0-1-109,0 25 16,0-25-16,0 25 16,0-24-16,0 48 15,0 0 1,0-49-16,0 25 15,0-24-15,0-1 16,0 25 0,0-25-16,0 1 15,0-1-15,0 1 16,0 24 0,0-25-1,0 25 16,0-25 1,24-24 61,-24-24-93,0-1 16,0-23-16,0-1 16,0 24-16,0-24 15,0 25-15,0-25 16,0 0-16,0 0 16,0 25-1,0-25 1,25 25-1,-25-25 1,0 25 0,24-25-1,1 24 1,-1 25-16,-24-24 16,25 24 15,-1 0 0,0 0-15,1 0-16,-25 24 15,24 1-15,1-1 16,-1 1 0,1-1-16,-1-24 15,0 24 16,-24 1-15,0 24 15,0-25-31,0 0 32,0 1-17,0-1-15,-24 1 16,0-1-1,-25-24 1,24 25-16,1-1 16,-1-24-1,1 0-15,0 0 16,-1 0-16,1 0 31,-1 0 16,25-24 16</inkml:trace>
          <inkml:trace contextRef="#ctx0" brushRef="#br0" timeOffset="847.6654">3346 442 0,'25'0'62,"23"0"-46,-23 0 0,24 0-1,-25 0-15,49 0 16,-48 0 0,-1 0-1</inkml:trace>
          <inkml:trace contextRef="#ctx0" brushRef="#br0" timeOffset="159.7812">3419 442 0,'49'0'16,"-24"0"-16,-25-24 16</inkml:trace>
          <inkml:trace contextRef="#ctx0" brushRef="#br0" timeOffset="1273.4201">3664 589 0</inkml:trace>
          <inkml:trace contextRef="#ctx0" brushRef="#br0" timeOffset="-1174.7266">6057 223 0</inkml:trace>
        </inkml:traceGroup>
      </inkml:traceGroup>
    </inkml:traceGroup>
  </inkml:traceGroup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25:58.03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1628ED2-85AA-4242-B72B-892AAD719C51}" emma:medium="tactile" emma:mode="ink">
          <msink:context xmlns:msink="http://schemas.microsoft.com/ink/2010/main" type="writingRegion" rotatedBoundingBox="8307,11921 6192,11590 6328,10718 8444,11049"/>
        </emma:interpretation>
      </emma:emma>
    </inkml:annotationXML>
    <inkml:traceGroup>
      <inkml:annotationXML>
        <emma:emma xmlns:emma="http://www.w3.org/2003/04/emma" version="1.0">
          <emma:interpretation id="{C90BC175-E868-470F-97BC-9E6F2E348907}" emma:medium="tactile" emma:mode="ink">
            <msink:context xmlns:msink="http://schemas.microsoft.com/ink/2010/main" type="paragraph" rotatedBoundingBox="8307,11921 6192,11590 6328,10718 8444,110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2501B4D-BCD7-456F-BD43-BAA0BD68128C}" emma:medium="tactile" emma:mode="ink">
              <msink:context xmlns:msink="http://schemas.microsoft.com/ink/2010/main" type="line" rotatedBoundingBox="8307,11921 6192,11590 6328,10718 8444,11049"/>
            </emma:interpretation>
          </emma:emma>
        </inkml:annotationXML>
        <inkml:traceGroup>
          <inkml:annotationXML>
            <emma:emma xmlns:emma="http://www.w3.org/2003/04/emma" version="1.0">
              <emma:interpretation id="{345D5984-13B3-42FC-9919-0E358080AA4E}" emma:medium="tactile" emma:mode="ink">
                <msink:context xmlns:msink="http://schemas.microsoft.com/ink/2010/main" type="inkWord" rotatedBoundingBox="8307,11921 6192,11590 6311,10828 8426,11159">
                  <msink:destinationLink direction="with" ref="{F3ED0658-04B7-4D36-8F31-5A7571560FDA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965 223 0,'24'0'15,"74"0"-15,-25 0 16,25 0-16,-49 0 15,24 0-15,-49 0 16,25 0-16,-24 0 16,-25-24 15</inkml:trace>
          <inkml:trace contextRef="#ctx0" brushRef="#br0" timeOffset="502.4803">598 272 0,'25'0'31,"24"0"-16,24-24-15,-24 24 16,24 0-16,-49-25 16,1 1-16,24 24 15,-25 0 1</inkml:trace>
          <inkml:trace contextRef="#ctx0" brushRef="#br0" timeOffset="-1241.3762">427 28 0,'-24'0'203,"-1"0"-187,1 0 15,0-24-15,-1 24 15,1 0-15,-1 0-1,-23 0 17,23 0-1,1 24-15,-25 0-1,24-24 16,25 25-15,0-1 15,-24-24-31,24 49 16,-24 0 0,24-25-1,-25-24-15,25 25 16,0 24 31,0-25-16,25-24 0,-1 0-15,0 0-1,1 0 1,-1 0 15,1 0-15,-1 0 15,-48 0 110,-1 0-126,1 0-15,-1 0 16,1 25 0,24-1 15,0 0 31,0 25-30,0-24-17,0 23 1,0-23 0,0-1-1,24-24-15,1 25 31,-1-25-15,1 0-16,-1 0 16,1 0 15,-1 0-15,0 0-1,1-25 1,24 1-1,-49-1 1,0 1 0,0 0-16,0-1 15,0-24 17,0 25 14,24 0-14,0 24 61,1 0-77,-1 0 15,-24 24-15,25-24-16,-25 24 16,24-24 15,-24 25-31,0-1 15,0 1 1,0-1 0,0 0-1,0-48 126,0 0-141,0-25 16,0 24-16,0 1 15,0 0 1,25 24 109,-1 0-94,0 0 47,-24 24-62,0 25-1,25-49-15,-25 49 16,24-49-16,-24 24 16,0 0-1,0 1 1,0-1 15,25-24 0,-1 0 79,1 0-79,-1 0 78,-24-24-93,24-1-16,1 25 16,-25-24 15,0 0-15,24-25 15,-24 24-16,0 1 1,0 0 0,0-1-1,0 1 17,0-1-17,0 1-15,0-1 16,0 1-1,0 0 1,0-1 15,0-24 1,0 25 46,0 97 47,0-48-125,0 23 15,0-23-15,0 48 16,0-24-16,0-25 16,0 1 15,0 24-16,25-25 1,-1 0 0,1-24-1,-25 25 1,48-1 0,-48 1-1,25-25 79,-25-25-78,0-24-1,49 25 1,-49 0-16,0-25 15,0 24-15,0 1 32,24 48 93,1 25-94,-1 0-15,0-49-1,-24 24 1,25 1-16,-1-25 15,1 24-15,23-24 47,-23 0-31,-25-24 0,0-1-1,24 1 1,1-49-1,-25 48 1,0 1-16,0 0 16,0-1-1,0-24-15,0 25 0,0-25 16,0 25 0,0-25-16,0 0 15,0 24-15,0 1 16,0 48 109,0 50-110,0-1-15,0-49 16,0 25-16,0-24 16,0 24-16,0-1 15,0 26-15,24-26 16,1-23 0,-1-1-1,0-24 1,1 0-1,-1 0 1,1 0 15,-25-24 1,0-1-32,0 1 15,0 0-15,0-1 16,0 1-16,0-1 15,0 1 1,0 48 78,24 25-79,-24-24-15,25 23 16,-1-23 0,0-1 31,1-24-32,-1 0 1,25 0-1,-25 0 1,25 0 0,-24 0-1,24-24 17,-49-1 14,24 25 33,-24 49-48,0 0-31,0-24 15,24 48-15,-24-49 16,0 1 0,0-1-1,-24 1-15,0-1 16,-1 0 0,1-24-1,-1 0 1,-24 0-16,25 0 15,0 0 1,-1 0 0,25-24-1,0 0 1,25-50-16,23 50 16,26-25-16,-25 25 15,-1-1-15,75-24 16,-75 49-1,1 0-15,0-49 16,0 25 0</inkml:trace>
          <inkml:trace contextRef="#ctx0" brushRef="#br0" timeOffset="-561.2231">1795 492 0,'0'-24'94,"0"-50"-94,0 26 15,0 23-15,0 1 16</inkml:trace>
        </inkml:traceGroup>
        <inkml:traceGroup>
          <inkml:annotationXML>
            <emma:emma xmlns:emma="http://www.w3.org/2003/04/emma" version="1.0">
              <emma:interpretation id="{FC31AE52-B176-45A1-A06D-1FD2DEF47314}" emma:medium="tactile" emma:mode="ink">
                <msink:context xmlns:msink="http://schemas.microsoft.com/ink/2010/main" type="inkWord" rotatedBoundingBox="7275,10883 7251,10879 7254,10863 7278,10867"/>
              </emma:interpretation>
              <emma:one-of disjunction-type="recognition" id="oneOf1"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_</emma:literal>
                </emma:interpretation>
                <emma:interpretation id="interp4" emma:lang="" emma:confidence="0">
                  <emma:literal>'</emma:literal>
                </emma:interpretation>
                <emma:interpretation id="interp5" emma:lang="" emma:confidence="0">
                  <emma:literal>&lt;</emma:literal>
                </emma:interpretation>
              </emma:one-of>
            </emma:emma>
          </inkml:annotationXML>
          <inkml:trace contextRef="#ctx0" brushRef="#br0" timeOffset="802.147">1014-119 0,'24'0'78</inkml:trace>
        </inkml:traceGroup>
      </inkml:traceGroup>
    </inkml:traceGroup>
  </inkml:traceGroup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29:01.38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64A759B-84D8-4E64-9366-CA82266C0689}" emma:medium="tactile" emma:mode="ink">
          <msink:context xmlns:msink="http://schemas.microsoft.com/ink/2010/main" type="inkDrawing" rotatedBoundingBox="20491,9548 23575,7639 23610,7696 20526,9606" semanticType="callout" shapeName="Other">
            <msink:sourceLink direction="with" ref="{392CDAB2-79A4-4D00-AE64-4B6C4CDA6DD1}"/>
            <msink:sourceLink direction="with" ref="{D3AA5077-8BC1-4EDA-9343-8AB12EC376B6}"/>
          </msink:context>
        </emma:interpretation>
      </emma:emma>
    </inkml:annotationXML>
    <inkml:trace contextRef="#ctx0" brushRef="#br0">3102 0 0,'-25'0'281,"25"24"-265,-24-24-1,24 25-15,-25-25 16,1 24-16,-1-24 16,25 25-1,-24-25-15,0 24 16,-1 1-1,-24-25 1,49 24-16,-24-24 16,-25 49-16,25-49 15,-25 24-15,24-24 16,1 49-16,-25-49 16,25 25-16,-1-1 15,-24-24-15,25 49 16,-25-25-16,0 25 15,0-25-15,-24 25 16,24-24-16,-24 24 16,-74 24-16,74-24 15,24-25-15,1 1 16,-1-1-16,0 25 16,24-49-16,-23 24 15,23 1-15,-24-1 16,-48 25-16,48-25 15,0 25-15,-73 25 16,73-26-16,0 1 16,-24 0-16,-25 0 15,49 0-15,0-25 16,-48 25-16,-1 24 16,74-73-1,-25 25 1,24-1-16,-23 25 15,-26-49-15,25 73 16,-48-48-16,72-1 16,-48 25-16,0-25 15,73 1-15,-73-1 16,73 1 0,-25-25-16,1 0 15,-1 0 48,1 0-63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26379 4989 16383 0 0,'4'0'0'0'0,"10"0"0"0"0,7 0 0 0 0,12 0 0 0 0,4 0 0 0 0,10 0 0 0 0,12 0 0 0 0,10 0 0 0 0,17 0 0 0 0,11-4 0 0 0,7-5 0 0 0,1-2 0 0 0,-4-3 0 0 0,1 1 0 0 0,-3-1 0 0 0,-11 1 0 0 0,-4 3 0 0 0,2 4 0 0 0,1-7 0 0 0,0 0 0 0 0,-11 2 0 0 0,-15 3 0 0 0,-13 2 0 0 0,-15 3 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28:59.09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A6AF1BF-6E8C-48BA-9A5A-576290F4458A}" emma:medium="tactile" emma:mode="ink">
          <msink:context xmlns:msink="http://schemas.microsoft.com/ink/2010/main" type="writingRegion" rotatedBoundingBox="23422,5690 28160,5978 28087,7166 23349,6878">
            <msink:destinationLink direction="with" ref="{D4C1B72C-2186-4284-9B62-C3268ACDA5FB}"/>
          </msink:context>
        </emma:interpretation>
      </emma:emma>
    </inkml:annotationXML>
    <inkml:traceGroup>
      <inkml:annotationXML>
        <emma:emma xmlns:emma="http://www.w3.org/2003/04/emma" version="1.0">
          <emma:interpretation id="{40DA53C5-7AAD-458F-89C6-C24621E61AE7}" emma:medium="tactile" emma:mode="ink">
            <msink:context xmlns:msink="http://schemas.microsoft.com/ink/2010/main" type="paragraph" rotatedBoundingBox="23422,5690 28160,5978 28087,7166 23349,68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88B3B1-DB7C-4B75-9F16-2C5A147B4865}" emma:medium="tactile" emma:mode="ink">
              <msink:context xmlns:msink="http://schemas.microsoft.com/ink/2010/main" type="line" rotatedBoundingBox="23422,5690 28160,5978 28087,7166 23349,6878"/>
            </emma:interpretation>
          </emma:emma>
        </inkml:annotationXML>
        <inkml:traceGroup>
          <inkml:annotationXML>
            <emma:emma xmlns:emma="http://www.w3.org/2003/04/emma" version="1.0">
              <emma:interpretation id="{D3AA5077-8BC1-4EDA-9343-8AB12EC376B6}" emma:medium="tactile" emma:mode="ink">
                <msink:context xmlns:msink="http://schemas.microsoft.com/ink/2010/main" type="inkWord" rotatedBoundingBox="23422,5690 28160,5978 28087,7166 23349,6878">
                  <msink:destinationLink direction="with" ref="{9216B835-0D50-45A8-96CE-B5EB2AB9DAA5}"/>
                  <msink:destinationLink direction="with" ref="{85FA0DEB-56B6-4551-8BC0-FA086FAF1322}"/>
                  <msink:destinationLink direction="with" ref="{D64A759B-84D8-4E64-9366-CA82266C0689}"/>
                  <msink:destinationLink direction="with" ref="{5EB21958-7B90-4910-BA5A-727DC387E964}"/>
                </msink:context>
              </emma:interpretation>
              <emma:one-of disjunction-type="recognition" id="oneOf0">
                <emma:interpretation id="interp0" emma:lang="" emma:confidence="0">
                  <emma:literal>-</emma:literal>
                </emma:interpretation>
                <emma:interpretation id="interp1" emma:lang="" emma:confidence="0">
                  <emma:literal>_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'</emma:literal>
                </emma:interpretation>
                <emma:interpretation id="interp4" emma:lang="" emma:confidence="0">
                  <emma:literal>~</emma:literal>
                </emma:interpretation>
              </emma:one-of>
            </emma:emma>
          </inkml:annotationXML>
          <inkml:trace contextRef="#ctx0" brushRef="#br0">4643-5568 0,'0'-25'141,"24"25"-126,-24-24 1,0-1-16,0-24 16,0 25-1,0 0 1,0-25 0,0 24-16,49 1 15,-49-1 16,0 1-31,0 0 16,0-1 0,0 1-16,0-1 15,0 1 1,-24-1 0,24 1-1,0 0 1,0-1-16,0 1 15,0-1 1,0 1-16,0-1 16,0-23-16,-49 23 15,49 1-15,0-1 16,0-23 0,0 23 15,-25 25-31,25-49 31,0 25-15,-24 24-1,24-49 1,-24 25-16,24-25 47,0 24-16,0-24-15,0 25-1,0 0 17,0-1-32,0 1 109,0 48-31,24 1-78,0-1 16,1 0-16,-1 1 15,1-25 1,-1 24-16,-24 1 16,25-25-16,-1 24 15,0 1 1,-24-1-16,25-24 15,-25 24-15,49 25 16,-25-49 0,1 0-16,-1 49 15,0-24 1,1-25-16,-25 24 16,24-24-16,-24 24 15,25 1-15,-1 24 16,-24-25-16,24 0 15,-24 1 1,25-1-16,-25 25 16,49 0-16,-49 24 31,0-48-31,0 24 16,0-25-16,0 0 15,0 25-15,0-24 16,0-1-1,0 1-15,0-1 16,-25 25-16,25-25 16,0 1-1,-49 24-15,1-49 32,23 0-32,1 0 15,-1 0-15,-23 0 16,23 0-1,-24 0-15,0 0 16,25 0 15,48 0 126,25 0-142,-24 0 1,-1-25-16,1 25 15,-1 0 1,0 0-16,1 0 16,-1 0-1,-24-24-15,25-1 16,23 1 0,-48-1-16,49 25 15,-24-24 1,-1 0-1,1-1 1,-1 1-16,0-25 16,1 49-1,-1-25 1,1 25-16,-25-24 16,24 0-16,1 24 31,-1 0-31,0 0 15,1 0 1,-50 0 125,1 24-126,0-24-15,-1 0 16,1 24 0,-25 1-16,49 24 15,0-25 1,0 1-16,0-1 15,0 0-15,0 1 16,0-1 0,0 1-1,0 24 17,24-49-17,1 0 1,24 0-1,-25 0 1,0 0 0,1 0-16,-1-25 15,-24 1 1,0-25-16,0 24 16,0-23-16,0 23 15,0 1-15,0-1 16,0 1-16,0 48 125,0 25-125,0 0 15,25-25 1,-1 1-16,-24-1 16,24 25-16,1-49 15,-1 25 1,25-25 15,-24 0-15,-1 0-1,25-25-15,0 1 32,0-1-17,-49 1-15,24 24 16,-24-25-16,49 1 16,-49 0-1,49-25-15,-49 24 16,24-24-16,1 1 15,-1-26 1,-24 50-16,24-1 16,-24-23-1,0-1-15,0 0 16,0 24 0,0-23-1,0-1-15,0 0 16,0 0-1,0 25 1,0-1 0,0 1-16,0-1 15,0 50 142,0-1-142,0 25-15,0 24 16,0-24-16,0-24 15,0 23-15,0-23 16,25 73-16,-25-25 31,0-24-31,49-25 16,-49 1-16,24-1 16,1 0-16,-1 1 15,25 24 16,-25-49 1,1 0 15,-1 0-32,0 0 1,25 0 15,-24 0-31,-1 0 16,1-74 15,-1 74-15,0 0-1,-24-24 1,25 24-1,-1 0-15,-48 0 125,-1 0-109,1 0 0,0 0-16,-1 0 15,1 0 1,-1 0 15,25 24-15,0 25-16,0-24 15,0-1 1,0 1-16,0-1 31,0 0 1,25 1-17,-1-25-15,1 0 31,-1 0-31,0 0 32,25-25-17,-24 1 1,-25 0-16,24 24 16,-24-49-16,25 24 15,-25 1 1,0-25-16,0 25 15,0-1 17,24 25 108,0 25-124,-24-1-16,0 25 16,49-25-16,-24 25 15,23-49 1,1 0-1,-24 49-15,48-49 16,-49 0-16,25 0 16,-24 0-16,-1 0 15,25 0-15,-25 0 16,1 0 0,-1 0-16,1 0 15,-1-49-15,1 25 16,-1-25-16,0 0 15,-24 0-15,0 0 16,49-24-16,-49 49 16,0-25-16,0 24 15,0-24-15,0 25 16,0-49-16,0 0 16,0 24-16,0-25 15,0 50 1,0-25-16,-24 25 15,-1 24 17,1 0 15,0 24-32,24 1 1,-49 48-16,49-49 15,0 25-15,0 24 16,0-48-16,0 24 16,0-1-16,0 1 15,0 25-15,0-1 16,0 0-16,0-24 16,24-25-16,-24 50 15,25-25-15,23-1 16,-23-23-16,-1-1 15,25 1-15,-49-1 16,25-24-16,23 0 16,1 0-16,-24 0 15,23 0 1,-23 0-16,24 0 31,-25-24-31,-24-1 16,0 1-16,0-1 15,0-23-15,0 23 16,0-24 0,0 25-16,0-1 15,0 1 1,-24 24 46,24 24-46,0 1-16,0-1 16,0 25-16,0-24 15,0 23 17,24-48-17,1 0-15,-1 0 16,0 0-1,1 0-15,24 0 16,-25-24-16,1 0 16,23-25-16,-23 24 15,48-24 1,-49 25 15,1 24-15,-74 0 124,25 24-124,-1 1-16,25 24 16,0-25-1,0 25-15,0-25 16,0 1 15,25-25-15,-1 0-16,25 0 15,-25 0 1,1 0-16,-1 0 16,25 0-16,-49-25 15,0 1-15,24 0 16,-24-25-16,0 0 16,0 24-1,0 1-15,0 0 16,0-1-1,-24 25 95,24 25-63,0 23-47,24 1 15,1-24 1,-1-25-16,-24 24 16,25 1-1,-1-25 1,25 0-16,-25 0 31,25 0 0,-24 0-15,-25-25 0,0 1-1,24-50-15,1 50 16,-25 0-1,24-1 1,25 25 31,0 49-31,-25 24-1,1-48-15,-25-1 16,0 1-16,0-1 15,0 0-15,0 25 16,0-24 15,-49-25 1,73 0 77,25 0-109,0 0 94,195-196-94,-220 147 15,-24 25 48,0-98-63,0 97 31,-24 25 16,-25 25-47,49 24 16,0 0-16,0 24 15,25 0-15,23-24 16,1 0-16,-24-49 15,-1 0 1,1 0-16,-1 0 16,0 0-1,1 0 1</inkml:trace>
          <inkml:trace contextRef="#ctx0" brushRef="#br0" timeOffset="696.0654">5937-6106 0,'25'0'15,"24"0"-15,24 0 16,-24 0-16,48 0 15,74 0-15,-73 0 16,-49 0-16,0 0 16,-25 0-16</inkml:trace>
        </inkml:traceGroup>
      </inkml:traceGroup>
    </inkml:traceGroup>
  </inkml:traceGroup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29:24.29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216B835-0D50-45A8-96CE-B5EB2AB9DAA5}" emma:medium="tactile" emma:mode="ink">
          <msink:context xmlns:msink="http://schemas.microsoft.com/ink/2010/main" type="inkDrawing" rotatedBoundingBox="23703,7631 23902,9759 23716,9776 23518,7648" semanticType="callout" shapeName="Other">
            <msink:sourceLink direction="with" ref="{F6CED90A-D9BD-4D9D-A72B-A7CA30BBC636}"/>
            <msink:sourceLink direction="with" ref="{D3AA5077-8BC1-4EDA-9343-8AB12EC376B6}"/>
          </msink:context>
        </emma:interpretation>
      </emma:emma>
    </inkml:annotationXML>
    <inkml:trace contextRef="#ctx0" brushRef="#br0">11780-2604 0,'0'-25'31,"0"1"-31,0 0 47,-25-25-31,1 24-1,24 1 1,0-1-16,0-23 15,0 23-15,0 1 16,-49-25-16,49 25 16,0-25-1,0 24 1,-25 25 0,25-49-1,-24 25 1,24-49-1,-24 73 1,24-49 0,0 24-16,-25 25 15,25-24-15,0 0 16,0 48 62,0 0-78,0 50 16,0-25-16,0-1 15,0 26-15,0-50 16,0 49-16,0 1 16,0-1-16,25 0 15,-25 0-15,24 1 16,-24-50-16,24 98 15,-24-73-15,0-24 16,25 23-16,-25 1 16,0 0-16,0 24 15,24-48-15,-24 24 16,25-1-16,-25 26 16,0-25-16,0-1 15,0 26-15,24-1 16,1-49-1,-25 25 1,0-24-16,0 23 16,0 1-16,0 25 15,24-1-15,-24-49 16,0 25-16,24 0 16,-24-25 15</inkml:trace>
  </inkml:traceGroup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29:30.29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0D0053D-1385-4081-B00F-FF5B4EE123CC}" emma:medium="tactile" emma:mode="ink">
          <msink:context xmlns:msink="http://schemas.microsoft.com/ink/2010/main" type="writingRegion" rotatedBoundingBox="18795,10060 32231,9797 32291,12897 18855,13161"/>
        </emma:interpretation>
      </emma:emma>
    </inkml:annotationXML>
    <inkml:traceGroup>
      <inkml:annotationXML>
        <emma:emma xmlns:emma="http://www.w3.org/2003/04/emma" version="1.0">
          <emma:interpretation id="{AE74DF00-D63D-47BD-AE53-E33B59F17C31}" emma:medium="tactile" emma:mode="ink">
            <msink:context xmlns:msink="http://schemas.microsoft.com/ink/2010/main" type="paragraph" rotatedBoundingBox="23302,9847 30744,10239 30656,11908 23215,1151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5FBCF47-35B5-40CC-B796-62D9B3AB74C2}" emma:medium="tactile" emma:mode="ink">
              <msink:context xmlns:msink="http://schemas.microsoft.com/ink/2010/main" type="line" rotatedBoundingBox="23302,9847 30744,10239 30656,11908 23215,11516"/>
            </emma:interpretation>
          </emma:emma>
        </inkml:annotationXML>
        <inkml:traceGroup>
          <inkml:annotationXML>
            <emma:emma xmlns:emma="http://www.w3.org/2003/04/emma" version="1.0">
              <emma:interpretation id="{F6CED90A-D9BD-4D9D-A72B-A7CA30BBC636}" emma:medium="tactile" emma:mode="ink">
                <msink:context xmlns:msink="http://schemas.microsoft.com/ink/2010/main" type="inkWord" rotatedBoundingBox="23302,9847 26011,9990 25923,11658 23215,11516">
                  <msink:destinationLink direction="with" ref="{9216B835-0D50-45A8-96CE-B5EB2AB9DAA5}"/>
                  <msink:destinationLink direction="with" ref="{5EB21958-7B90-4910-BA5A-727DC387E964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5424-2125 0,'49'-24'15,"24"24"1,-48-25-16,24 25 15,0 0-15,24 0 16,-24 0-16,0 0 16,24 0-16,-24 0 15,-25 0-15</inkml:trace>
          <inkml:trace contextRef="#ctx0" brushRef="#br0" timeOffset="712.7163">6011-2418 0,'48'24'47,"1"-24"-47,0 0 16,24 0-16,25 0 16,-49 0-16,24 0 15,-24 0-15,0 0 16,-25 0-16,1 0 15</inkml:trace>
          <inkml:trace contextRef="#ctx0" brushRef="#br0" timeOffset="240.5683">6035-2174 0,'24'0'16,"25"0"-1,-24 0 1,-1 0 0</inkml:trace>
          <inkml:trace contextRef="#ctx0" brushRef="#br0" timeOffset="1720.5175">5522-1441 0,'0'-24'16,"0"48"0,0 0-16,0 50 15,-24-25-15,24-1 16,0 1-16,0 0 15,0-25-15,0 1 16,0-1 0,0 25-1,0-24 17,0-1-32,0 25 15,0 0 1</inkml:trace>
          <inkml:trace contextRef="#ctx0" brushRef="#br0" timeOffset="-518.9307">4960-2418 0,'-24'0'78,"0"0"-63,-1 24 1,1-24 0,-25 0-1,0 0 1,25 0-1,-25 0-15,49 25 16,-25-25-16,1 0 16,24 24-1,-25-24-15,1 25 16,0-25 0,-1 24-16,25 1 31,0-1 0,0 0-15,49-24-16,-25 25 15,1-1 1,-1-24-16,-73 0 141,25 0-126,24 25-15,-49-25 16,25 24-16,-25-24 15,24 25 1,1-1 0,24 0 46,0 1-46,0-1 15,0 1-31,0-1 16,0 1 15,0-1-15,0 0-1,24 1 1,1-25-1,-25 24 1,24-24-16,1 25 16,-1-25-1,1 24 1,-1-24 15,0 0-15,1 0-16,-1 25 15,1-25 1,-1 0 0,1 0 15,23 0 0,-23 0-15,-25-49 31,24 24-16,-24 1 0,49-25-31,-24 0 31,23 0 1,-23 25-17,-1-1 17,1 25-17,-1 0 1,0 0-1,25 0 17,-24 0-1,-1 0-15,1 25-16,-1-1 31,0 1-16,-24-1-15,0 1 32,0-1-17,0 0 1,0 1-16,0-1 16,-24-24 15,24-49 109,0 25-124,0 0 0,24-25-16,1 49 15,-25-25 1,24 1 0,1-1-1,-1 25 1,1 0-1,-1 0 1,0 0 0,1 49-1,-25-24-15,0-1 16,24 25-16,-24-25 31,0 1-15,0-1-1,0 1-15,0-1 16,0 1 31,0-1 375,25-24-391,-1 0 16,0 0-47,1 0 78,-1-24-47,1 24-15,-25-25 15,0 1-31,0-1 16,24-24-1,-24 25 1,0-25-16,25 49 16,-25-24-1,0-25 1,0 24 0,0 1-1,0 0 1,0-1-16,0 1 15,0-1 1,0 1 0,0-1-1,0 1-15,0 0 16,0-1-16,0-24 16,0 25-1,0-1-15,0 1 16,0 48 109,0 25-125,0-24 31,0 24-31,24-25 0,-24 0 16,24 25-1,1 0 1,-25-24-16,24-1 16,-24 0-1,0 1-15,25-1 16,-25 25-1,24-24 1,25 23 0,-49-23-16,24-25 31,-24 24-31,0 1 16,25-25-16,-1 0 31,1 0-16,-1 0 1,1 0 0,-25-25-1,0 1-15,0-1 16,0 1 0,0 0 15,24 24 78,-24 48-93,0-23-1,24-25 17,1 0 15,-1 0 15,1 0-46,-25-25-1,0-23-15,0 23 16,0-24 0,0 25-16,0-25 15,0 25-15,0-25 16,0 24-16,0 1 15,24-25-15,-24 25 16,0-25-16,0 24 16,0-24-16,0 25 15,0 0 1,0-1-16,0 1 16,0-1-1,25 25 63,-25 49-62,0 24-16,48-24 16,-48 0-16,0 24 15,0-48-15,25 24 16,-1 24-16,-24-24 15,25-25 1,-25 1 0,24 24-16,-24-25 15,0 0-15,24 1 16,1 24-16,-1-49 16,1 0 15,-1 0-16,25 0 17,-49-25-17,0-24-15,0 25 16,0-25-16,0 25 16,0-25-16,0 24 15,0 1-15,0 48 94,0 25-78,0-24-1,49-1-15,-49 1 0,0-1 16,24 0 15,25-24 16,-49-24-31,25-49-16,-25 48 15,48-48-15,-23 49 16,-25-25-16,24 24 15,1-24-15,-25 25 47,24 48-15,-24 1-32,0-1 15,0 50-15,24-26 16,-24 1-16,0 25 15,0-50-15,0 25 16,0-25-16,0 1 16,0 24-16,0-25 15,-24 0 1,-25-24 0,25 0-1,-25 0 1,25-24 15,24-49-15,0 48-16,0-24 31,97 25-31,-24 24 16,25-24-16,-49 24 15,0 0-15,24 0 16,-48-25-16,-1 1 15,-24-1 32</inkml:trace>
        </inkml:traceGroup>
        <inkml:traceGroup>
          <inkml:annotationXML>
            <emma:emma xmlns:emma="http://www.w3.org/2003/04/emma" version="1.0">
              <emma:interpretation id="{2808089F-D640-41B3-A84C-9AF73965D3CA}" emma:medium="tactile" emma:mode="ink">
                <msink:context xmlns:msink="http://schemas.microsoft.com/ink/2010/main" type="inkWord" rotatedBoundingBox="28135,10128 30743,10266 30676,11523 28069,11386">
                  <msink:destinationLink direction="with" ref="{85FA0DEB-56B6-4551-8BC0-FA086FAF1322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5719.9908">10626-1856 0,'25'0'16,"24"-49"-16,-25 49 16,1 0-16,23 0 15,-23 0-15,-1 0 16,1 0-1,-25-24-15</inkml:trace>
          <inkml:trace contextRef="#ctx0" brushRef="#br0" timeOffset="26056.8236">10773-2247 0</inkml:trace>
          <inkml:trace contextRef="#ctx0" brushRef="#br0" timeOffset="26593.4992">10968-1978 0,'49'0'31,"25"0"-15,-1 0-16,0 0 15,0 24-15,-48-24 16,24 0-16,-25 0 15,0 0 17</inkml:trace>
          <inkml:trace contextRef="#ctx0" brushRef="#br0" timeOffset="25025.3542">9772-2247 0,'0'-24'47,"-25"24"-16,1 0-15,-25 0 0,25 0-1,-1 0 1,-24 0-1,0 24 1,25 25 0,0-49-16,-1 24 15,-24 1 1,49-1 0,0 1-1,0-1-15,0 0 31,0 1-15,0-1-16,0 1 31,49-25-15,-24 24 0,-1-24-1,0 0-15,1 0 16,-74 0 109,25 25-110,24-1-15,-49-24 16,24 0 0,-24 0-16,49 24 15,-24-24-15,-25 0 32,25 25-32,24-1 62,0 1-15,0-1-31,0 25 15,24-49-16,1 24 1,-1-24 0,0 0-1,1 25 1,-1-1 0,1-24 30,-1 0 1,1 0-31,-1 0 0,0 0-1,1 0 1,-1 0 15,1 0-31,-1 0 16,1 0-1,-1 0 32,0 0-31,1 0 15,-1 0 0,-24-24-15,49 24 0,-24 0-1,-25-25 1,24 25-1,-24-24 1,24 0 0,1-1 15,-1 25-31,1-49 16,-1 49 30,1 0-14,23 0-1,-23 0 0,-1 0 0,1 0-31,-25 25 16,24-25-16,-24 24 16,24-24-1,25 49 1,-49 0 0,0-25 15,0 25-16,-24-25-15,-1-24 47,25-24 31,0 0-62,0-1 0,0 1-1,0-1 1,25 1-16,-1 0 16,1-25-1,24 24-15,-49 1 16,48-1-16,-23 25 47,-1 0 15,1 0-15,-1 25-47,-24-1 16,0 1 62,-24-25-47,-1 0-31,1 0 16,48 0 109,1 0-94,-1 0-15,1 24-1,23 25 1,-23-49-1,24 24 1,-25-24 0,-24 25-1,24-25 1,1 24 15,-1-24 47,1 0-62,-25-24-16,24-1 16,-24-23-1,25-1 1,-25 24-16,0-24 31,0 25-31,0-25 16,0 25-16,0-25 15,0 24-15,0-23 16,0 23-16,-25 1 16,25-1-1,0 1-15,0 48 156,0 1-156,0 24 16,0-1 0,0 1-1,0-24-15,0 48 16,0-49-16,0 25 16,0-24-16,0 24 15,0-25 1,25-24 62,-1 0-47,0 0-15,1 0 31,-1 0-32,1 0 1,-25-24 15,0-1-15,0 1-16,0-1 15,24 1 1,-24-1 0,0 50 124,0-1-140,0 1 16,0 24-16,0-25 16,25 25-1,-1 0 1,0-49 15,1 0-15,-1 0-1,1 0-15,24 0 47,-49-25-31,0 1-1,0-1-15,0 1 16,0-25 15,0-24-15,0 48-16,0-23 16,0-1-16,0-25 15,0 50-15,0-25 16,0 25-16,0-1 31,0 74 63,0 0-79,0-25-15,0 25 16,0 0-16,0 0 16,0-25-16,0 25 15,0-24-15,24 24 16,-24-25-16,0 0 16,0 1-1,0-1-15,24 1 16,1-25-1,-1 0 32,25 0-15,-24 0 14,23 0-14,-48-25-32,0-24 15,0 25 1,0-25 0,0 74 93,0 23-93,25 1-16,-25-24 15,0 23 1,24-48-1,1 25 1,-1-25 15,25 0 16,-25 0-47,1-25 16,-25 1-1,0-25-15,24 25 16,-24-1-16,25 1 16,-1 24 93,-24 73-109,0-48 16,0 23-16,24 26 15,-24-50-15,0 25 16,0 0-16,0-25 16,0 25-16,0-24 15,0 48-15,0 0 16,0-49-16,0 25 15,0-24-15,0 24 16,-48-1-16,23-48 16,-24 0-1,25 0 1,-1 0 15,1 0-31,24-24 16,0 0-1,0-1 1,0 1-16,24-1 16,1-24-16,24 25 15,0-25-15,-1 0 16,26 25-16,-1 0 16,-49-1-16,1 25 15,24-49 1</inkml:trace>
        </inkml:traceGroup>
      </inkml:traceGroup>
    </inkml:traceGroup>
    <inkml:traceGroup>
      <inkml:annotationXML>
        <emma:emma xmlns:emma="http://www.w3.org/2003/04/emma" version="1.0">
          <emma:interpretation id="{B703EEF9-F944-468C-A937-7E7DB1651423}" emma:medium="tactile" emma:mode="ink">
            <msink:context xmlns:msink="http://schemas.microsoft.com/ink/2010/main" type="paragraph" rotatedBoundingBox="18827,11706 32263,11442 32291,12897 18855,131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D3719B-3CCA-4BFC-8454-9C5F13615A31}" emma:medium="tactile" emma:mode="ink">
              <msink:context xmlns:msink="http://schemas.microsoft.com/ink/2010/main" type="line" rotatedBoundingBox="18827,11706 32263,11442 32291,12897 18855,13161"/>
            </emma:interpretation>
          </emma:emma>
        </inkml:annotationXML>
        <inkml:traceGroup>
          <inkml:annotationXML>
            <emma:emma xmlns:emma="http://www.w3.org/2003/04/emma" version="1.0">
              <emma:interpretation id="{5324B965-9CD9-48E5-8D30-A22CB4133477}" emma:medium="tactile" emma:mode="ink">
                <msink:context xmlns:msink="http://schemas.microsoft.com/ink/2010/main" type="inkWord" rotatedBoundingBox="18837,12216 22042,12153 22059,13017 18854,13080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-17663.9849">2 611 0,'0'-25'47,"0"1"-32,0-1 1,0-24-1,0 25-15,25 0 16,-1-1-16,1 1 16,-25-1-16,24-24 15,25 25-15,-49 0 16,24 24 0,-24 48 109,-24-48-110,0 25-15,24-1 16,-49 1-1,49-1 1,0 1-16,-25-1 0,25 25 31,0-25-15,0 25 15,25-24-31,24-25 16,-25 0-1,25 0 1,-25 0 0,-24-25 15,0-24-15,0 0-1,0 25 1,0 48 249,0 1-265,25-1 16,-1 25-16,1-24 16,-1-25-1,0 0 1,1 0 0,-1 0-1,25 0 1,-25-49 15,-24 24-15,25-24-1,-25 25 1,0-25 0,0 0-1,0 0-15,0 25 16,0-25-16,0 25 15,0-25-15,0 24 16,0-23 0,0 23-16,0 1 15,0-1-15,0 1 16,0 0 0,0 48 93,24 25-93,-24 0-16,25-1 15,-25 1-15,24 25 16,-24-50-16,0 0 15,0 25 1,49 0-16,-49-24 16,0-1-1,0 0-15,24 25 16,1-24 0,-25 24-16,24-49 15,1 0 16,-1 0 16,1-25-47,-25-24 16,0 25 0,0-25-16,0 0 15,0 25 1,0-1-1,0 1-15,0-1 16,0 1 0,0 48 156,24-24-157,0 0 1,1 0-16,-1 0 78,-24 25-78,0-1 16,0 25-1,0-24 1,0-1-16,0 0 15,0 1 1,25-1 15,-1-24 16,1 0-31,-1 0-1,0 0 1,1 0 62,-25-24-47,0-1-15,0 1 0,0 0-16,0-1 265,0 1-233,0-1 14,0 1 33,0-1-33,0 1-14,0 0-17,-25-1-15,25 1 16,0-1 0,0 1-16,0-1 46</inkml:trace>
          <inkml:trace contextRef="#ctx0" brushRef="#br0" timeOffset="-16822.8219">784 562 0,'-49'0'47,"49"-25"-32,0 1 1,0-25-1,-24 0 1,24 25-16,0-1 16,0 1-1,0-1-15,0 1 16,0 0-16,0-1 16,0 1-1,0-25-15,-25 24 16,25-48-1,0 49 1,0-1 0,0 1-1,-24 0 1,24-25 62</inkml:trace>
          <inkml:trace contextRef="#ctx0" brushRef="#br0" timeOffset="-15943.5754">442 171 0,'24'0'31,"50"0"-15,-50 0-16,25 0 15,-25-25-15,1 25 16,-1-24-16,1 24 16,24 0-1</inkml:trace>
          <inkml:trace contextRef="#ctx0" brushRef="#br0" timeOffset="-16390.8054">662 171 0,'24'0'47,"25"0"-47,0-49 16,-25 49-1,1-24-15,-1 24 16,1-25 0,-25 1 15</inkml:trace>
          <inkml:trace contextRef="#ctx0" brushRef="#br0" timeOffset="-12263.6504">979 195 0,'25'0'78,"-1"0"-78,25 0 16,-24 0-1,-1 0 1,0 0-16,1 0 16,-25 25 93,0-1-109,0 25 16,0 0-1,0-25-15,0 25 16,0-24 0,24-1-16,1-24 31,-1 0-16,0 0-15,1 0 16,-1 0-16,1 0 16,-1 0-1,1 0-15,-1 0 32,-24-24-17,0-1 1,0-24-1,0 0 1,0 98 78,0-24-79,24 48-15,-24-24 16,49-25 0,0-24 31,-24 0-32,23 0 1,-23 0-1,24-24-15,-25-1 16,0 1-16,1 0 16,-1-1-16,1-24 15,-1-24-15,1 24 16,-1 25-16,-24-25 16,0 0-16,0 0 15,24 25-15,-24-25 16,0 25-16,0-1 15,0 1-15,0-1 16,0 1 0,-24 24-1,0 0 17,-1 0-17,1 24 1,24 25-1,0-24 1,0 23-16,0 1 16,0 0-16,0 0 15,0 0-15,0-25 16,0 49-16,0-24 16,0-24-16,0-1 15,0 25-15,24-25 16,-24 1-16,25-25 15,-1 24-15,0-24 16,1 0 0,-1 0-16,1 0 15,24 0-15,-1 0 16,-23 0 0,-1 0-1,-24-24 1,0-25-1,0 25-15,0-1 16,0 1 0,0-1-1,-24 25 48,24 25-32,0-1-15,0 1-16,0-1 31,24-24 31,1 0-46,-1 0-16,1-24 31,-25-1-15,0-24 0,0 25-16,0-1 15,24 25 110,-24 25-109,24 24-1,1-25-15,-25 1 16,49-25 15,-25 0 1,25-25-17,0-24 1,-49 0-16,49 1 15,-49 23-15,0 1 16,0 48 62,0 49-78,0-24 16,0-24-1,24-25-15,-24 24 32,24-24-17,1 0 1,-1 0 0,1 0-1,-1 0-15,-24-24 16,0-1-16,25-24 15,-1 25-15,-24-25 16,49-73-16,-49 98 16,0-25-16,24 0 15,-24 0-15,0 25 16,0-50-16,0 50 16,0 0-16,0-25 15,0 24-15,0 1 31,0 97 32,0-48-47,0 48-16,0-24 0,0 0 15,0-1-15,0-23 16,0 48-1,0-49-15,25 25 16,-1 25-16,1-50 16,-1-24-1,-24 24-15,24-24 16,1 0 0,24 0-1,-49 0 1,24 0-1,0 0 1,-24-24-16,0-25 16,0 25-1,0-25 1,0 24 0,0-23-16,0 23 31,-24 25-16,-25 0 32,49 25-31,0 23-16,0-23 16,0-1-1,0 1 1,0-1-16,25 1 15,-1-25 1,-24 24 0,24-24-1,1 0-15,-1 0 16,1 0 0,-1-24-1,1 24 1,-1 0-1,0 0-15,1 0 16,-25 24 15,0 25-15,-25-25 0,1 1-16,0-25 15,-25 24-15,49 1 16,49-25 62,-25 0-62,0 0-16,-24-25 15,0 1 1,0-1-1,0-24 1,-24 25-16,-25 0 16,-24-25-1,24 24-15</inkml:trace>
          <inkml:trace contextRef="#ctx0" brushRef="#br0" timeOffset="-11855.7728">2323-220 0,'49'0'16,"24"0"0,0 0-16,-49 0 15,50 0-15,-25 0 16,-25 0 15,0 0 0,1 0-15,-25 25-16</inkml:trace>
          <inkml:trace contextRef="#ctx0" brushRef="#br0" timeOffset="-10886.2686">2567-220 0,'24'0'32,"1"0"-17,24 0 1,-1 0-16,1 0 16,0 0-1,-24 0-15,-1 0 16,0 0-16,25-24 15,-49-1 32</inkml:trace>
          <inkml:trace contextRef="#ctx0" brushRef="#br0" timeOffset="-10287.7858">1810-49 0,'-25'0'62</inkml:trace>
          <inkml:trace contextRef="#ctx0" brushRef="#br0" timeOffset="-9950.8453">1443-49 0</inkml:trace>
        </inkml:traceGroup>
        <inkml:traceGroup>
          <inkml:annotationXML>
            <emma:emma xmlns:emma="http://www.w3.org/2003/04/emma" version="1.0">
              <emma:interpretation id="{B15E8DE1-1E82-499E-8E64-8B4B662E1A53}" emma:medium="tactile" emma:mode="ink">
                <msink:context xmlns:msink="http://schemas.microsoft.com/ink/2010/main" type="inkWord" rotatedBoundingBox="23677,12194 26736,12134 26749,12760 23690,12820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9896.7121">5205 0 0,'24'-24'78,"25"24"-78,-25 0 16,25 0-16,-24 0 16,-1 0-16,25 0 15,-25 0-15,1 0 16,23 0-16,-23-49 16,-1 49-16,1 0 15,-1 0 1,1 0-16,-1 0 31,25 0-15</inkml:trace>
          <inkml:trace contextRef="#ctx0" brushRef="#br0" timeOffset="9280.4713">4838 366 0,'0'-24'125,"0"-1"-125,0 1 15,25 0-15,-25-1 16,24 1 0,1-1-16,-25-24 15,24 49 1,-24-24-1,24 24-15,1-24 16,-1-1 0,1 25 156,-50 0-157,1 25 16,-1-25-15,1 24 0,24 0-1,0 1-15,0-1 16,-24-24 0,24 25-1,0 24 16,0-25-31,24-24 32,-24 24-17,24-24 1,1 0 0,-1 0-16,1 0 15,-1 0 1,0 0 15,1-24 32,-25 0-48,0-25 1,0 24-1,0 1-15,0-1 16,0 1 0,0 48 156,24 1-172,1-1 15,-25 1 16,24-25-15,1 0 15,-1 0 16,0 0-31,1 0-1,-1 0 1,-24-25-16,0-24 16,0 25-16,0 0 15,0-25-15,0-24 16,0 24 0,0 24-16,0 1 15,0-1 1,0 1 15,0 73 157,0 0-188,0-25 15,0 1-15,0-1 16,0 25-16,0-25 15,0 25-15,0-25 16,0 25 0,25-24-1,-1 24 1,-24-25 0,25-24-16,-25 24 62,24-24-31,0 0-15,1 0 46,-1 0-46,1-48 15,-1 48-15,-24-25 0,0 1-16,24 24 15,-24-25-15,0 1 16,0-1-1,0 1 1,0 0 93,0-1-62,0 1 47,0-1-78,0 1-1,0 0 32,0-1-31,0 1-1,0-1 1,-24-24-16,0 25 31,24 48 79,0 1-95,0-1-15,0 1 16,24 24 0,-24-25-1,0 0-15,24-24 16,-24 25-1,0-1 1,25 1 0,24-1 15,-49 0 16,24-24 31</inkml:trace>
          <inkml:trace contextRef="#ctx0" brushRef="#br0" timeOffset="15641.3792">5644 195 0,'25'0'78,"-1"0"-62,25 0 15,-25 0-15,25 0 31,-24 0-32,-25-24 48,0-1-63,0 1 15,0-25 1,0 25 0,0-1-1,24 25 126,0 0-110,1 0-31,-1 0 125,1 0-94,-1 0-15,1 0 0,23 0-1,-23 0 16,-25 25 110,0-1-110,-25 25-31,25-25 16,0 1 0,0-1 46,0 25-31,25-49 32,-1 0-48,1 0 17,-1 0-1,1 0-31,-25-24 16,24-1 15,-24 1 16,0-1-47,0 1 15,0 48 173,24 1-157,1-25 0,-25 24-31,24-24 32,1 0-17,-1 0 1,0 0 15,1 0-15,24 0 15,0-24-15,-49-1-1,24 1 1,0-25-1,-24 25-15,25-1 16,-25 1 0,24 24-1,-24-24-15,0-1 0,0 1 16,0-1 0,0 1-1,0-1-15,0 1 16,0 0-1,0-1 1,0 1 0,0-1-1,0 1 17,-24 24-17,-25 0 48,25 0-48,24 24 17,0 1-17,0 24 1,0-25-16,0 0 31,0 1-15,0-1-16,0 1 15,0-1 1,0 1-16,0-1 16,0 0-16,0 1 15,24 24 1,-24-25-1,0 0-15,24 1 16,1-1 0,-1 1-16,25-1 47,-24-24-32,-1 0 32,25 0-31,0 0 15,-25 0-15,-24-24-16,0-1 31,0-24-31,0 25 15,0 0 1,0-1-16,0-24 31,-24 49 32,-25 0-32,49 49 94,24-49-78,1 0-31,-1 0 15,0 0 0,1 0-15,-25-24 31,24-25-32,-24 25 1,49-1-1,-49 50 126,0-1-125,0 0-16,0 1 15,25-1-15,-25 25 32,24-25-32,-24 1 31,24-25 16,1 0-16,-1 0-15,1 0-1,-1 0 1,1-25-1,-1 25-15,-24-24 16,24-25 0,-24 25 15,0 73 110,0-1-141,0-23 15,0-1 1,0 1-16,25-25 47,-1 0-32,1 0 1,-1 0-16,1 0 16,-1-25-1,-24 1-15,0-1 16,49-48-1,-49 24 1,0 25-16,0 0 16,0-1-16,0 1 15,0-1 1,0 1-16,0-1 16,-25 1-16,25-25 15,-24 49 1,24-24-16,0 73 140,0-25-140,0 0 16,0 25-16,0-24 16,0 24-16,0-25 15,0 0-15,0 1 16,0-1 0,0 1-16,0-1 15,24 25 16,1-49-15,-1 0 15,1 0-15,-1 0 0,1 0-1,-1 0 1,25 0-1,-49-25 1,24 25 0,-24-24-16,0-25 15,25 25 1,-25-1 0,24 1-1,-24 0-15,0-1 31,-24 25 1,24-24-17,-25 24 48,1 0-48,-1 0 1,25 24 0,0 1-16,0-1 15,0 0 17,0 25-1,25-49 16,-1 0-32,1 0-15,-1-24 32,0 24-17,-24-25 16,25-23-31,-1 23 16,1 1 15,-1 24 1,1 0-17,23 0-15,-23 0 16,-1 24-16,1 1 15,-1-1-15,-24 25 32,0-25-17,0 25 1,-24-49 0,-1 0-1,1 0-15,-25 0 16,25 0-1,48 0 48,0 0-32,1 0-31,-25-24 47,0-1-16,-49 25 1,25 0-32</inkml:trace>
          <inkml:trace contextRef="#ctx0" brushRef="#br0" timeOffset="16784.7295">6108-122 0</inkml:trace>
          <inkml:trace contextRef="#ctx0" brushRef="#br0" timeOffset="16093.191">7061-73 0,'49'0'15,"24"0"1,0 0 0,-24 0-16,0 0 15,-25 0-15,1-25 31</inkml:trace>
        </inkml:traceGroup>
        <inkml:traceGroup>
          <inkml:annotationXML>
            <emma:emma xmlns:emma="http://www.w3.org/2003/04/emma" version="1.0">
              <emma:interpretation id="{290E67DB-75C2-478F-AFA7-F80DBB2998C9}" emma:medium="tactile" emma:mode="ink">
                <msink:context xmlns:msink="http://schemas.microsoft.com/ink/2010/main" type="inkWord" rotatedBoundingBox="28668,11513 32263,11442 32291,12897 28696,12968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38296.7126">11432-195 0</inkml:trace>
          <inkml:trace contextRef="#ctx0" brushRef="#br0" timeOffset="36552.9524">9845 513 0,'0'-25'46,"0"-23"-14,0 23-17,24 1 1,-24-25-16,0 24 16,0 1-16,25-25 15,24 0-15,-49 25 16,24-1-16,-24 1 15,25 0 1,23 24-16,-48-25 16,25 25-1,-1 0 95,-48 25-63,24-1-47,-25 0 15,1 1 1,24-1-1,0 1-15,0 24 32,0-25-17,0 0 1,0 1-16,0-1 31,24-24 0,1 0-31,-1 0 16,1 0-16,-1 0 16,0 0-1,1 0 1,-1 0-16,1 0 16,-25-24 30,0-1-30,0 1 0,0 0-16,0-1 15,0 1-15,0-1 16,0 1 15,0 48 94,0 1-125,0-1 16,0 1-1,0-1-15,0 0 16,24 25-16,-24 0 47,0-24-47,25-1 16,-1-24 30,0 0-14,1 0-1,-1-24-15,-24-1 15,0 1-16,0-1-15,0 1 16,0-1-16,25 1 16,-25 0-16,0-25 15,0 24 1,0-24-16,0 25 16,0 0-16,0-1 15,0 1-15,0-25 16,0 25-1,0-1 1,0 1-16,0-1 16,0 1 15,0-1-15,0 74 93,0-24-93,0 24-1,24-49-15,-24 24 16,0 25-1,0 0-15,0-25 16,25 0-16,-1 1 16,-24-1-16,0 25 15,0 0 1,24-25-16,-24 1 31,25 24-15,-1-25-1,25-24 32,-25 0-31,25 0 15,-24 0 0,-25-24-31,0-1 16,0-24-16,0 25 16,0-25-16,0-24 15,0 48-15,0 1 16,0 0-16,0-25 16,0 0-16,0 25 15,0-1 1,0 1-1,0 73 110,0-1-109,0 1 0,0 0-16,0-25 15,0 25 1,0-24 0,0-1-16,24 1 15,1-1-15,-25 0 16,24 1-16,0-1 15,25 1 17,-24-25-17,-1 0 1,1 0-16,-1 0 16,0 0-1,1 0-15,-1 0 16,1 0-1,-25-25 1,24-24-16,-24 25 16,0 0-1,0-1-15,0 1 16,0-1 468,0 1-468,25 24 125,-1 0-95,0 0-46,1 0 16,-25-25 0,24 25 46,1 0-31,-1 0 110,-24 25-94,0-1-47,0 1 16,0-1-1,0 1-15,0 23 16,25-23 15,-1-25 16,0 0-16,1 0-15,-1 0-1,1 0 32,-1 0-31,-24-25-16,0 1 16,24 0-16,-24-1 31,0 1-31,0-1 31,0 50 78,0-1-93,25 1-16,-25-1 16,24 0-16,1 1 31,-1 24 0,25-49-15,-25 0 15,25 0-31,-24 0 16,24 0-1,-25 0 1,0-49 0,25 0-16,-24 0 15,-25 25 1,24-50-16,25 50 15,-49 0-15,0-25 16,24 0-16,-24 25 16,49-25-16,-49 24 15,0 1 1,-24-25 0,-25 0-1,49 25 1,-25-1-1,1 25-15,0 0 32,-1 0-1,1 0-15,-1 0-1,25 25 1,0-1-1,0 1 1,0-1-16,0 0 16,0 1-16,0-1 15,0 1-15,0-1 16,0 1-16,0 23 16,0-23-1,0-1 1,0 1-1,0-1-15,25 49 16,-25-48 0,49-1-1,-25 1 1,-24-1 0,24-24-1,1 0-15,-1 0 31,25 49-31,-24-49 47,-1 0-47,0 0 16,1-25 15,24 25 0,-25-24 1,-24 0-1,0-1-31,0 1 16,0-1-16,0 1 15,0-1-15,0 1 16,0 0-1,0-1 17,-24 25 77,-1 0-93,25 25 31,0-1-1,0 0-30,25-24 15,-1 0-15,1 0 15,-1 0-31,0 0 31,1 0-31,-1 0 16,1-24 15,-25 0 1,0-1-32,0-24 15,0 25 1,0 48 124,0 1-140,0-1 16,0 25 0,0-25-1,0 1-15,0-1 32,0 1-17,0-1 1,49 1 15,-25-25 32,0 0-48,1 0 95,73-196-48,-98 172-46,0-1-1,0 1 32,-49-25 63,49 74 30,0-1-109,0 0-15,0 1-16,0-1 16,0 25-1,24-25-15,1-24 32,-25 25 14,24-1-30,0-24 47,1 0-1,-25-49-46,24-24-1,1 24 1,-25 1 0,24 48-16,-24-49 15,0 0-15,0 0 16,0 25-16,0-1 15,0-24-15,0 0 16,0 1 0,0 23-16,0 1 15,0-1-15,-24-48 16,24 122 93,0 0-109,0 0 16,0-25-16,0 49 16,0-48-16,0 24 15,0-25-15,0 49 16,0-24-16,0-24 15,0-1-15,0 25 16,0-25-16,24 25 16,-24-25-16,0 1 15,0-1-15,24 1 16,1-25 15,-1 0-31,1 0 16,-1 0-1,1 0-15,-1 0 16,0 0-16,1 0 16,24 0-1,-25 0 17,1 0-17,-1 0-15,0-25 16,-24 1-1,25-1-15,-25 1 16,0 0-16,0-1 16,0 1-1,0-1-15,0 1 16,0 0-16,0-1 16,0 1-1,0-1 1,-25 25-1,1-24 17,-25 24-1,49 24 0,0 1-15,-24-1-1,24 1-15,0 23 16,0-23 0,0 24-1,0-25 1,0 0 0,0 1-16,0-1 15,24 1 1,1-25-1,-1 0 1,0 0 0,25 0-1,-24 0 17,23 0-1,-23-25-16,-25 1 1,24 24-16,-24-25 16,0-23-1,0 23-15,0-24 32,49 1-32,-49 23 31,0 1 47,25 24-62,-1 24-1,0 1 1,1-1-16,-25 49 15,49-48-15,-49-1 16,0 0 0,0 25 46,-49-24-46,24-25-1,1 0 1,48 0 109,1 0-109,24 0-1,-25 0 32,-24-25 63,-24 25-95,-1 0 1,-24-24-16</inkml:trace>
          <inkml:trace contextRef="#ctx0" brushRef="#br0" timeOffset="37960.5657">10382 122 0,'0'-24'110,"49"24"-95,-24-25 1,23 25-16,1 0 16,-49-24-16,25 24 15,-1 0-15,0 0 16,1 0-1,-1 0 1,1 0 0,-1 0-1,1 0-15,-1 0 16,0 0 0,1 0-16,-1 0 15,1 0 16,-1 0 94,1-25-125</inkml:trace>
          <inkml:trace contextRef="#ctx0" brushRef="#br0" timeOffset="27584.9042">10382-953 0,'0'49'47,"0"-24"-47,0 24 16,0-25-16,0 0 15,0 1 1,0-1-16,0 1 16,0 24-1,0-25 1,0 0-1,0 1-15,0 24 16,0-25 0,0 1-1</inkml:trace>
        </inkml:traceGroup>
        <inkml:traceGroup>
          <inkml:annotationXML>
            <emma:emma xmlns:emma="http://www.w3.org/2003/04/emma" version="1.0">
              <emma:interpretation id="{FE1C0AD9-77D6-4063-97BA-F4BC085BA198}" emma:medium="tactile" emma:mode="ink">
                <msink:context xmlns:msink="http://schemas.microsoft.com/ink/2010/main" type="inkWord" rotatedBoundingBox="31285,12186 32091,12170 32092,12195 31286,12211"/>
              </emma:interpretation>
              <emma:one-of disjunction-type="recognition" id="oneOf5">
                <emma:interpretation id="interp5" emma:lang="" emma:confidence="0">
                  <emma:literal>_</emma:literal>
                </emma:interpretation>
                <emma:interpretation id="interp6" emma:lang="" emma:confidence="0">
                  <emma:literal>-</emma:literal>
                </emma:interpretation>
                <emma:interpretation id="interp7" emma:lang="" emma:confidence="0">
                  <emma:literal>.</emma:literal>
                </emma:interpretation>
                <emma:interpretation id="interp8" emma:lang="" emma:confidence="0">
                  <emma:literal>~</emma:literal>
                </emma:interpretation>
                <emma:interpretation id="interp9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39384.2245">12434-244 0,'0'-25'47,"98"25"-47,-50 0 16,74 0-16,-48 0 16,-25 0-16,-25 0 15,0 0-15,25 0 16,0 0-16,0 0 15,24 0-15,-48 0 16,23 0-16,-23 0 16,24 0-1</inkml:trace>
        </inkml:traceGroup>
      </inkml:traceGroup>
    </inkml:traceGroup>
  </inkml:traceGroup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29:22.78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EB21958-7B90-4910-BA5A-727DC387E964}" emma:medium="tactile" emma:mode="ink">
          <msink:context xmlns:msink="http://schemas.microsoft.com/ink/2010/main" type="inkDrawing" rotatedBoundingBox="23715,7838 23816,9670 23748,9674 23647,7842" semanticType="callout" shapeName="Other">
            <msink:sourceLink direction="with" ref="{F6CED90A-D9BD-4D9D-A72B-A7CA30BBC636}"/>
            <msink:sourceLink direction="with" ref="{D3AA5077-8BC1-4EDA-9343-8AB12EC376B6}"/>
          </msink:context>
        </emma:interpretation>
      </emma:emma>
    </inkml:annotationXML>
    <inkml:trace contextRef="#ctx0" brushRef="#br0">4863-4616 0,'0'24'32,"0"1"-17,0-1-15,0 1 16,0 24-16,0-25 15,0 0-15,0 25 16,0 25-16,0-26 16,0 1-16,0-24 15,0 23-15,0-23 16,0-1-16,0 25 16,0-24-16,0 48 15,0-49-15,0 1 16,0-1-1,0 49-15,0-24 16,0 0-16,0 0 16,0 0-1,0 0 1,0-25-16,0 25 16,0-25-1,0 25 1,24 0-16,-24-25 31,0 1-31,25-1 16,-1-24-16,-24 25 15,0-1-15,0 1 16,0-1 0,0 0-1,0 1-15,0-1 16,0 1-16,0 24 15,0-25 1,0 0 0,0 1-1,0-1-15,0 1 16,0-1 0,24 0 62,-24 1 47,0-1-110,0 1 1</inkml:trace>
  </inkml:traceGroup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29:49.41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5FA0DEB-56B6-4551-8BC0-FA086FAF1322}" emma:medium="tactile" emma:mode="ink">
          <msink:context xmlns:msink="http://schemas.microsoft.com/ink/2010/main" type="inkDrawing" rotatedBoundingBox="23766,7714 28135,9939 28007,10189 23638,7964" semanticType="callout" shapeName="Other">
            <msink:sourceLink direction="with" ref="{D3AA5077-8BC1-4EDA-9343-8AB12EC376B6}"/>
            <msink:sourceLink direction="with" ref="{2808089F-D640-41B3-A84C-9AF73965D3CA}"/>
          </msink:context>
        </emma:interpretation>
      </emma:emma>
    </inkml:annotationXML>
    <inkml:trace contextRef="#ctx0" brushRef="#br0">0 0 0,'24'0'15,"0"24"-15,25 0 16,0 1 0,-24-25-1,48 24 1,-49 1-16,1-25 16,-1 24-16,1-24 15,23 49-15,-23-49 16,24 24-16,-25 1 15,1-1-15,23 1 16,-23-1-16,24 25 16,-25-25-16,25-24 15,-25 25-15,25-1 16,-24 1 0,23-1-16,1 0 15,-24 1-15,24-1 16,-25-24-16,25 49 15,-25-49-15,25 25 16,0-1-16,0 0 16,0 25-16,-1-49 15,1 49-15,0-24 16,0-1-16,24 25 16,-48-25-16,24 1 15,-1 23-15,1 1 16,25-24-16,23 48 15,-23-49-15,-50 25 16,98 0-16,-49 0 16,49 0-16,-73-25 15,0 1-15,24-1 16,-24 1-16,0-1 16,-25 0-16,25-24 15,-24 0-15,-1 0 16,25 49-16,-25-49 31,25 25-31,-24-25 16,-1 24-1,49 1 1,-48-1-16,-1-24 16,50 24-1,-26 25 1,1-49-16,-24 0 15,-1 25 1,1-25-16,-1 24 16,0-24-16,25 0 15,0 24-15,-25 1 16,25-25-16,0 24 16,24 25-16,1-24 15,-50-25 1,25 48-1,-25-48-15,25 0 16,-24 25 0,-1-25-1,25 24-15,-25 1 32,25-1-17,-24-24 1,-1 0-1,0 0-15,1 0 16,24 0-16,-25 0 16,49 25-1,-24 23-15,0-48 16,0 0-16,-25 0 16,1 0-16,-1 0 15</inkml:trace>
  </inkml:traceGroup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26:22.49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59A77C2-67BC-4D67-8CC3-ADC0DF6DAF89}" emma:medium="tactile" emma:mode="ink">
          <msink:context xmlns:msink="http://schemas.microsoft.com/ink/2010/main" type="writingRegion" rotatedBoundingBox="11895,10955 21756,9578 22025,11505 12164,12882"/>
        </emma:interpretation>
      </emma:emma>
    </inkml:annotationXML>
    <inkml:traceGroup>
      <inkml:annotationXML>
        <emma:emma xmlns:emma="http://www.w3.org/2003/04/emma" version="1.0">
          <emma:interpretation id="{E253A57C-3526-4273-A3FD-F552AFA4E6B1}" emma:medium="tactile" emma:mode="ink">
            <msink:context xmlns:msink="http://schemas.microsoft.com/ink/2010/main" type="paragraph" rotatedBoundingBox="11895,10955 21756,9578 22025,11505 12164,128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038DBD-C643-4169-A107-78BE6DFFD222}" emma:medium="tactile" emma:mode="ink">
              <msink:context xmlns:msink="http://schemas.microsoft.com/ink/2010/main" type="line" rotatedBoundingBox="11895,10955 21756,9578 22025,11505 12164,12882"/>
            </emma:interpretation>
          </emma:emma>
        </inkml:annotationXML>
        <inkml:traceGroup>
          <inkml:annotationXML>
            <emma:emma xmlns:emma="http://www.w3.org/2003/04/emma" version="1.0">
              <emma:interpretation id="{B535F06B-617C-486A-B967-AAD86A8138AB}" emma:medium="tactile" emma:mode="ink">
                <msink:context xmlns:msink="http://schemas.microsoft.com/ink/2010/main" type="inkWord" rotatedBoundingBox="11899,10988 14396,10639 14554,11765 12056,1211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-6445-1465 0,'-25'0'31,"1"0"1,0-25-1,-1 25-31,1 0 15,-25 0 1,24 0 0,-23 0 15,23 0 0,-24 0-15,25 0-1,-1 25 1,1-1 15,24 0-15,-24 1 15,24 24-15,0-25-1,0 25 1,0-25 0,0 25-1,0-24 1,0 23 0,24-23 15,0-25 0,1 0-31,-1 0 31,1 0-15,-1 0 0,-73 0 155,0 24-139,49 1-17,-24-1 1,0 1 15,24-1-15,0 0-1,0 25 17,0-24-1,0-1-15,0 25-1,24-49 16,25 24-15,-25-24 0,1 0-1,-1 0-15,1 0 16,-1 0 0,0 0 30,25-24-30,-49 0 0,25 24-16,-1-25 15,1 1 1,-1-1 0,-24 1-1,24-1 16,1 25-15,-25-48 0,24 48-1,1 0 17,-25-25-1,48 50 31,-48-1-30,0 0-17,25-24 1,-25 49-16,0-24 31,49 24-15,-49-25 15,0 25-15,0-74 93,0 1-109,0-25 16,0 0-1,0 25 1,0-25-1,0 0 1,24 49-16,-24-24 31,25-1 1,-1 25 46,0 0-47,25 0-15,-49 25-1,0-1 1,25 1-1,-25-1 1,0 0 0,0 1-1,24 24-15,1-49 16,-25 49 0,24-49 62,0 0-63,1-25 1,-1 25 15,-24-24-31,25-1 0,-1 1 16,0 24-1,-24-25-15,49 1 16,-49 0 0,0-1-16,0 1 15,0-1-15,0 1 16,25-1-16,-25-23 16,0 23-1,0 1 1,0-1-1,0 1 1,0 0-16,0-1 16,0 1-16,0-25 15,0 24 1,-25 1-16,25 0 16,0-1 15,0 74 109,0-25-140,0 1 16,0 24-16,0 24 16,25-49-16,-25 1 15,24 24-15,-24-25 16,25 49-16,-1-48 16,-24-1-1,0 1-15,24-1 16,-24 0-1,25 1 1,-25-1-16,24-24 31,25 0-15,-24 0 15,23 0 16,-48-24-31,25-25-16,-25 25 15,0-25 1,24 49 125,-24 24-126,0 1-15,0 48 16,49-49-16,-49 1 15,25-1 1,23 1 15,-23-25 32,24 0-48,-49-25 1,0 1 0,24-1-16,-24 1 15,0-25-15,0 25 16,0-25 0,0 24-16,0 1 15,0-1-15,0 1 16,0-25-16,0 25 15,0-1 1,0 1-16,0 0 16,0-25-1,25 98 126,-1-25-141,-24 25 16,0-25-1,24 25 1,-24-25-16,0 25 15,0-24 1,49 24-16,-49-25 16,0 0-1,0 1 1,25-1-16,-1-24 16,0 25-1,1-25 79,-1-25-78,-24 1-16,0-1 15,0 1 1,0 0-16,0-1 15,0 1 1,0-1 0,0 1 15,25 24 47,-25 24-62,24 1-1,-24-1 17,25 25-32,-1-25 15,0-24 1,1 0 31,-1 0-32,1 0 48,-25-24-48,24 24 1,1-49 0,-25 25 31,0-1 46,0 1-30,0-1-63,0 1 31,0 48 157,0 1-173,0 24-15,0-25 16,0 1-1,0-1 1,0 0-16,0 1 16,0 24-16,0 0 15,0-25 1,0 25 0,0-25 15,0 25 16,-25-49-32,25 25 1,-24-1 0,-1 0 15,1-24 16,-1 0-32,1 0 17,24-24-1,0-25-16,0 0-15,0 0 16,0 25 0,0 0-16,0-1 15,0 1-15,24-1 16,1 25 78,-1 0-94,1 0 15,24 0 1,-25 0 0,0 0-16,25 0 15,-24 0 1,23 0-16,-23 0 31,24 0-15,-25 0-1,25 0-15,-25 0 16,25 0 0,-24 0-16,-1-24 15,-24-1 1,0 1-1,0-25 1</inkml:trace>
          <inkml:trace contextRef="#ctx0" brushRef="#br0" timeOffset="736.8507">-5932-1197 0,'0'-24'31,"24"24"-16,25 0 1,-25 0-16,50-25 16,-26 25-1,-23 0-15,-1 0 16,1 0 0,-1 0-1</inkml:trace>
          <inkml:trace contextRef="#ctx0" brushRef="#br0" timeOffset="1257.3746">-5419-1368 0</inkml:trace>
          <inkml:trace contextRef="#ctx0" brushRef="#br0" timeOffset="2120.9652">-5395-1148 0,'0'-24'16,"49"24"-1,-25 0 1,25-25-16,-24 25 16,-1 0-16,0-24 15,1 24-15,-1 0 16,-24-25-16,25 25 15,-1 0 1,0 0 31,1 0-31,-1 0-1,1 0 1,-1-24 15</inkml:trace>
        </inkml:traceGroup>
        <inkml:traceGroup>
          <inkml:annotationXML>
            <emma:emma xmlns:emma="http://www.w3.org/2003/04/emma" version="1.0">
              <emma:interpretation id="{392CDAB2-79A4-4D00-AE64-4B6C4CDA6DD1}" emma:medium="tactile" emma:mode="ink">
                <msink:context xmlns:msink="http://schemas.microsoft.com/ink/2010/main" type="inkWord" rotatedBoundingBox="18455,10039 21756,9578 22025,11505 18724,11966">
                  <msink:destinationLink direction="with" ref="{D64A759B-84D8-4E64-9366-CA82266C0689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63864.2973">393-2516 0,'-24'0'156,"-1"0"-156,1 25 16,-25-25-1,25 0 1,-1 0-16,1 24 15,-1-24 1,1 0-16,-25 0 16,25 25-16,-25-25 31,24 24-31,25 0 16,-48-24-16,48 25 15,-25-25-15,25 24 31,0 1-31,-24-25 16,24 24-16,0 1 31,0-1-15,0 0 15,24-24 0,-73 0 141,25 0-156,0 25-16,-1-25 16,1 0-16,-1 0 15,25 24-15,-24-24 16,24 25-1,-25-25 1,1 24 0,24 1 31,0-1-47,0 0 15,0 1-15,0-1 16,0 1-1,0-1-15,0 1 16,0-1-16,0 0 31,0 1-15,0-1 0,24-24-16,1 0 0,-1 49 15,1-49 1,24 0-16,-1 0 15,1 0 17,-24 0-17,23 0 1,-23-24 0,24-1-1,-25 1 16,1-25-15,-1 0 0,-24 25-1,24 24 1,-24-25-16,0 1 16,0-1-1,25-23-15,-1 48 16,-24-25-1,25 25 1,-1 0 15,1 0-15,-1 0-16,0 0 16,25 25-1,-49-1-15,25 0 16,-25 1-1,24 24 1,0-25 0,-24 1-1,25-25 110,-25-25-109,0-24-16,0 25 16,0-25-1,24 25 1,1-25-1,24 24 1,-25 25 15,0 0-15,1 0 0,-1 0-1,25 0 1,-24 0-1,-1 0-15,-24 25 16,0-1 0,0 1-16,0 48 15,24-24 1,-24-25-16,25 1 16,-1-1 15,1-24-16,-1 0 17,1 0-32,-1 0 15,25-24-15,-49-1 16,49 25-16,-25-49 16,1 49-16,-25-49 15,24 49-15,0-24 31,1-25-31,-1 0 16,1 25 0,-25-1-16,0-23 15,0-1 1,0 24 0,0-24-16,0 25 15,0 0-15,0-25 16,0 0-1,0 25-15,0-25 94,-25 24-16,25 147-78,0-48 16,0-26-16,0 26 16,0-50-16,25 25 15,-1 0-15,-24 0 31,49 73-31,-25-98 16,1-24 31,-1 0-31,1 0-1,-1 0 1,25 0-1,-49-24 1,24-25 0,-24 25-1,0-25-15,25 0 16,-25 0 15,0 98 47,24-49-78,1 73 16,-25-48-16,0-1 16,0 0-1,24 1-15,0-1 16,1-24-1,-1 0-15,25 0 32,-25 0-32,1 0 15,-1-24 1,-24-1-16,25 1 16,-25-25-16,24 0 15,-24 0-15,25 1 16,-25 23-16,0-48 15,0 48-15,0-48 16,0 24 0,0 25-16,0 0 15,0-1 17,0 74 61,0-25-77,0 25-16,24-24 16,25 72-16,-49-48 15,24-49 1,-24 25-16,0 23 15,25-48-15,-25 49 16,24-49-16,-24 25 16,25-1-1,-25 1-15,24-25 16,0 0 0,1 0-1,-1 0 1,1 0-1,-1 0 1,-24-25-16,0-24 31,0 0-31,0 1 0,0-1 32,0 24-32,0 1 15,0 48 63,0 1-78,0-1 16,0 1-16,0-1 16,0 0-16,0 25 15,0-24 1,25-1-1,-1 1-15,0-25 32,1 0-32,-1 0 15,50 0 1,-50 0-16,25 0 16,-25-25-16,1 1 15,-1-25-15,-24 24 16,24-23-16,-24 23 15,0 1-15,0-25 16,0 24 15,25 50 47,-25 24-78,0 0 16,0-1-16,0 1 16,0 0-16,0 0 15,0 0-15,0 24 16,0-48-16,0 48 16,-25-49-16,1 1 15,0-1-15,-1 1 16,1-25-16,-1 0 15,1 0-15,0 0 32,24-49-1,0 24-15,73-24-16,-73 1 15,73 23 1,25 1-16,-25-1 15,-24 1-15,24-1 16,-24 25-16,-49-24 16,49 24-16,-25 0 15,25-24-15,-49-1 16,24 25 0,-24-24 30,-48 24-30</inkml:trace>
          <inkml:trace contextRef="#ctx0" brushRef="#br0" timeOffset="164736.916">1566-2564 0</inkml:trace>
          <inkml:trace contextRef="#ctx0" brushRef="#br0" timeOffset="165105.0436">1785-2418 0,'49'0'47,"-24"0"-31,23 0-16,-23 0 15,-1 0 1</inkml:trace>
          <inkml:trace contextRef="#ctx0" brushRef="#br0" timeOffset="164384.6682">1028-2418 0,'49'-24'47,"0"24"-32,24-49-15,-24 49 16,-25 0-16,-24-25 31</inkml:trace>
          <inkml:trace contextRef="#ctx0" brushRef="#br0" timeOffset="166120.3817">1199-1734 0,'0'24'15,"0"25"1,0-24-16,0-1 16,0 0-16,0 1 15,0 24 1,0 0-16,0-1 16,0 1 15,0-24-31,0-1 15,25 25-15,-25-25 16,24 1-16,-24-1 16,0 1-16,24 23 15,-24-23-15,0-1 78,0 25-62,0-24 15,0 23-31,0 1 16,0-24-16,0-1 16,0 25-1,0-25 1,0 1-1,0-1 1,0 1 0,0-1 15</inkml:trace>
        </inkml:traceGroup>
      </inkml:traceGroup>
    </inkml:traceGroup>
  </inkml:traceGroup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23:13.5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ECFE965-1C0E-4B2D-9B70-E65383083254}" emma:medium="tactile" emma:mode="ink">
          <msink:context xmlns:msink="http://schemas.microsoft.com/ink/2010/main" type="inkDrawing" rotatedBoundingBox="16510,1782 16525,1782 16525,1797 16510,1797" shapeName="Other"/>
        </emma:interpretation>
      </emma:emma>
    </inkml:annotationXML>
    <inkml:trace contextRef="#ctx0" brushRef="#br0">4885 122 0</inkml:trace>
  </inkml:traceGroup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23:14.01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7CBFE2E-8850-4EF1-8BCF-CDC6CDCBEB81}" emma:medium="tactile" emma:mode="ink">
          <msink:context xmlns:msink="http://schemas.microsoft.com/ink/2010/main" type="inkDrawing" rotatedBoundingBox="19538,2124 19553,2124 19553,2139 19538,2139" shapeName="Other"/>
        </emma:interpretation>
      </emma:emma>
    </inkml:annotationXML>
    <inkml:trace contextRef="#ctx0" brushRef="#br0">7913 464 0</inkml:trace>
  </inkml:traceGroup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30:13.42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4C1B72C-2186-4284-9B62-C3268ACDA5FB}" emma:medium="tactile" emma:mode="ink">
          <msink:context xmlns:msink="http://schemas.microsoft.com/ink/2010/main" type="inkDrawing" rotatedBoundingBox="21513,3917 29479,4019 29428,7976 21463,7874" semanticType="enclosure" shapeName="Other">
            <msink:sourceLink direction="with" ref="{BA6AF1BF-6E8C-48BA-9A5A-576290F4458A}"/>
          </msink:context>
        </emma:interpretation>
      </emma:emma>
    </inkml:annotationXML>
    <inkml:trace contextRef="#ctx0" brushRef="#br0">1116 4000 0,'-24'25'0,"-1"-25"32,1 0-17,-25-25 1,25 25-16,-1-24 15,-24 0-15,1-1 16,-1-48-16,-49 48 16,74-23-16,-99-26 15,50 25-15,0 1 16,49-1-16,-25 24 16,24-23-16,-24-1 15,25 24-15,-25-48 16,25 49-16,-25-25 15,49-25-15,0 26 16,-25-50-16,1 25 16,24-25-16,0 0 15,-49-24-15,49 24 16,0 1-16,0-25 16,0 24-1,0 25-15,0-25 16,0 0-16,0 25 15,0 0-15,0 24 16,25-24-16,-25 24 16,48-49-16,-23 25 15,-1 0-15,25-1 16,0 25-16,0 1 16,-25-26-16,74 25 15,-49 1-15,0-26 16,48 50-16,-23-49 15,48 24-15,-73 0 16,-1 25-16,26-1 16,-1-48-16,25 0 15,48 73-15,-73-49 16,25 0-16,0 0 16,-25 49-16,25 0 15,-25-49-15,25 25 16,-49-1-16,24 25 15,0 0-15,49-24 16,49 0 0,0-1-16,0 1 0,49-1 15,-25 25 1,1 0-16,48-49 16,-122 49-16,49-24 15,-73 0-15,-49 24 16,24 0-16,25 0 15,72 0-15,26 0 16,72 0-16,26 0 16,-50 0-16,24 0 15,-48 0-15,-24 0 16,-25 0-16,-49 0 16,-49 0-16,0 0 15,-24 0-15,0 0 16,24 0-16,-48 0 15,48 0-15,-49 0 16,50 0-16,-50 0 16,49 24-16,1 25 15,48 49-15,24 24 16,1-49-16,-25 25 16,-73-50-16,24 26 15,-24-1-15,0 25 16,24-1-16,-73 25 15,98 49 1,-98-73-16,0 0 16,24 24-16,-24-49 15,0 1-15,0-26 16,0 26-16,0 23 16,0-23-16,0 23 15,-24 50-15,-1-50 16,1 50-16,-25-49 15,25-1-15,-25 26 16,24-26-16,-24 25 16,25-24-16,-49 24 15,24-49-15,0 50 16,0-50-16,0 24 16,49-72-16,-24 24 15,-1-25-15,1 1 16,0-1-16,-1 0 15,-24 1 1,1-1 0,-1 1-16,0-1 15,24 1-15,-23-25 16,-1 0-16,0 48 16,24-48-1,1 0-15,-25 0 0,25 25 16,-25-25-1,0 24-15,25-24 16,-1 0-16,-24 25 16,25-25-1,-49 0 1,48 0 0,-24 0-16,25 0 31</inkml:trace>
  </inkml:traceGroup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30:32.51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6D3ED32-9D93-4403-9326-67863D68AF1F}" emma:medium="tactile" emma:mode="ink">
          <msink:context xmlns:msink="http://schemas.microsoft.com/ink/2010/main" type="writingRegion" rotatedBoundingBox="3126,998 20922,1539 20829,4571 3034,4030"/>
        </emma:interpretation>
      </emma:emma>
    </inkml:annotationXML>
    <inkml:traceGroup>
      <inkml:annotationXML>
        <emma:emma xmlns:emma="http://www.w3.org/2003/04/emma" version="1.0">
          <emma:interpretation id="{0B0D6B44-E658-438F-8F3A-F76A15F41901}" emma:medium="tactile" emma:mode="ink">
            <msink:context xmlns:msink="http://schemas.microsoft.com/ink/2010/main" type="paragraph" rotatedBoundingBox="3126,998 20922,1539 20859,3599 3063,30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854D84-2ADE-4A09-9626-726EC114BD9C}" emma:medium="tactile" emma:mode="ink">
              <msink:context xmlns:msink="http://schemas.microsoft.com/ink/2010/main" type="line" rotatedBoundingBox="3126,998 20922,1539 20859,3599 3063,3058"/>
            </emma:interpretation>
          </emma:emma>
        </inkml:annotationXML>
        <inkml:traceGroup>
          <inkml:annotationXML>
            <emma:emma xmlns:emma="http://www.w3.org/2003/04/emma" version="1.0">
              <emma:interpretation id="{0C826BDD-F2A5-4A8F-9E19-860AFB7E5676}" emma:medium="tactile" emma:mode="ink">
                <msink:context xmlns:msink="http://schemas.microsoft.com/ink/2010/main" type="inkWord" rotatedBoundingBox="3112,1461 6332,1559 6290,2920 3071,282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-8523 464 0,'0'-24'171,"0"-1"-139,0 1-17,0-25 1,0 24 15,0 1-31,0 0 16,0-1 15,0 1-15,0-1-16,0 1 31,0-1-15,24 1-1,-24 0 1,24-1-1,25 25 48,-24 0-32,-1 0-15,1 0-1,-1 0 1,25 0-16,0 49 16,-25-25 15,0-24-31,1 49 16,-1-24 15,-24-1-31,25-24 15,-25 25-15,0-1 16,24 0 0,-24 1-1,25-25-15,-1 0 16,25 0 0,-25 0-1,1 0-15,-1 0 16,25 0-16,-49-25 15,49 1-15,-25 0 16,1-1-16,-25-24 16,24 25-16,1-1 15,-25 1-15,24-49 16,-24 48-16,24-23 16,-24 23-16,25-48 15,-1 24 1</inkml:trace>
          <inkml:trace contextRef="#ctx0" brushRef="#br0" timeOffset="672.2453">-7937 317 0,'0'25'0,"24"-1"15,1 1-15,23 24 16,-48 24-16,49-49 16,-24 25-16,-25 0 15,49 0-15,-49 0 16,24 0-16,-24-1 16,0 1-16,0 24 15,0-24-15,0 0 16,0 0-16,-49 0 15,-73-25-15,49-24 16,-25 0-16,49 0 16,25 0-16,-25 0 15,0 0-15,0 0 16,25-49 0,24 25-1</inkml:trace>
          <inkml:trace contextRef="#ctx0" brushRef="#br0" timeOffset="3440.628">-7742 1026 0,'49'24'16,"24"1"-16,1-25 15,-50 24 1,0-24-16,1 0 15,-1 0-15,25 0 16,-25 0 0,25 0-16,0 0 15,0 0-15,-25-24 16,50-1-16,-25-24 16,-25 25-16,0-1 15,1 1-15,24-74 16,-25 50-16,-24 23 15,0-24-15,24 0 16,-24-24-16,49 0 16,-49 48-16,0-48 15,0 24-15,0 0 16,0 1 0,0 23-16,0 1 15,0-25-15,0 0 16,0 25-16,-24-1 15,-1 25 17,1 0-17,0 0 17,-25 0-1,49 25-31,0 23 15,0 26-15,0-25 16,0 24-16,0-24 16,0 0-16,0-1 15,0 26-15,0-50 16,0 49-16,0-24 16,0 0-16,0-24 15,0-1-15,0 25 16,0-25-1,0 1-15,0-1 16,0-48 93,73-25-93,-49 0 0,1 0-16,-1 25 15,1 24-15,-25-25 16,49-24-16,-25 49 16,0 0-1,1 0-15,-1 0 31,25 25-15,-24-1-16,23 25 16,-23-24-16,-1-1 15,1 25-15,-25-25 16,24 1-16,1-1 16,-25 0-16,0 25 15,0 0 1,0-24-16,24-25 15,0 24 1,1-24-16,24 0 16,0 0-16,-1 0 31,-23 0-31,48 0 16,-49-24-1,1 24-15,-1-49 16,1 24-16,-25 1 15,0-1 1,0 1-16,0 0 16,0-25-16,0 24 15,0-23-15,0 23 16,0-48-16,0 48 16,0 1-1,-25 24 32,1 0-16,24 49-15,0 0 0,0-25-1,0 25-15,0-25 16,0 25-1,0 0 17,49-25-17,-25 1 1,25-25 0,-25 0-1,1 0 1,-1 0-16,1 0 15,-1 0 1,1 0 0,-1 0-1,-24-25 1,24-23 0,-24 23-16,0 1 15,25-25-15,-25 0 16,0 25-1,0-25-15,0 73 125,0 25-125,0 0 16,24-25-16,25 25 16,-49-24-1,24-25 1,1 0 0,-1 0-1,1 0 1,-25-25 31,0 1-32,24-25 1,-24 25-16,0-1 16,25 1-1,-1 24 63,-24 24-62,0 1-16,0 23 16,49 1-1,-49-24-15,0 23 16,0-23-16,0-1 15,0 25-15,0-24 16,0 23-16,-25-23 16,25-1-16,-48-24 15,-26 0 1,74 25-16,-24-1 16,-25-24 15,49-24 16,0-25-32,49 0-15,-25 0 16,25 25-16,-24 24 16,-1 0-1,49-25 1,-73 1-16,49 24 15,-24 0-15,-25-25 32,24 1-17,-24 0 48</inkml:trace>
        </inkml:traceGroup>
        <inkml:traceGroup>
          <inkml:annotationXML>
            <emma:emma xmlns:emma="http://www.w3.org/2003/04/emma" version="1.0">
              <emma:interpretation id="{68D15015-A04A-455C-8F2D-323E1F0F8CAF}" emma:medium="tactile" emma:mode="ink">
                <msink:context xmlns:msink="http://schemas.microsoft.com/ink/2010/main" type="inkWord" rotatedBoundingBox="6664,1105 11293,1246 11242,2929 6613,278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2424.2058">-2784-488 0,'0'24'15,"0"0"1,-24 1-16,-1-1 16,25 1-16,-24-1 15,24 0 1,-25 25-16,1-24 16,-1-1-16,1 1 15,24-1-15,-24 25 16,-1-25-16,25 1 15,0-1-15,-24-24 16,-1 49 0,1-25-16,24 1 15,-25-1 1,1 25-16,0-49 16,-1 24-1,25 1 1,0-1-1,-24-24 17,48 0 30,1 0-62,23 0 16,1 0-16,49 25 15,-25-25-15,25 49 16,-25-49-16,25 0 16,-49 0-16,0 0 15,0 0-15,-25 0 16,0 24-16,1-24 16</inkml:trace>
          <inkml:trace contextRef="#ctx0" brushRef="#br0" timeOffset="-3302.9708">-366 733 0,'-25'24'94,"1"-48"-47,0 24-16,24-25-15,-25 25-16,1-49 15,-25 25 1,49 0-16,-25 24 15,25-25-15,-24 1 16,-25-25 0,49 24-16,-24 1 15,-1 24-15,1-24 16,0-1-16,-1 1 16,1 24-1,-1-49 1,1 49-16,-1-25 15,-23 1-15,-1 0 16,49-1-16,-25 25 16,-24-49-16,25 49 15,0-24-15,24-25 16,-25 49 0,1-24-1,24-1-15,-25 25 16,1-24-16,-25-1 31,0 25-31,25 0 0,-25-24 31,0 24-15,25-24-16,-1 24 16,-24 0-16,1-25 15,23 1-15,-73-1 16,1 25-16,72-24 15,-48-1-15,24 25 16,25 0-16,-74-24 16,49-25-1,25 49-15,-25 0 16,0 0-16,0 0 16,0 0-16,1 0 15,-1 0-15,0 0 16,0 0-16,0 0 15,-24 0-15,49 0 32,-1 0-17,1 0 48</inkml:trace>
          <inkml:trace contextRef="#ctx0" brushRef="#br0" timeOffset="9582.9479">-4982 952 0,'-24'0'0,"48"0"110,49 0-95,-48-48-15,48 23 16,-24 1-16,0-1 16,-1 1-16,-23 0 15,73-1-15,-25-24 16,-24 25-16,24-1 15,-49 25-15,25-24 16,-49 0-16,-24 24 94,-25 24-79,0 25 1,25 0-16,-25 0 16,49-25-16,-49 25 15,49-25-15,0 25 16,0 0 0,0-25-16,0 1 15,0-1 1,0 25-1,49-49 17,-25 24-32,49 1 15,-48-25 17,-1 0-32,1 0 15,-1 0-15,1 0 16,-1 0-16,0 0 15,50 0-15,-74-25 16,49 1-16,-25 0 16,0-25-16,-24 24 15,25-24-15,24 25 16,-25-25-16,1 25 16,-1-1-16,49 1 15,-48 0-15,-25-1 16,49 25-1,-98 0 64,24 0-64,-24 0 1,49 25-1,-24-25-15,0 48 16,24-23 0,0 24-1,0-25 1,0 0-16,0 1 16,0 24-1,24-49 1,25 0-1,-25 0-15,1 0 16,24 49-16,-1-49 16,1 0-16,-24 0 15,-1 0 1,0 0-16,1 0 16,-1 0-1,1 0 1,-25-49-1,0 24-15,0-24 16,0 25-16,0 0 16,0-1-16,0 1 15,0-1 1,0 1 0,0 0-16,0-25 31,-25 24-16,25 1-15,-24 24 32,24-25-32,-25 25 15,1 0 1,0 0 0,-1 25 15,25-1-31,0 25 15,0-24 1,0 23 0,0-23-16,25 24 15,23 24 1,-23-73 0,-25 24-16,24-24 15,1 0 1,-1 0-16,25 0 15,-25 0 1,1 0 15,-1 0-31,1 0 16,-1 0 0,1 0-1,-1 0 1,-24-49-16,0 25 15,24 24 1,-24-49 0,25 25-1,-1 24-15,25-25 16,-25-23 0,1 48-16,-1 0 31,1 0 0,-1 0-31,25 24 31,-49 0-15,0 1-16,0-1 16,24 1-1,-24-1 1,0 0-16,0 25 15,0-24-15,0-1 16,0 1-16,0-1 16,0 0 15,0 1 0,0-74 16,0 25-31,0-25-1,0 24-15,0-24 16,0 25 0,0-25-1,0 25 16,25 24 63,-1 0-63,1 0-15,-1 0 31,1 24-31,-1 25 77,-24-25-46,0 1-31,0-1 62,49 1 141,-25-25-94,1 0-63,-1-25-31,1 1-15,-25-1 15,24 1-31,0 0 16,-24-1 0,25 1-1,-25-1 1,24-23-1,1 48 79,-1 0-78,1 0-1,-1 0 1,0 0 31,1 0-47,-1 24 16,-24 0 15,25 25-16,-25 0 1,0-25-16,0 25 16,0-24-1,0-1 1,0-48 140,0-1-140,0 1-1,0-1-15,0 1 16,0 0 0,0-1-1,0 1-15,0-1 16,24 1 31,0 24-32,25 0 17,-24 0-17,24 0 63,-25 24-46,-24 1-17,0-1-15,24 1 32,-24-1-32,0 0 31,0 1-16,0-1 1,49 1 47,-24-25-32,-1 0-16,1 0 1,23 0-16,-23 0 31,-1-25-15,1 25 0,-1-24-1,-24-1-15,0 1 16,24 24-1,-24-24-15,0-1 16,0 1 0,0-1-16,0 1 15,0-25 1,0 25 15,-24 24 0,0 0 16,-1 0-47,25 24 16,0 1 0,0-1-16,0 0 15,0 1-15,0-1 16,0 1-1,0-1 1,0 0-16,0 1 16,25-1-16,-1 1 15,0-1-15,1-24 47,-1 0-47,1 0 16,-1 0-16,1 0 15,-1 0-15,0 0 16,25 0 0,-24-24-1,-1-1-15,1 1 16,-25-1 0,48 1-16,-23-25 15,-1 49-15,-24-24 16,25 24-16,-1-25 15,1 25 1,-50 0 109,1 0-109,24 25-16,-25-1 15,1 1-15,24-1 16,0 0-16,-25-24 16,25 25-16,0 24 15,0-25 1,0 25-16,0 0 15,49-25 1,-24-24 15,-1 0-31,1 0 16,-1 0 0,0 0-1,1 0 1,-1 0-1,1 0 1,24 0 0,-25 0-16,-24-24 31,24-25-31,25 0 16,-49 25-16,25-25 15,-25 24-15,0 1 16,24 0-16,-24-1 15,0 1-15,0-25 16,0 25-16,0-25 16,0 24 15,0 50 94,49 48-109,-49-49-16,24 25 15,1 0-15,-25-25 16,0 25-16,0 0 15,24-49 1,-24 49-16,0 0 16,25 0-16,-1-25 31,25-24-15,-25 0-1,25 0 1,24 0-1,-73-24 1,25 24-16,-25-25 16,0-24-1,0 25 32,0 0-31</inkml:trace>
          <inkml:trace contextRef="#ctx0" brushRef="#br0" timeOffset="10360.4836">-1221 904 0,'25'0'15,"23"0"1,-23 0 0,48-25-16,-49 25 31,1 0 16,-1 0-16,1 0 110</inkml:trace>
          <inkml:trace contextRef="#ctx0" brushRef="#br0" timeOffset="11184.483">-1074 879 0,'24'0'78,"0"0"-47,1 0-31,-1 0 16,1-49-1,24 49-15,-25 0 63,0 0-48,1 0 17,-1-24 61</inkml:trace>
        </inkml:traceGroup>
        <inkml:traceGroup>
          <inkml:annotationXML>
            <emma:emma xmlns:emma="http://www.w3.org/2003/04/emma" version="1.0">
              <emma:interpretation id="{3F8F9A18-F537-45A7-B905-007ED4082686}" emma:medium="tactile" emma:mode="ink">
                <msink:context xmlns:msink="http://schemas.microsoft.com/ink/2010/main" type="inkWord" rotatedBoundingBox="11672,1575 20912,1856 20859,3599 11619,3318">
                  <msink:destinationLink direction="with" ref="{6667F394-5C8C-4C03-A226-017105CDABE1}"/>
                </msink:context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1" timeOffset="-440519.3488">0 1465 0,'25'0'62,"-25"-24"-31,24-25-15,-24 25 0,0-1-1,0 1-15,0-1 16,0-23 0,0 23-16,0 1 15,0-25-15,0 0 16,0 25-1,25-1 1,-25 1 0,0-1-1,0 1-15,0-1 16,24-23-16,-24 23 16,0 1-16,0-25 15,0 25-15,24 24 16,-24-25-16,0 1 15,0-1-15,0-24 16,0 25 15,0-25 1,0 25-17,0-25 16,25 24-31,-25-23 47,0 23-31,24 25 0,-24-49-1,0 25 1,25-1-1,-25 1 1,0 0 0,0-1 15,0 1-31,0-1 31,0 1-15,24-1-1,0 1 17,-24 0-1,25 24 0,-1-25-15,1 25 31,-1 0-16,1-24-15,-1 24-1,0 0 1,25-49-1,0 49 48,-24 0-32,23 0 0,-23 0-15,-25 24 0,49 1-1,-25-25-15,-24 24 16,24-24 0,1 25-1,-1-1 1,25 0-1,-24 1 17,-1-1-1,0 1-15,1-1-1,-25 1 1,0-1-16,0 0 15,0 1-15,24-1 16,-24 25 0,0-24-1,0-1-15,0 0 16,25 25-16,-25-24 31,0-1-15,0 25-1,0 0 1,0-25 0,0 1-1,-25-1-15,1 1 16,-25 23 0,25-48-1,-1 0-15,-24 49 16,25-49-16,-25 0 15,25 0-15,24 25 16,-25-25-16,-24 0 16,49 24-16,-48-24 15,-26 24-15,50-24 16,-1 25-16,-23-25 16,23 0-16,1 0 15,-1 0-15,-24 24 16,1-24 15,23 0 157,50-24-173,-1 24 16,25-25-31,0 1 16,0 0 0,-1 24-16,1-25 15,-24 25 1,-1 0 0,25 0-1,-25 0 1,25 0-1,-24 0 1,-1 0 15,25 0-31,-49 25 16,49-1-16,-25 0 16,1 1-16,-25-1 15,24 25-15,0-49 16,1 25-16,-25-1 15,0 0 1,24 1 0,1-25-1,-25 49 1,49-25-16,-49 1 16,24-1-16,0-24 15,1 49-15,24-25 16,-49 1-16,24-25 15,1 24-15,48 0 32,-49-24-17,1 25-15,-1-25 16,1 0-16,-1 0 16,0 0-16,25 0 15,0 0 1,-25 0-16,25 0 15,25-25-15,-26 1 16,1 0-16,0-25 16,-24 24-16,48 1 15,-24-25 1,-25 49-16,-24-24 16,0-1-16,24-24 15,-24 25 1,0-25-1,0 25 1,0-1 0,0-24-1,0 1 1,0 23 15,-24 25 16,0 0 0,-1 0-31,1 25-1,-1-1 16,1 25-15,24-25 0,0 1-1,0-1 1,0 25 0,0-25-1,0 1 16,0 24-15,49-25 0,-49 1-16,24-1 15,25-24 1,-49 24-16,24-24 16,25 25-1,-24-25 1,-1 0-1,1 0 1,-1 0-16,0 0 16,1 0-16,-1 0 15,1 0-15,-1 0 16,1 0 0,-1 0-1,0 0-15,1 0 16,-1 0-1,25-25 1,-24 1 0,-1 0-16,0-1 15,25-24 1,-24 25-16,-1-1 16,25-23-1,-49-1-15,24 49 16,-24-49-16,25 24 15,-1-48-15,1 24 16,-1-24 0,0 24-1,-24 25-15,0-25 16,0 25 0,25-25-1,-25 24-15,0-24 16,24 1-16,-24-1 15,0-25 1,0 50-16,0-49 16,0-25-16,0 74 15,0-25-15,0 24 16,0 1-16,-24 24 125,-25 0-94,25 0 0,-25 0 1,24 0-17,25 24-15,0 25 32,-24-24-32,24-1 15,0 0-15,-24 25 16,24-24-1,-25-1-15,25 1 16,0-1-16,0 25 16,0-25-16,0 25 15,0 0-15,0-25 16,0 1 0,0-1-16,0 25 15,0-24 1,0-1-16,0 0 15,0 25-15,0-24 16,0-1 0,0 1-1,25-25 79,-1 24-78,0-24-1,-24 24 79,25 1-78,-25 48-1,24 0 1,1-48 0,-1-1-1,-24 1-15,24 23 16,1-48-1,-25 25-15,24-25 16,1 24 15,-1-24-31,1 0 16,23 25 15,-23-25 0,-1 0 1,1 0-32,-1 0 31,1 0-15,-1-25-1,0 1 1,-24-1-1,25 1 1,-25 0-16,24 24 16,1-25-16,-1 1 15,-24-1 1,24 1-16,-24-1 16,25 25-1,-1-24-15,1 24 16,-25-49-16,49 49 15,-25-24 32,0 24-31,-48 0 125,0 0-126,-1 0 1,-24 24-1,49 1-15,-24-25 16,-25 24-16,25 0 16,24 1-1,-25 24-15,1-25 16,24 1 0,0-1-1,0 0 1,0 1-16,0-1 15,0 1 17,0-1-17,24 1 1,1-25 0,23 0-1,-23 0 1,-1 0-16,1 0 15,-1 0 1,25 0-16,-49-25 16,24 25-1,-24-24 1,25-1-16,-25 1 16,0-25-16,24 49 15,-24-49-15,0 25 16,0-1-16,0-24 15,0 25-15,0 0 16,0 48 109,0 49-125,0-48 16,0 48-16,0-24 15,0 0-15,0-25 16,0 25-16,49-49 16,-49 24-16,25-24 15,23 0 16,-23 0-15,-1 0 0,25 0-1,-24 0-15,-1-24 16,0 24-16,1-98 16,-25 74-16,24-25 15,25-73-15,-24 73 16,-25-24-16,24 24 15,-24-24-15,24-49 16,-24 73-16,0-25 16,0 26-16,0-1 15,0 24-15,0 1 16,0-25 0,0 25-1,0-1 1,25 50 78,-25-1-94,0 49 15,24-24-15,-24 24 16,0 25-16,0 0 15,0 0-15,25-1 16,-1 25-16,-24-24 16,24-25-16,-24 1 15,0-50-15,25 49 16,-25-48-16,24-25 16,-24 24-16,25 0 15,-1-24 16,1 0-31,-1 0 16,25 0 0,-49-24-1,24 0 1,1-25-16,-1 24 16,-24 1-16,73-98 15,-73 73-15,0 25 16,0-50-16,0 1 15,0 49-15,0-25 16,0 24 0,0-23-1,0 96 173,0 26-173,25-50-15,-25 25 16,0-25-16,0 1 16,24 24-16,1-49 15,-25 24 1,24 0 0,0-24 15,1 0 31,24 0-46,-25 0 0,1 0-16,23-48 15,1 23 1,0-24-16,0 25 15,0-25 1,-25 25-16,1 24 16,24-49-16,-25 24 15,0 1 1,-48 48 140,0-24-156,24 25 16,-25-25-16,1 49 15,-1-25-15,25 25 16,0-25-16,-24 74 16,24-49-1,0-25 1,0 25 0,0 0-16,24 0 15,-24-25 1,49-24-16,0 0 31,-25 0-15,25 0-16,0 0 15,-24 0 1,-1 0 0,0 0-16,1 0 15,-25-24-15,49 24 16,-49-49-16,48 25 15,-23-1-15,-1-24 16,25-24 0,-49 49-16,25-25 15,-25 24 1,0 1-16,0-1 16,0-23-1,0-1 1,0 24-1,0 1-15,-25 0 16,1-1 0,-1 25-1,1 0 1,-1 0 15,1 0 47,-49 122-62,48-73 0,25-25 30,25 50-46,-1-74 16,1 24 0,-1 1-1,25-1 17,-25-24-17,1 0 1,-1 0 15,1 0-31,-1 0 16,0 0 15,1-24-15,-1 24-1,-24-25 1,0 1-1,25 24 1,-25-25-16,0 1 16,49-25-1,-25 25 17,0 24-17,1 0 1,-1 0 31,1 0-32,-1 0 1,0 24 15,-24 0-15,0 1-1,0 24-15,0 0 0,0-25 16,0 0 0,0 1-16,0-1 15,0 25-15,0-24 16,0 23 0,0-23-1,0-98 63,0 48-62,0-24 0,25 0-16,-25 25 15,0 0-15,24-1 16,1-24-16,-25 25 15,24-25 1,1 25 0,-1-1-1,25 25 32,-25 0 0,-24 25-16,25-25-31,-25 48 16,0-23-16,0-1 16,0 25-16,0-24 15,0-1 1,0 0-16,24-24 265,1 0-233,-1 25-17,-24-1 1,49-24-16,-49 25 16,24-25-16,1 0 31,-25 24-31,24-24 15,1 0 1,-1 0 15,0 0 16,1 0-47,-1-24 16,1-25-1,-25 24 1,24 1-16,-24-25 16,0 25-16,25-25 15,-1 24-15,-24-23 16,0-1-16,0 24 16,0 1-1,0-25 1,0 25-1,24 24 126,1 0-125,-1 49-1,-24-25-15,25 25 16,-1-25 0,-24 1-16,24-25 15,1 48-15,24 1 31,-49 0-31,0 0 16,0 0 0,0 0-1,0-25 1,0 25-16,0-25 31,0 1-15,0-1-16,-49-24 31,24 0-15,1 0-16,0 0 15,-1 0-15,1 0 16,-1 0-16,1 0 16,0 0-16,-1 0 15,50 0 126,-1 0-126,0 0-15,1 0 16,-1 0 0,1 0-16,-1 0 15,25-24-15,0 24 16,-25 0 0,25-49-16,0 49 31,-25-24-16,25-1-15,-24 1 16,23-1-16,1 1 16,-24 24-1,-25-25-15,48-23 16,-23 23-16,-1 1 16,-24-1-16,0 1 15,74-25-15,-74 25 16,0-1-16,0 1 15,24 24-15,0-49 16,-24 25 0,0-25-16,0 24 15,0-24 1,25 1-16,-25 23 16,0 1-16,0-1 15,0 1 1,0-1-16,0 1 31,-25 24-31,1-24 16,24-1-1,-24 25 1,-1 0 0,1 0 30,-1 25-30,25-1 0,0 0-1,-24 1-15,24-1 16,-25 1-16,25-1 16,-24 25-16,24-25 15,0 1 1,0-1-16,0 1 15,0-1 1,0 1-16,0-1 16,0 25-16,0 0 15,0-25 1,0 0-16,0 1 16,0-1-16,0 1 15,0 24-15,0-25 16,0 0-16,0 1 15,0 24 1,0-25 0,24 1-1,1-25 63,-25-49-46,24 24-32,-24 1 15,25-25-15,-25 0 32,0 25-32,49-25 15,-49 24-15,0-23 16,24-1-1,0 0 17,1 49-1,-1 0 0,1 0-31,-1 0 16,1 0 15,-1 24-31,0 1 16,-24 24-1,25-25-15,-1 0 16,-24 1-16,0 24 16,0 0-1,25-1 1,-25-23-16,0-1 15,0 1 1,0-1-16,24 1 16,-24-1-1,0 0 17,25-24-1,-1 0-31,0 0 15,25-24 1,-24-25 0,-1 0-1,-24 25-15,25-1 16,-25 1-16,0 0 16,0-25-1,0 0 1,0 24-1,0 1-15,0 0 16,24 24 187,-24 48-187,0-23-16,0-1 15,0 1-15,24-1 16,1 25-16,-25-25 16,0 1-1,24-1-15,-24 1 16,25-25 0,-1 24-1,0-24 16,1 0 1,-1-24-17,1 24 17,-25-25-32,24 1 15,1-1-15,-1 25 16,-24-48-16,0-26 15,24 50-15,-24-25 16,25 0-16,-25 25 16,0-1-16,0 1 15,0 0-15,0-1 16,0 1-16,0-1 16,0 1-16,0-1 15,0 1 1,0 48 78,0 1-94,0 48 15,0-24-15,0 49 16,0-50-16,24 26 15,-24-50 1,0 49-16,0 1 16,0-25-16,0 24 15,0 0-15,25 0 16,-25-24-16,0 24 16,0 1-16,0-1 15,0-24-15,0 0 16,0-25-16,0 1 15,0-1 1,24-48 62,-24-25-78,0 0 16,25 0-16,-25 25 15,0-25-15,0-25 16,0 26-16,0-1 16,24-25-16,-24 50 15,0-25-15,0 0 16,0 1-16,0 23 16,0-24-16,0 25 15,0-25 1,24 25-16,-24-1 15,0 1-15,0-1 32,25 1-17,-1 24 17,1-25-32,-1 25 31,0 0-16,25 0 17,-24 0 15,-1 0-47,1 0 31,-1 0-16,0 25 17,1-25-17,-1 24 17,-24 1-17,25-25 16,-25 24-31,0 1 32,24-1-32,-24 0 15,0 1 1,0 24 15,0-25-15,0 1 15,-24-1-15,-1 0-1,1 1 1,-25-1 15,25 1-31,-25-25 31,24 0-15,1 0 15,-1 0-15,1 0 0,48 0 171,25 0-171,-24 0-16,-1 0 15,1 0 1,23 0 0,1 0 15,-49-25-16,25 25-15,-1-24 16,1 24-16,-25-25 16,0 1-1,24 0-15,0-1 16,1-24 0,-25 25-1,0-1 1,24 1-16,1-25 15,-25 25-15,24-1 16,-24 1-16,25 24 16,-25-25-16,0 1 15,0 0-15,0-1 16,0 1 15,0-1-15,0 1 31,0 0-16,-25 24 110,25 24-110,25 0-16,-25 25 1,0-49-16,48 25 16,-48-1-16,25 0 15,-1 1 1,-24-1-16,25-24 16,-1 25 30,1-25-30,-1 0 15,0 49-15,1-49 62,-1 0-47,-24 24 16,0 0-31,0 1-1,0-1 17,0 1-32,0-1 15,0 1 1,-24-25 0,24 24-1,-25 0 1,-23 1-1,48 24-15,-49-25 16,24 0 31,1-24 0,-1 0-32,1 0 64,48-24 92,1 24-139,-1 0-32,1 0 15,24 0 1,-25-24 0,49 24-1,-73-25 1,25 1-16,-1 24 15,0 0-15,-24-25 16,25 1 0,-1 0-1,1 24-15,-1-25 16,-24 1 0,25 24-1,-25-25 110</inkml:trace>
          <inkml:trace contextRef="#ctx0" brushRef="#br1" timeOffset="-439232.0352">3639 757 0,'49'-49'31,"49"25"-15,-49 24-1,24-25-15,-49 25 0,50-48 16,-1 23-1,-49 25-15,25 0 16,-24 0-16,-1 0 16,0 0-16,1 0 15</inkml:trace>
        </inkml:traceGroup>
      </inkml:traceGroup>
    </inkml:traceGroup>
    <inkml:traceGroup>
      <inkml:annotationXML>
        <emma:emma xmlns:emma="http://www.w3.org/2003/04/emma" version="1.0">
          <emma:interpretation id="{F2AC7654-0C27-450E-98AD-BA62AD731A3F}" emma:medium="tactile" emma:mode="ink">
            <msink:context xmlns:msink="http://schemas.microsoft.com/ink/2010/main" type="paragraph" rotatedBoundingBox="3700,3367 8167,3113 8215,3951 3748,42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DB07DB-7FE3-44BA-8A01-10E609B2D75C}" emma:medium="tactile" emma:mode="ink">
              <msink:context xmlns:msink="http://schemas.microsoft.com/ink/2010/main" type="line" rotatedBoundingBox="3700,3367 8167,3113 8215,3951 3748,4205"/>
            </emma:interpretation>
          </emma:emma>
        </inkml:annotationXML>
        <inkml:traceGroup>
          <inkml:annotationXML>
            <emma:emma xmlns:emma="http://www.w3.org/2003/04/emma" version="1.0">
              <emma:interpretation id="{DFB65ACA-9ED0-4637-AF40-32E47C8EDC8E}" emma:medium="tactile" emma:mode="ink">
                <msink:context xmlns:msink="http://schemas.microsoft.com/ink/2010/main" type="inkWord" rotatedBoundingBox="3700,3367 8167,3113 8215,3951 3748,4205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8823.9988">-5788 2003 0,'24'-25'47,"1"25"-32,-1 0 1,1 0-16,23 0 16,1 0-1,-24-24 1,24 24 0,-25 0-1,25 0 32,-25 0-31,-24-25-1</inkml:trace>
          <inkml:trace contextRef="#ctx0" brushRef="#br0" timeOffset="19192.4497">-5324 1734 0</inkml:trace>
          <inkml:trace contextRef="#ctx0" brushRef="#br0" timeOffset="17695.1282">-7888 2345 0,'24'0'16,"0"48"-1,1-48 17,-1 0-32,1 0 15,-1 0-15,1 0 16,-1 0-16,0 0 15,1 0-15,-1 0 16,25 0-16,-24 0 16,23 0-16,-23 0 15,24 0-15,-25 0 16,25 0 0,-25 0-16,1 0 15,-1 0 1,25 0-1,0-24-15,-25 24 16,1-49 0,24 49-16,-49-24 15,24 24-15,-24-49 16,24 49-16,-24-49 16,0 25-1,25 24-15,-25-25 16,0 1-16,0-1 15,0 1 1,0 0-16,-25-1 16,1 1-1,-25 24 17,25 0-1,-1 0-16,1 0 17,-1 0-1,1 0-15,24 24 15,0 25 0,0-25-15,0 25 15,0-24-15,24-25-16,-24 48 15,25-23 1,-25-1-16,24-24 15,-24 25 1,49 24 0,-24-49 15,23 0 0,-23 0-15,48 0 15,-49-25-15,1 25-16,-1-49 15,-24 25 1,0-1-16,25 25 16,-1-24-16,-24 0 15,25-1-15,23 25 16,-23-24-1,-1 24 17,25-25-17,-24 25-15,23 0 32,-23 0-17,-1 0 1,25 0-1,-49 25 1,25-1 0,-25 1-1,0 23-15,0-23 16,0-1 15,0 1-15,0-1-1,24-48 126,0-1-125,-24 1-1,0-1-15,25-23 16,-1 23 0,1 25 15,-1 0-16,1 0 1,-1 0-16,25 0 16,-25 0 15,25 0-15,-25 0-16,-24 25 31,25-1-31,-25 25 15,0-25 17,0 1-17,0-1 32,-25-24-16,50 0 141,-1 0-156,25 0-16,-24 0 16,-1 0-16,25 0 15,-25 0-15,1 0 16,-1 0-1,1 0-15,-1 0 16,0 0 15,1 0-15,-1 0 0,1 0-16,-25-24 15,24-1 1,0 1-1,-24-1 17,0-23-32,0 23 15,0-24 1,0 25-16,0 0 31,0-25-31,0 0 16,0 24-1,0 1-15,0 0 16,0-1-16,0-48 16,0 48-1,0 74 126,0 0-125,25-24-1,-1 48-15,1-49 16,-25 1-1,0-1-15,0 25 16,24-25-16,1 25 16,-25-24-1,24-1 1,-24 0-16,24 1 16,-24-1-16,25-24 15,-1 0 32,25 0-31,-24 0-1,23 0 1,-23 0 0,-25-24-1,0-1 1,0-23-16,24 23 15,-24-24-15,0 25 16,0 0-16,0-1 16,25 25 124,-25 49-124,0-25-16,0 25 16,24-24-16,-24-1 15,25 0 1,-1 1 15,0-25-15,1 0-1,-1 0 1,1 0 15,-1 0-15,1-49-1,-25 25 1,24-25-16,-24 0 16,0 0-1,0 25-15,24-25 16,-24 24-16,0-23 16,0 23-1,0-24 1,0 25-16,0-25 15,0 25-15,0-50 16,0 50-16,0-25 16,0 25-1,25 48 79,-1 25-94,-24 0 16,25 24-16,-25-24 15,0 0-15,24 24 16,0 0-16,-24-48 16,0 24-16,25-49 15,-25 48-15,24-23 16,-24-1-16,0 49 15,49-48 1,-49-1 0,25-24-1,-1 0 1,0 0 15,1 0-15,-1 0-1,1 0 1,-25-24-16,0-1 16,0-23-1,0-1 1,0 24-16,0 1 16,0 0-1,0-1 1,24 50 78,-24-1-79,0 0 1,49 25-16,-49-24 31,24-1-15,1-24-1,-1 0 1,1 0 0,-1 0-16,0 0 15,1 0 1,24 0-1,-25 0 1,1 0-16,-1 0 16,25-24-16,-25 24 15,25-25-15,-49 1 16,0-1 0,0 1 15,0-25-31,0 25 15,0-1 1,0 1 0,0-1-16,-24-23 31,-1 48 0,1 0 0,-1 0-31,1 0 47,24 48-47,0-23 16,0 24 0,0-25-16,0 1 15,0 23-15,0-23 16,0-1-1,0 1 1,24-1-16,-24 0 16,25-24-16,-25 25 15,24-1 1,25-24-16,0 25 31,-49-1-31,24-24 16,25 0-1,-24 0 1,-1 0 0,1 0-1,-25-24-15,24 24 16,-24-25-16,0 1 16,0-1-16,0 1 15,49 0-15,-49-1 16,0 1-1,0-1-15,0 1 16,24-49-16,-24 24 16,0 24-1,0 1-15,25 24 16,-25-24-16,24 24 62,1 0-62,-1 0 16,0 24 0,-24 0-16,25 25 15,-1-24-15,-24-1 16,0 25-16,0-25 16,25 50-16,-25-50 15,0 0 16,0 1 1,-25-25-1,1 0-31,-1 0 78,50 0-47,24 0-15,-25 0 0,49-25-16,-24 1 15,0 0-15,-49-25 110,-24 24-95,-1 25 1</inkml:trace>
        </inkml:traceGroup>
        <inkml:traceGroup>
          <inkml:annotationXML>
            <emma:emma xmlns:emma="http://www.w3.org/2003/04/emma" version="1.0">
              <emma:interpretation id="{472138EB-697D-41DD-8BE5-3A4EC52ED0DC}" emma:medium="tactile" emma:mode="ink">
                <msink:context xmlns:msink="http://schemas.microsoft.com/ink/2010/main" type="inkWord" rotatedBoundingBox="6493,3371 7012,3342 7024,3555 6505,3585"/>
              </emma:interpretation>
              <emma:one-of disjunction-type="recognition" id="oneOf4">
                <emma:interpretation id="interp4" emma:lang="" emma:confidence="0">
                  <emma:literal>w.</emma:literal>
                </emma:interpretation>
                <emma:interpretation id="interp5" emma:lang="" emma:confidence="0">
                  <emma:literal>-m.</emma:literal>
                </emma:interpretation>
                <emma:interpretation id="interp6" emma:lang="" emma:confidence="0">
                  <emma:literal>-w.</emma:literal>
                </emma:interpretation>
                <emma:interpretation id="interp7" emma:lang="" emma:confidence="0">
                  <emma:literal>-v.</emma:literal>
                </emma:interpretation>
                <emma:interpretation id="interp8" emma:lang="" emma:confidence="0">
                  <emma:literal>-n.</emma:literal>
                </emma:interpretation>
              </emma:one-of>
            </emma:emma>
          </inkml:annotationXML>
          <inkml:trace contextRef="#ctx0" brushRef="#br0" timeOffset="19983.3407">-5129 1758 0,'25'0'47,"24"0"-31,-25 0-1,25 0 1,0 0-16,0 0 16,-25-24-16,0 24 15,1 0 1,-1 0-16,1 0 15,-1 0 1,1 0 0,-25-24-16,24 24 15,0 0-15,-24-25 16</inkml:trace>
          <inkml:trace contextRef="#ctx0" brushRef="#br0" timeOffset="20552.0902">-4616 1881 0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28072 4419 16383 0 0,'-4'0'0'0'0,"2"0"0"0"0,7 4 0 0 0,10 1 0 0 0,7 5 0 0 0,8 4 0 0 0,7 4 0 0 0,10 3 0 0 0,10-2 0 0 0,3 9 0 0 0,4-1 0 0 0,0-1 0 0 0,-3 4 0 0 0,-8-4 0 0 0,0-5 0 0 0,3-3 0 0 0,1-4 0 0 0,-2-5 0 0 0,4 1 0 0 0,3 2 0 0 0,0 4 0 0 0,-2-1 0 0 0,-8 1 0 0 0,-7-2 0 0 0,-9-4 0 0 0,-5-3 0 0 0,-8 1 0 0 0,-8 4 0 0 0,-11 3 0 0 0,-10 0 0 0 0,-8 6 0 0 0,-11 3 0 0 0,-8 1 0 0 0,-13 6 0 0 0,-5 1 0 0 0,-8-1 0 0 0,-14 4 0 0 0,-7-1 0 0 0,-11-2 0 0 0,5-6 0 0 0,7 1 0 0 0,6-1 0 0 0,12-3 0 0 0,8-7 0 0 0,5-6 0 0 0,11 0 0 0 0,11-2 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31:50.9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16D5BDE-5A99-44B3-9599-832EDFF91B5B}" emma:medium="tactile" emma:mode="ink">
          <msink:context xmlns:msink="http://schemas.microsoft.com/ink/2010/main" type="writingRegion" rotatedBoundingBox="10568,378 19857,591 19794,3310 10505,3097"/>
        </emma:interpretation>
      </emma:emma>
    </inkml:annotationXML>
    <inkml:traceGroup>
      <inkml:annotationXML>
        <emma:emma xmlns:emma="http://www.w3.org/2003/04/emma" version="1.0">
          <emma:interpretation id="{5B3D7A3F-26B3-4B93-89BF-66874445FB05}" emma:medium="tactile" emma:mode="ink">
            <msink:context xmlns:msink="http://schemas.microsoft.com/ink/2010/main" type="paragraph" rotatedBoundingBox="10568,378 19798,590 19777,1504 10547,12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E28EA82-8C8F-49A4-AD49-F43ED55BC5C8}" emma:medium="tactile" emma:mode="ink">
              <msink:context xmlns:msink="http://schemas.microsoft.com/ink/2010/main" type="line" rotatedBoundingBox="10568,378 19798,590 19777,1504 10547,1293"/>
            </emma:interpretation>
          </emma:emma>
        </inkml:annotationXML>
        <inkml:traceGroup>
          <inkml:annotationXML>
            <emma:emma xmlns:emma="http://www.w3.org/2003/04/emma" version="1.0">
              <emma:interpretation id="{F7393342-D98D-40F8-A2DC-A92F5D6DEE3B}" emma:medium="tactile" emma:mode="ink">
                <msink:context xmlns:msink="http://schemas.microsoft.com/ink/2010/main" type="inkWord" rotatedBoundingBox="10563,564 13736,636 13719,1366 10547,129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0 536 0,'24'0'31,"0"0"-15,1 0 0,-1 0-1,25-24 1,-49-1 15,49 1-31,-25-1 31,-24 1-15,25 24-16,-25-24 16,24 24-16,1-25 15,-25 1-15,49-25 16,-49 25-16,24 24 16,0-49-16,-24 0 15,25 25-15,-1-1 47,1 25-31,-1 0-1,25 0 1,-25 0-16,25-24 16,-24 24-16,23-24 15,-23 24 16,-50 0 79,1 0-95,-25 0-15,0 0 16,0 24 0,25-24-16,0 24 15,-1-24 1,1 25-16,24-1 16,-25-24-16,1 25 15,24-1-15,-24 0 16,24 1-16,0-1 15,0 1-15,0-1 32,0 0-32,0 25 15,0-25 1,0 1-16,0-1 16,0 1-16,24-1 15,0-24 1,1 0-16,-1 0 15,25 24-15,-25-24 16,25 25-16,-24-25 16,-1 24-16,1-24 15,-1 0 1,25 25-16,-25-25 16,1 0-16,24 0 15,-1 0 1,1 0-16,-24 0 15,24 0 1,-49-25-16,24 25 16,0-49-16,-24 25 15,25 0 1,-25-1-16,0 1 16,0-1-16,0-23 15,0 23 1,0 1-1,0 0-15,0-1 16,0-24-16,0 25 16,0 0-16,0-25 15,-25 0 1,25 25-16,-24-1 16,-25 1-1,25 24 1,24-25-1,-49 25 1,24 0 0,1 0-16,0 0 15,-25 0 1,24 0-16,1 0 16,-1 0 15,1 0-31,24 49 15,0-24 1,-24-1-16,24 0 16,0 1-1,0 48-15,0-49 16,0 1-16,0-1 16,24 1-16,0-1 15,1-24 1,-1 0-16,50 24 15,-50 1 1,0-25 0,1 24-1,-1-24-15,1 0 16,24 0-16,-25 0 31,0 0-31,1 0 31,-1 0-15,1 0 0,-25-24-16,24-1 15,-24 1-15,25 0 16,-25-1-16,24-24 16,0 49-1,-24-24-15,25 24 16,24 0 15,-1 0 0,-23 0-15,24 0 0,-25 0-1,1 24 1,-1 1-1,-24-1-15,24 1 16,-24 23 0,0-23-16,0 23 15,0-23 1,0-1 0,0-73 109,0-24-110,0 49 1,0 0-1,0-1 17,0 1 30,25 24-31,-1 0-31,1 0 32,24 0-17,-49 24-15,24 25 16,-24 0 0,24-1-1,1-23 1,-1-1 15,25-24-15,-25 25-16,1-25 0,24 0 15,-25 0-15,1 0 16,-1 0 0,49 0-16,-48 0 15,-1 0 1,25-25-16,-25-24 15,-24 1 1,0 23 0,0-23-1,0 23 1,0-24 0,0 25-1,-48 24 1,23 0-1,1 0 1,-1 0 0,-24 0-16,49 24 15,0 74-15,0-25 16,0 25-16,0-1 16,74 1-16,-25-50 15,24-48-15,0 0 16,0 0-16,-48 0 15,24 0-15,0 0 16,-25-24 0,25 0-1,-49-25-15,0 25 16</inkml:trace>
          <inkml:trace contextRef="#ctx0" brushRef="#br0" timeOffset="567.9635">2662 512 0,'24'0'62,"1"0"-46,48 0-16,25 0 16,-25 0-16,0 0 15,-24 0-15,-25 0 16,1 0-16,-1 0 16,1 0-1</inkml:trace>
        </inkml:traceGroup>
        <inkml:traceGroup>
          <inkml:annotationXML>
            <emma:emma xmlns:emma="http://www.w3.org/2003/04/emma" version="1.0">
              <emma:interpretation id="{71D4B818-E687-41D7-9596-0CE5BD7F00D1}" emma:medium="tactile" emma:mode="ink">
                <msink:context xmlns:msink="http://schemas.microsoft.com/ink/2010/main" type="inkWord" rotatedBoundingBox="14025,458 15619,494 15599,1338 14005,1301"/>
              </emma:interpretation>
            </emma:emma>
          </inkml:annotationXML>
          <inkml:trace contextRef="#ctx0" brushRef="#br0" timeOffset="2599.6312">3468 146 0,'24'0'15,"49"0"-15,-48 0 16,73 0-16,-1-25 16,1 25-16,48-24 15,-72 24-15,-1 0 16,-49 0-16,25 0 15</inkml:trace>
          <inkml:trace contextRef="#ctx0" brushRef="#br0" timeOffset="2175.0677">3541 609 0,'24'25'62,"1"-25"-62,-1 0 16,1 0 0,-1-25-16,1 1 15,-25-1-15,24-23 16,-24-1-16,49 0 15,-49-24-15,0 49 16,0-50-16,0 1 16,0 24-16,0-24 15,0 0-15,0 49 16,-25-25-16,25 25 47,0 72 31,0 25-78,0 1 0,0-1 16,0 0-16,0 49 15,49-98 1,-49 25-16,25 0 15,-25 0-15,0-25 16,0 25 0,24-49-16,-24 24 15,24-24-15,1 0 16,-1 0-16,25 0 16,-24 0-1,-1 0-15,25-24 16,0-49-16,-25 48 15,1 1-15,23-49 16,-23 48 0,-1-23-16,-48 48 78,-25 0-63,0 0-15,49 24 16,-49 0 0,49 1-16,-49 23 15,49-23 1,0-1-16,0 25 16,0 0-16,0-25 15,25 25-15,-25-25 16,24-24-16,25 49 15,-24-49-15,-1 0 16,0 0-16,1 0 16,24 0-1,-25 0-15,25 0 16,0 0-16,-25-24 16,25-1-16,24-23 15,-48 23-15,-25 1 16,49-49-1,-49 48-15,24 1 16,-24-1-16,0-23 16,0 23-1,0-23-15,0 23 16,0-24 0,0 25-16,-24 24 15,-25 0-15,24 0 16,-24 0-1,25 0-15,0 0 16,-1 0 0,-24 0-16,25 49 15,24-25-15,0 1 16,0 23-16,0 1 16,0 0-16,49 0 15,-49-25-15,73-24 16,0 24-16,-24 1 15,24-25-15,1 0 16,-1 0-16,-24 0 16,0 0-16,0-25 15,-25 25-15,49-73 16,-73 49 0,0-1-1</inkml:trace>
        </inkml:traceGroup>
        <inkml:traceGroup>
          <inkml:annotationXML>
            <emma:emma xmlns:emma="http://www.w3.org/2003/04/emma" version="1.0">
              <emma:interpretation id="{718BCF0E-CFE4-4698-A5F8-6AA532AD0E82}" emma:medium="tactile" emma:mode="ink">
                <msink:context xmlns:msink="http://schemas.microsoft.com/ink/2010/main" type="inkWord" rotatedBoundingBox="15982,615 19795,702 19778,1449 15965,1362"/>
              </emma:interpretation>
              <emma:one-of disjunction-type="recognition" id="oneOf1">
                <emma:interpretation id="interp1" emma:lang="" emma:confidence="0">
                  <emma:literal>one</emma:literal>
                </emma:interpretation>
                <emma:interpretation id="interp2" emma:lang="" emma:confidence="0">
                  <emma:literal>ore</emma:literal>
                </emma:interpretation>
                <emma:interpretation id="interp3" emma:lang="" emma:confidence="0">
                  <emma:literal>ove</emma:literal>
                </emma:interpretation>
                <emma:interpretation id="interp4" emma:lang="" emma:confidence="0">
                  <emma:literal>sene</emma:literal>
                </emma:interpretation>
                <emma:interpretation id="interp5" emma:lang="" emma:confidence="0">
                  <emma:literal>om</emma:literal>
                </emma:interpretation>
              </emma:one-of>
            </emma:emma>
          </inkml:annotationXML>
          <inkml:trace contextRef="#ctx0" brushRef="#br0" timeOffset="5967.7612">6325 634 0,'25'0'16,"23"0"-16,1-24 15,0-25-15,24-49 16,-48 74-16,24-25 15,-49-24-15,0 24 16,49 25 0,-25-25-16,-24 24 15,24 1 1,1-1 0,24 25 15,-25 0-31,0 0 15,1 0-15,-1 25 16,1-25-16,-99 24 109,50 1-109,-25-25 16,25 24-16,-74 25 16,74-25-16,-1 1 15,-48-1-15,24 25 16,25 0 0,24 24-1,0-24-15,0 0 16,0 0-16,0 0 15,0-25-15,0 0 16,49 1-16,24-25 16,-49 0-16,25 24 15,24-24-15,-48 0 16,48 0-16,-24 0 16,0 0-16,-25 0 15,49-24-15,-48-1 16,24 1-16,0-25 15,-1 25-15,1-25 16,0 0-16,-24 0 16,-25-24-16,48 24 15,-48 0-15,0-24 16,0 0-16,0-1 16,0 50 15,-48 0-31,-1 24 15,-25 0-15,26 0 16,-1 0 0,0 0-16,24 24 15,1 0 1,-49 99-16,73-75 16,0-23-16,0 48 15,0-24-15,0-25 16,0 50-16,0-50 15,49 1-15,-1-25 16,1 24-16,-24 0 16,24-24-16,-1 0 15,1 0 1,-24 0-16,24 0 16,-25-24-16,0 24 15,1-24-15,-1-1 16,1 1-16,-1-1 15,25 1-15,-49-1 16,24 1-16,25-25 16,-24 49-16,23 0 15,-23-24-15,-1-1 16,25 25-16,-24 0 31,23 0-15,-23 49-1,-1-49-15,25 73 16,-49-48 0,0 24-16,0 0 15,0-1-15,0 26 16,0-50 0,0 0-16,0 1 15,25-74 48,-25 0-63,48-24 15,1 0-15,-49 48 16,49-24-16,-49 1 16,24 23-16,1 25 31,-1 0 0,1 0 0,48 0-15,-73 25 0,24-1-1,-24 0 1,25-24-1,-25 25-15,0-1 16,24 1-16,1-25 16,-1 49-1,25-49 1,-25 0 0,1 0-1,-1 0 1,1 0-1,-1 0-15,1 0 16,-1 0-16,0 0 16,1 0-1,24 0-15,0-25 16,-25 25 0,-24-49-16,0 25 15,24-25-15,-24 25 16,25-25-1,-25 24 1,0 1-16,0-1 16,0 1 15,0 0-31,-25 24 16,1 0-16,0 0 15,-1 0 1,1 0-16,-1 0 31,-24 0-15,25 24-16,24 49 15,0-24-15,0 24 16,0 1-16,0-50 16,24 25-16,50 73 15,-50-122-15,1 24 16,23 25-16,26 0 15,-50-49-15,25 0 16,-25 0-16,1 0 16,-1 0-16,1 0 15,-1 0-15,25 0 16,0-49-16,-49 0 16,24 1-1,1 23-15,-25 1 16,0-25-1,-25 25 1,25-1-16,-49 1 16</inkml:trace>
          <inkml:trace contextRef="#ctx0" brushRef="#br0" timeOffset="3494.8892">5446 454 0,'-24'0'16,"48"0"31,25 0-32,24 0-15,25-25 16,48 25-16,-48-25 15,0 25-15,-1-26 16,-48 26-16,-24 0 16,-50-50-1</inkml:trace>
        </inkml:traceGroup>
      </inkml:traceGroup>
    </inkml:traceGroup>
    <inkml:traceGroup>
      <inkml:annotationXML>
        <emma:emma xmlns:emma="http://www.w3.org/2003/04/emma" version="1.0">
          <emma:interpretation id="{FE46A341-0C56-434E-9166-271C95C9716C}" emma:medium="tactile" emma:mode="ink">
            <msink:context xmlns:msink="http://schemas.microsoft.com/ink/2010/main" type="paragraph" rotatedBoundingBox="11102,1574 19840,1902 19786,3319 11049,29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BB1B1E-6D3E-429C-B1BB-3E8EBD374862}" emma:medium="tactile" emma:mode="ink">
              <msink:context xmlns:msink="http://schemas.microsoft.com/ink/2010/main" type="line" rotatedBoundingBox="11102,1574 19840,1902 19786,3319 11049,2991">
                <msink:destinationLink direction="with" ref="{471AB668-BC68-495E-91BA-85FB67042D32}"/>
                <msink:destinationLink direction="with" ref="{94FC4B69-9946-4979-87E0-3982ED05187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1C05422C-5A45-4C0F-9A0F-F1DE4780C279}" emma:medium="tactile" emma:mode="ink">
                <msink:context xmlns:msink="http://schemas.microsoft.com/ink/2010/main" type="inkWord" rotatedBoundingBox="11102,1574 19840,1902 19786,3319 11049,2991"/>
              </emma:interpretation>
              <emma:one-of disjunction-type="recognition" id="oneOf2">
                <emma:interpretation id="interp6" emma:lang="" emma:confidence="0">
                  <emma:literal>i</emma:literal>
                </emma:interpretation>
                <emma:interpretation id="interp7" emma:lang="" emma:confidence="0">
                  <emma:literal>_ .</emma:literal>
                </emma:interpretation>
                <emma:interpretation id="interp8" emma:lang="" emma:confidence="0">
                  <emma:literal>- .</emma:literal>
                </emma:interpretation>
                <emma:interpretation id="interp9" emma:lang="" emma:confidence="0">
                  <emma:literal>~ .</emma:literal>
                </emma:interpretation>
                <emma:interpretation id="interp10" emma:lang="" emma:confidence="0">
                  <emma:literal>. .</emma:literal>
                </emma:interpretation>
              </emma:one-of>
            </emma:emma>
          </inkml:annotationXML>
          <inkml:trace contextRef="#ctx0" brushRef="#br0" timeOffset="20570.3572">4054 1611 0,'0'-24'63,"24"24"-63,1 0 15,-1 0-15,1 0 0,23 0 16,-23 0-1,48 0-15,-24 0 16,-25 0 0,25 0-16,-24 0 15,23 0 32</inkml:trace>
          <inkml:trace contextRef="#ctx0" brushRef="#br0" timeOffset="21176.262">4762 1147 0</inkml:trace>
          <inkml:trace contextRef="#ctx0" brushRef="#br0" timeOffset="18615.9092">512 2051 0,'25'0'16,"-1"0"0,1 0-16,-1 0 15,1 0 1,-1 0 0,0 0-16,1 0 15,-1 0-15,1 0 16,-1 0-16,1 0 15,-1 0 1,0 0 0,1 0-1,-1 0 1,1-49 0,-1 0-1,-24 0-15,0 25 16,0-25-16,0 25 15,0-25-15,0 24 16,0 1-16,0 0 16,0-1-16,0 1 15,0-25-15,0 0 16,0 25 0,0-1 77,-146-97 1,48 122-94,73 0 16,1 0-16,0 0 31,-1 24 0,25 1-15,0-1-16,0 1 31,49 24-15,-25-49-1,1 0-15,-1 24 16,1-24-16,-1 24 16,1-24-16,-25 25 15,48-25-15,1 24 16,0-24-1,-24 0-15,-1 0 16,0 0-16,1 0 16,24 0-16,24 0 15,-49 0-15,50 0 16,-50 0-16,25 0 16,0 0-1,-25-24-15,1-1 16,23 25-1,-23 0 1,-1 0 156,-24 25-156,0-1-1,-24 1 1,24-1-16,0 1 15,-49 23-15,49 1 32,0 0-17,0-24 1,24 23-16,-24 1 16,25-49-16,-1 25 15,1-25-15,-1 0 16,1 0-16,-1 0 15,25 0-15,-25 24 16,1-24-16,-1 0 16,0 0-16,25 0 15,-24 0-15,24 0 16,-25 0 0,0 0-16,1 0 15,-1 0-15,1 0 31,24-49-15,-49 0 15,0 25-31,0 0 16,0-1 0,0 1-16,0-25 15,0 24 1,-25 1-1,1 24-15,-1 0 32,-24 0-1,25 0-15,24 24-1,0 1-15,0 24 16,0 0-16,0-1 15,0 1-15,24-24 16,-24-1-16,25 0 16,24 25-1,0-49 17,-1 0-17,-23 0-15,24 0 16,-25 0-16,25 0 15,0 0-15,-25 0 16,25 0-16,0-24 16,-25-1-16,25-23 15,0-1-15,-25 0 16,1-24-16,-1 24 16,25-24-16,-49 48 15,25-24 1,-25 0-16,0 1 15,0-1-15,0 24 16,0-48-16,0 49 16,0-25-16,0 24 15,0-24-15,-25 25 16,1 24 31,-1 0-16,1 0-31,-1 0 16,25 49-16,-24-25 15,0 25-15,24 0 16,0 24-16,0-24 16,0 0-16,0-25 15,0 25-15,0-24 16,0 48-16,0 0 15,24-24-15,0-24 16,25 23-16,-49 1 16,49 0-1,-49-25-15,49 25 0,-25-49 16,1 49 0,-1-49-16,-24 25 15,49-25-15,-24 0 16,23 0-16,1 0 15,-24 0 1,23 0-16,1-25 16,-24 25-16,-25-24 15,49-25-15,-1-24 16,-23 48 0,-1 1-16,1-1 15,24 1-15,-1-25 16,-23 25-1,-1 24-15,-24-25 16,25 25 31,-50 0 31,1 0-62,-25 0-1,49 25-15,-24-1 16,-1 25-16,1-49 16,24 24-16,0 25 15,0 0 1,0-25-16,0 25 15,0 25 1,0-26 0,0-23-16,0-1 15,0 1 1,24-25 0,1 0-16,-1 0 15,0 0-15,25 0 16,0 0-16,-24-25 15,-1 1-15,0-49 16,-24 48-16,25-24 16,-1 25-16,-24-25 15,0-24 1,0 0-16,0 24 0,0-25 16,0 50-1,0-25-15,0 25 0,0 48 172,0 1-172,0-1 16,0 25-1,0-25-15,25 25 16,-25-24 0,24-25-16,-24 48 15,49-23-15,-49-1 16,24 25-1,25-25 1,-24 1-16,-1-25 31,0 0-31,1 0 16,-1 0 0,1 0-1,24 0 1,-25 0-1,0 0-15,25-25 16,-24 25-16,-25-24 16,49 24-16,-25-49 15,0 49-15,1-49 16,-1 1-16,-24-1 16,0 24-16,0-24 15,0 1-15,0 23 16,0 1-16,0-1 15,0-48-15,0 49 16,0-25-16,0 24 16,0-24-16,0 1 15,0 23-15,0 1 32,0 73 77,0-1-109,0 1 16,0 0-16,0 24 15,0 1-15,0-50 16,0 49-16,25-24 15,-25 0-15,48 0 16,-48 0-16,25 24 16,-1-24-16,-24-25 15,25 50-15,-1-74 16,1 24-16,-1 0 16,0-24 15,25 0-16,-24 0-15,24 0 16,-25 0 0,25-24-1,-49 0-15,24-25 16,1 0-16,-25-24 16,0-25-16,0 49 15,0 0 1,0 0-16,0 25 15,0-25-15,49 122 141,-25-24-125,-24-24-16,24 24 15,-24-25-15,0 0 16,25 25-16,-25-24 16,0-1-16,0 0 15,0 1-15,24-1 16,-24 1-1,49-25 95,0 0-95,-49-25-15,73-24 16,-48 25 0,-1-25-16,0 25 15,25 24-15,-24-49 16,-1 49-16,1-24 16,-1-1-16,0 25 15,25-49-15,-24 49 16,24 0-1,-25 0 32,0 0-15,-48 0 93,-25 0-110,25 0 1,-1 0-16,1 0 15,-1 25 1,1 24 0,24-25-1,-24-24-15,24 49 16,-25 0-16,25-25 16,0 0-1,0 1-15,0-1 16,0 1-1,0-1-15,25 1 16,-1-1 0,25-24-1,-25 0 1,1 0-16,-1 0 16,1 0-16,-1 0 31,25 0-31,-25 0 15,1 0 1,-1 0-16,0-24 16,-24-1-1,0 1-15,0-1 16,0 1-16,25-1 16,-25 1-16,0 0 15,0-1-15,0 1 16,0-1-16,0-23 15,0-1 1,0 24-16,0-24 16,0 25-1,-25 0 1,1 24 15,-25 0-15,25 0-1,-1 0 1,1 48-16,24 26 16,0-25-1,0-1 1,0 1-16,0-24 16,0-1-16,0 0 15,0 25-15,0-24 16,24-1-1,1-24-15,24 0 16,-25 0 0,0 0-16,1 0 15,-1 0-15,1 0 16,-1 0-16,1 0 16,-1 0-1,25 0-15,-25-24 16,1-1-1,-25 1-15,49-25 16,-49-24-16,24 73 16,0-49-16,1 25 15,-1 24-15,1-49 16,-1 49 15,1 0-31,-1 0 31,25 0 16,-25 24-31,-24 25 0,0-25-16,0 1 15,25 24-15,-25-25 16,0 25-1,0 0 1,0-25-16,0 1 31,0-74 47,0-25-62,0 26 0,0 23-16,0-24 15,0 1-15,0-1 16,24 24 0,1 25 30,-1 0-46,0 0 16,25 0 0,0 0 15,-25 25-15,-24-1-1,0 1-15,0-1 16,0 25-16,0-25 15,25 25-15,-25-25 16,0 1 172,73-25-157,-24 24 16,-25-24-32,1 0 1,-1 25-16,1-25 16,-1 0-16,1 0 15,-1 0 1,0 0-1,25 0 32,0-49-31,-49 24 0,0-48-1,0 49 1,0-25-16,0 25 15,0-25 1,0 24 0,0-24-16,0 25 15,0 0-15,0-25 16,0 73 140,24 1-140,25 23-1,-24-23-15,-1 24 16,-24-25 0,49 1-16,-25 23 15,1-23 1,-1-1-16,1-24 31,-25 49-31,0-25 16,0 1-1,0-1 1,0 1-16,0-1 16,0 1-1,-25-25 32,1 0-31,-1 0-1,1 0 1,48 0 125,1 0-141,24 0 15,-25 0 1,1 0-16,-1 0 16,0 0-16,25 0 15,-24 0 1,24-25-16,-1-24 15,1 25-15,-24-1 16,24-23-16,-25 48 16,-24-25-16,24 25 15,1-49-15,-1 25 16,-24-25 0,0 25-1,0-1-15,0-24 16,0 1-1,0-1 1,0 24-16,0-24 16,0 25-1,0 0-15,0-25 16,-24 24-16,24 1 16,-25 24-1,1-25 16,0 1-15,-1 24 15,-24 24 1,49 1-32,0-1 15,0 50 1,0-26-16,0 1 15,0 25-15,0-26 16,0 26-16,0-1 16,0 0-16,0-24 15,25 24-15,-25-24 16,0 0-16,0 0 16,24 0-1,-24-25-15,25-24 94,-25-24-78,0-1-16,0 1 0,24-25 15,-24 25 1,0-25-16,24 0 15,25-24-15,-49 48 16,25-24-16,-1-24 16,0 24-16,1 0 15,24 49 17,-25 0-17,25 0 1,-25 0-16,1 25 15,-25 24 1,0-25-16,0 1 16,0 23-16,0 1 15,0-24-15,0-1 16,0 0-16,0 1 16,24-1 109,1 1-32,-1-25-77,-24 24 0,25-24-16,-1 0 15,25 0 1,-25 0 15,25 0 0,-25 0 1,1-24-17,-25-1 1,24-24-16,1 1 31,-25-1-31,0 24 16,0 1-1,0 0 1,0-1-16,0 1 16,0-25 15,0 73 78,24 25-93,-24 24-16,0 1 15,0-26-15,25 50 16,23-49-16,-48-25 16,0 50-16,25-50 15,-1 25-15,-24-25 16,25-24 0,-1 25 15,1-25-16,-1 0 1,25 0 0,-25-25-1,1 25-15,-25-24 16,0-25-16,24 0 16,1 25-16,-25-1 15,0-48-15,0 49 16,0-50-16,0 50 15,0-49-15,0 24 16,0-24-16,0-1 16,0 26-16,0-1 15,0 0-15,0 98 110,0 0-95,0 24-15,0 0 16,0-48-16,24 48 16,-24 0-16,0-49 15,0 50-15,0-1 16,0-24-16,0 0 15,0-25-15,0 25 16,0 24-16,0-48 16,0-1-16,0 49 15,0 1-15,0-50 16,0 25-16,0-25 16,0-48 124,0-25-140,0 25 16,24-50-16,-24 1 15,0 24-15,0-24 16,0 0 0,0 24-16,49 0 15,-49 0-15,0 0 16,0-24-16,0 24 16,0-24-16,0 49 15,0-1-15,0 1 16,25 24-1,-25-25-15,24 25 47,-24-24-31,49 24 62,-49 24-47,0 1-31,49 24 16,-49-25-16,0 0 31,24-24-31,-24 25 16,0-1-1,0 25 1,0-25 0,0 25-16,0 0 15,0-24 1,0-1 0,0 0-16,0 1 15,0-1 1,0 1-1,-24-25 1,-25 0 0,25 0-1,-1 0 17,50 0 108,-1 0-124,0 0-1,1 0-15,-1 0 16,1-25 0,23 1-16,-23-49 31,-25 48-15,0-24-1,0 25-15,0-1 16,0-23-16,0 23 15,0-24 1,0 25-16,0 0 16,0-1-16,0 1 15,0-1 1,0 1-16,49 24 125,-25 0-125,-24 24 16,25 1-16,-25-1 15,48 49-15,-23-73 16,-1 25-16,1 24 15,-25-25-15,24 25 16,-24-25 0,25 1-1,-25-1-15,0 1 16,24-25-16,-24 48 16,-24-23 15,-1-25 0,1 0-31,-1 0 16,-24 0-16,25 0 15,-25 0 1,98 0 93,-25 0-93,1 0-16,-1 0 16,25-25 77,-49 1-30,0 0-32,0-1-31,0 1 16,0-1-1</inkml:trace>
          <inkml:trace contextRef="#ctx0" brushRef="#br0" timeOffset="19287.723">8206 1343 0,'-25'0'125</inkml:trace>
        </inkml:traceGroup>
      </inkml:traceGroup>
    </inkml:traceGroup>
  </inkml:traceGroup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32:18.68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71AB668-BC68-495E-91BA-85FB67042D32}" emma:medium="tactile" emma:mode="ink">
          <msink:context xmlns:msink="http://schemas.microsoft.com/ink/2010/main" type="inkDrawing" rotatedBoundingBox="10994,3004 20961,3325 20954,3516 10988,3195" semanticType="underline" shapeName="Other">
            <msink:sourceLink direction="with" ref="{08BB1B1E-6D3E-429C-B1BB-3E8EBD374862}"/>
          </msink:context>
        </emma:interpretation>
      </emma:emma>
    </inkml:annotationXML>
    <inkml:trace contextRef="#ctx0" brushRef="#br0">0 0 0,'25'0'16,"-1"0"-1,1 0-15,23 0 16,1 0 0,-24 0-1,-1 0-15,25 0 16,0 0-16,0 0 15,24 0-15,-24 0 16,0 0-16,-1 0 16,26 0-16,-50 0 15,74 0-15,-25 0 16,25 0-16,-25 0 16,0 0-16,1 0 15,-26 0-15,26 0 16,23 0-16,-23 0 15,23 0-15,1 0 16,97 0-16,-73 0 16,123 0-16,-99 0 15,74 73-15,-73-73 16,24 0 0,-25 0-16,-48 0 0,24 0 15,-24 0-15,48 0 16,-73 0-1,50 24-15,48-24 16,24 0-16,0 0 16,-48 0-16,73 0 15,-74 0-15,25 0 16,-49 0-16,25 0 16,-25 0-16,-24 0 15,73 0-15,-25 0 16,-24 0-16,74 0 15,-25 0-15,-49 0 16,49 0-16,-49 0 16,-49 0-16,25 0 15,-1 0-15,1 0 16,49 0-16,-50 0 16,25 0-16,1 0 15,72 25-15,-24 24 16,24-25-16,-24 1 15,25-1-15,48 25 16,-98-49-16,25 24 16,25 1-16,-99-25 15,26 0 1,-26 0-16,1 0 16,-74 0-16,74 0 15,-49 0-15,24 0 16,-48 0-16,-1 0 15,0 0 1,1 24 0</inkml:trace>
  </inkml:traceGroup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" units="1/cm"/>
          <inkml:channelProperty channel="Y" name="resolution" value="31.76471" units="1/cm"/>
          <inkml:channelProperty channel="T" name="resolution" value="1" units="1/dev"/>
        </inkml:channelProperties>
      </inkml:inkSource>
      <inkml:timestamp xml:id="ts0" timeString="2023-05-28T22:32:20.12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4FC4B69-9946-4979-87E0-3982ED05187F}" emma:medium="tactile" emma:mode="ink">
          <msink:context xmlns:msink="http://schemas.microsoft.com/ink/2010/main" type="inkDrawing" rotatedBoundingBox="12431,3658 19222,3886 19216,4078 12424,3850" semanticType="underline" shapeName="Other">
            <msink:sourceLink direction="with" ref="{08BB1B1E-6D3E-429C-B1BB-3E8EBD374862}"/>
          </msink:context>
        </emma:interpretation>
      </emma:emma>
    </inkml:annotationXML>
    <inkml:trace contextRef="#ctx0" brushRef="#br0">0 0 0,'25'0'62,"48"0"-46,-24 0-16,24 48 16,0-48-1,-24 0-15,49 0 0,-49 0 16,48 0 0,-23 0-16,-1 25 15,0-25-15,-24 0 16,49 24-16,24-24 15,-25 49-15,1-49 16,73 25-16,-73-25 16,24 24-16,-49-24 15,1 24-15,-1-24 16,-24 0-16,-1 0 16,1 0-16,49 0 15,73 25-15,-73-1 16,97-24-16,-48 0 15,48 0-15,-24 0 16,-73 0-16,-1 0 16,1 0-16,-25 0 15,25 0-15,-25 0 16,25 0-16,0 0 16,48 0-16,-48 0 15,48 0-15,25 0 16,0 0-1,-49 0-15,49 0 16,-73 0-16,0 0 16,-49 0-16,24 0 15,25 0-15,-1 0 16,25 0-16,25 0 16,24 0-16,-49 0 15,73 0-15,-73 0 16,-24 0-16,0 0 15,-49 0-15,0 0 16,24 0-16,-49 0 16,1 0-16,24 0 15,-25 0-15,25 0 16,-74 0 62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17251 5395 16383 0 0,'12'0'0'0'0,"26"0"0"0"0,39 0 0 0 0,36 0 0 0 0,33 0 0 0 0,7 0 0 0 0,3 0 0 0 0,-12-5 0 0 0,-18 0 0 0 0,-27 1 0 0 0,-25-1 0 0 0,-22 2 0 0 0,-19 1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31002 5848 16383 0 0,'0'-8'0'0'0,"0"-16"0"0"0,0-12 0 0 0,-5-12 0 0 0,0-2 0 0 0,-5-6 0 0 0,-4-1 0 0 0,0 5 0 0 0,3 8 0 0 0,3 6 0 0 0,2 6 0 0 0,-5-1 0 0 0,-1 2 0 0 0,-3 2 0 0 0,-3-7 0 0 0,1-5 0 0 0,0-1 0 0 0,-1-9 0 0 0,2 0 0 0 0,-1-1 0 0 0,3 2 0 0 0,4 3 0 0 0,4 7 0 0 0,-6 2 0 0 0,-1 2 0 0 0,2 4 0 0 0,3-1 0 0 0,-2-4 0 0 0,2-3 0 0 0,-3 0 0 0 0,-4-9 0 0 0,-2 4 0 0 0,0 1 0 0 0,4 3 0 0 0,4 1 0 0 0,-1 3 0 0 0,2-1 0 0 0,1 2 0 0 0,-1-1 0 0 0,-4 6 0 0 0,0 3 0 0 0,2 3 0 0 0,11 6 0 0 0,10 5 0 0 0,11 6 0 0 0,10 4 0 0 0,9 7 0 0 0,4 3 0 0 0,5 0 0 0 0,5-1 0 0 0,2-1 0 0 0,3-1 0 0 0,5-1 0 0 0,8-1 0 0 0,4-1 0 0 0,-3 0 0 0 0,3-1 0 0 0,1 1 0 0 0,4 0 0 0 0,0 0 0 0 0,3 0 0 0 0,9 0 0 0 0,4-1 0 0 0,2 1 0 0 0,-2 0 0 0 0,-2 0 0 0 0,-9 0 0 0 0,-7 0 0 0 0,-3 1 0 0 0,-4-1 0 0 0,-5 4 0 0 0,-2 1 0 0 0,1 5 0 0 0,1 0 0 0 0,-2-2 0 0 0,0-2 0 0 0,5-2 0 0 0,-5-2 0 0 0,-5-1 0 0 0,0 0 0 0 0,-8-2 0 0 0,-3 1 0 0 0,-6 0 0 0 0,-2-1 0 0 0,4 1 0 0 0,6 0 0 0 0,8 0 0 0 0,6-5 0 0 0,0 0 0 0 0,-3 0 0 0 0,-8-4 0 0 0,0-4 0 0 0,-6 1 0 0 0,-3-3 0 0 0,-5 2 0 0 0,-1 2 0 0 0,-3 4 0 0 0,0 3 0 0 0,-1 2 0 0 0,1 1 0 0 0,-2 2 0 0 0,2-1 0 0 0,-1 1 0 0 0,-7 4 0 0 0,-8 5 0 0 0,-8 9 0 0 0,-6 11 0 0 0,-4 7 0 0 0,-3 11 0 0 0,-1 5 0 0 0,-1 2 0 0 0,1 5 0 0 0,-1-5 0 0 0,6-2 0 0 0,1-8 0 0 0,0-5 0 0 0,-1-3 0 0 0,-1-2 0 0 0,-1 5 0 0 0,-1 4 0 0 0,-1 3 0 0 0,0 1 0 0 0,0 6 0 0 0,0 2 0 0 0,0 0 0 0 0,0 2 0 0 0,-1 1 0 0 0,1 6 0 0 0,0 5 0 0 0,0 3 0 0 0,0 2 0 0 0,0-9 0 0 0,0-6 0 0 0,0-5 0 0 0,0-4 0 0 0,0-6 0 0 0,0-6 0 0 0,0-2 0 0 0,0-3 0 0 0,-4-8 0 0 0,-6-7 0 0 0,-5-7 0 0 0,-4-7 0 0 0,-8-3 0 0 0,-7-2 0 0 0,-6-1 0 0 0,-5-1 0 0 0,1 1 0 0 0,0 0 0 0 0,-1 0 0 0 0,3 0 0 0 0,4 1 0 0 0,0 0 0 0 0,-1 0 0 0 0,-3 0 0 0 0,-7 0 0 0 0,-7 0 0 0 0,-3 0 0 0 0,-8 0 0 0 0,-5 0 0 0 0,-7 0 0 0 0,-3 0 0 0 0,5 0 0 0 0,2 0 0 0 0,1 0 0 0 0,6 0 0 0 0,1 9 0 0 0,4 2 0 0 0,0-1 0 0 0,2-1 0 0 0,-1-3 0 0 0,2-2 0 0 0,3-2 0 0 0,-2-1 0 0 0,5-1 0 0 0,4-1 0 0 0,5 1 0 0 0,3-1 0 0 0,4 1 0 0 0,0 0 0 0 0,2 0 0 0 0,0 0 0 0 0,0-5 0 0 0,-5 0 0 0 0,-4-1 0 0 0,1 2 0 0 0,4 1 0 0 0,0 1 0 0 0,3 1 0 0 0,0 1 0 0 0,1 0 0 0 0,-1 0 0 0 0,-3 0 0 0 0,-3 1 0 0 0,-2-5 0 0 0,2-2 0 0 0,0-3 0 0 0,3-1 0 0 0,4 2 0 0 0,0 1 0 0 0,2 3 0 0 0,3 2 0 0 0,2 1 0 0 0,-3-3 0 0 0,-3-2 0 0 0,-1 1 0 0 0,2 2 0 0 0,3 0 0 0 0,2 1 0 0 0,2 1 0 0 0,1 1 0 0 0,1 0 0 0 0,1 0 0 0 0,0 1 0 0 0,-1-1 0 0 0,5 0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31406 5270 16383 0 0,'0'4'0'0'0,"4"2"0"0"0,6-1 0 0 0,5-1 0 0 0,4-1 0 0 0,8-1 0 0 0,3-1 0 0 0,0 0 0 0 0,0-1 0 0 0,-1 0 0 0 0,-2-5 0 0 0,0-5 0 0 0,-6-9 0 0 0,-6-6 0 0 0,-1-11 0 0 0,-4-13 0 0 0,-2-1 0 0 0,-4-1 0 0 0,-2 0 0 0 0,-1 1 0 0 0,-1 3 0 0 0,-1 7 0 0 0,1 1 0 0 0,-1 4 0 0 0,1 2 0 0 0,-5 4 0 0 0,-5 2 0 0 0,-5 6 0 0 0,0 11 0 0 0,6 10 0 0 0,14 15 0 0 0,10 4 0 0 0,10 7 0 0 0,2 4 0 0 0,0 1 0 0 0,-1 7 0 0 0,5 6 0 0 0,4 4 0 0 0,5 2 0 0 0,-4-3 0 0 0,0-2 0 0 0,-2-3 0 0 0,-7-6 0 0 0,-7-4 0 0 0,-8-4 0 0 0,-6 3 0 0 0,-8-5 0 0 0,-7-3 0 0 0,-8-4 0 0 0,-16-2 0 0 0,-8-4 0 0 0,-4 0 0 0 0,0-2 0 0 0,13-7 0 0 0,16-4 0 0 0,22-7 0 0 0,24-5 0 0 0,11-10 0 0 0,2-1 0 0 0,-2-1 0 0 0,5-9 0 0 0,-2 2 0 0 0,-7 1 0 0 0,-3 2 0 0 0,-2 2 0 0 0,1 0 0 0 0,0 1 0 0 0,-2 5 0 0 0,-2 1 0 0 0,-1 4 0 0 0,2 5 0 0 0,0 4 0 0 0,-4-2 0 0 0,-15 2 0 0 0,-19 0 0 0 0,-7 7 0 0 0,-5 2 0 0 0,-8 6 0 0 0,-7 5 0 0 0,-3 4 0 0 0,6 3 0 0 0,9 3 0 0 0,7 1 0 0 0,7 0 0 0 0,5 1 0 0 0,7 0 0 0 0,12-5 0 0 0,7-6 0 0 0,4-5 0 0 0,2-5 0 0 0,1-2 0 0 0,3-3 0 0 0,0-1 0 0 0,0 0 0 0 0,-2 0 0 0 0,-2 0 0 0 0,-6-8 0 0 0,-6-7 0 0 0,-6-8 0 0 0,-5-6 0 0 0,-3 8 0 0 0,-2 11 0 0 0,-1 12 0 0 0,4 10 0 0 0,5 7 0 0 0,6 0 0 0 0,5 2 0 0 0,3-3 0 0 0,2-4 0 0 0,5-4 0 0 0,3-4 0 0 0,3-3 0 0 0,0-1 0 0 0,3-2 0 0 0,-1 1 0 0 0,1-1 0 0 0,-1 0 0 0 0,1-4 0 0 0,-1-5 0 0 0,-3-5 0 0 0,-4-13 0 0 0,-6-6 0 0 0,-7-9 0 0 0,-7-2 0 0 0,3 3 0 0 0,0 0 0 0 0,-2-2 0 0 0,-4 4 0 0 0,-2-1 0 0 0,1-1 0 0 0,1-3 0 0 0,-2 3 0 0 0,-1 0 0 0 0,-2 3 0 0 0,0-4 0 0 0,-2-4 0 0 0,0-1 0 0 0,0-2 0 0 0,-4 4 0 0 0,-6 5 0 0 0,-6 10 0 0 0,-3 10 0 0 0,-4 9 0 0 0,-1 6 0 0 0,-1 5 0 0 0,3 5 0 0 0,2 12 0 0 0,4 7 0 0 0,5 12 0 0 0,0 8 0 0 0,2 10 0 0 0,2 4 0 0 0,3-4 0 0 0,1 2 0 0 0,3 5 0 0 0,-1-1 0 0 0,2 3 0 0 0,-1 4 0 0 0,13 6 0 0 0,4-3 0 0 0,4-3 0 0 0,6 2 0 0 0,7-8 0 0 0,6-9 0 0 0,0-14 0 0 0,3-8 0 0 0,5-10 0 0 0,4-8 0 0 0,5-1 0 0 0,-3-3 0 0 0,-2-2 0 0 0,-6-3 0 0 0,-6-1 0 0 0,-6 0 0 0 0,-5-1 0 0 0,1-1 0 0 0,-4-8 0 0 0,-2-11 0 0 0,-6-6 0 0 0,-6-3 0 0 0,-4-5 0 0 0,-5-1 0 0 0,-10-7 0 0 0,-8 0 0 0 0,-7 6 0 0 0,-2 10 0 0 0,-3 9 0 0 0,0 8 0 0 0,0 9 0 0 0,5 9 0 0 0,6 11 0 0 0,6 7 0 0 0,4 7 0 0 0,4 6 0 0 0,1 4 0 0 0,6-5 0 0 0,6-4 0 0 0,5-5 0 0 0,9-8 0 0 0,8-2 0 0 0,2-6 0 0 0,0-4 0 0 0,-1-4 0 0 0,-4 0 0 0 0,-1 0 0 0 0,-3-1 0 0 0,-5-1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17859 8678 16383 0 0,'9'0'0'0'0,"6"0"0"0"0,10 0 0 0 0,4 0 0 0 0,2 0 0 0 0,-1 0 0 0 0,-1 0 0 0 0,-1 0 0 0 0,-2 0 0 0 0,0 0 0 0 0,-1 0 0 0 0,-1 0 0 0 0,1 0 0 0 0,-1 0 0 0 0,0 0 0 0 0,1 0 0 0 0,-5 0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18568 8359 16383 0 0,'-4'0'0'0'0,"-6"0"0"0"0,-5-4 0 0 0,0-6 0 0 0,2-5 0 0 0,4-4 0 0 0,3-4 0 0 0,3-1 0 0 0,1-1 0 0 0,2-1 0 0 0,1 0 0 0 0,3 2 0 0 0,3-2 0 0 0,-2 1 0 0 0,4 5 0 0 0,4 5 0 0 0,4 5 0 0 0,4 5 0 0 0,2 3 0 0 0,1 1 0 0 0,1 2 0 0 0,0 0 0 0 0,1 0 0 0 0,3 0 0 0 0,2 0 0 0 0,-1-1 0 0 0,4 1 0 0 0,-5 3 0 0 0,-3 1 0 0 0,-6 5 0 0 0,-3 4 0 0 0,2 4 0 0 0,-4 3 0 0 0,0 3 0 0 0,2-5 0 0 0,2-3 0 0 0,6-6 0 0 0,3-4 0 0 0,1-3 0 0 0,0-2 0 0 0,-1-6 0 0 0,-1-1 0 0 0,-1-5 0 0 0,-5-4 0 0 0,-2-2 0 0 0,0-5 0 0 0,-3-2 0 0 0,-4-1 0 0 0,0 0 0 0 0,-3 0 0 0 0,-2-1 0 0 0,-2 5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19029 8149 16383 0 0,'0'4'0'0'0,"4"14"0"0"0,10 17 0 0 0,11 10 0 0 0,1 7 0 0 0,0 10 0 0 0,-4 4 0 0 0,-6-6 0 0 0,-9 3 0 0 0,-11 0 0 0 0,-9 2 0 0 0,-18 3 0 0 0,-9-12 0 0 0,-10-9 0 0 0,-4-10 0 0 0,-1-11 0 0 0,3-9 0 0 0,8-8 0 0 0,6-6 0 0 0,10-3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19182 8725 16383 0 0,'4'-5'0'0'0,"10"-4"0"0"0,11-11 0 0 0,5-5 0 0 0,7-6 0 0 0,-4-8 0 0 0,1 0 0 0 0,-1-2 0 0 0,-2 1 0 0 0,-2 4 0 0 0,-2 8 0 0 0,-1 8 0 0 0,-1 8 0 0 0,0 6 0 0 0,-9 4 0 0 0,-20 3 0 0 0,-13 4 0 0 0,-12 7 0 0 0,-6 4 0 0 0,-9 1 0 0 0,-1 5 0 0 0,-1 3 0 0 0,6 5 0 0 0,7 3 0 0 0,4 3 0 0 0,8 0 0 0 0,6-1 0 0 0,7-4 0 0 0,8-2 0 0 0,13-2 0 0 0,9-5 0 0 0,4-7 0 0 0,2-6 0 0 0,5-4 0 0 0,4-4 0 0 0,6-1 0 0 0,7-5 0 0 0,-5-6 0 0 0,-1-5 0 0 0,-5-9 0 0 0,0-7 0 0 0,-6-4 0 0 0,-10 1 0 0 0,-8 2 0 0 0,-7-2 0 0 0,-4 1 0 0 0,-4 2 0 0 0,-1 19 0 0 0,-1 16 0 0 0,0 20 0 0 0,1 15 0 0 0,0 4 0 0 0,9 0 0 0 0,2-3 0 0 0,5-9 0 0 0,3-8 0 0 0,4-9 0 0 0,1-7 0 0 0,1-3 0 0 0,1-4 0 0 0,1 0 0 0 0,-1-1 0 0 0,4-8 0 0 0,-2-7 0 0 0,-7-8 0 0 0,-6-13 0 0 0,-5-4 0 0 0,-1-12 0 0 0,-1-5 0 0 0,-2 0 0 0 0,-2 0 0 0 0,-1-1 0 0 0,-1 2 0 0 0,-1 0 0 0 0,0 4 0 0 0,-1 5 0 0 0,1 8 0 0 0,0 6 0 0 0,-9 5 0 0 0,-2 4 0 0 0,-4-3 0 0 0,1 0 0 0 0,-2 1 0 0 0,-2 4 0 0 0,-2 7 0 0 0,-2 7 0 0 0,-1 4 0 0 0,-2 3 0 0 0,1 3 0 0 0,-1 1 0 0 0,0 4 0 0 0,4 15 0 0 0,6 11 0 0 0,5 5 0 0 0,4 5 0 0 0,4 4 0 0 0,2 6 0 0 0,0 8 0 0 0,2-2 0 0 0,-1-3 0 0 0,4-2 0 0 0,1-7 0 0 0,0 0 0 0 0,2-2 0 0 0,9 2 0 0 0,2-4 0 0 0,1-3 0 0 0,2-10 0 0 0,1 0 0 0 0,0-1 0 0 0,2-1 0 0 0,-4 0 0 0 0,2-1 0 0 0,2-1 0 0 0,1 1 0 0 0,5 3 0 0 0,4 2 0 0 0,2-4 0 0 0,-3-7 0 0 0,-1-7 0 0 0,-4-4 0 0 0,-2-5 0 0 0,-1-2 0 0 0,-1-2 0 0 0,-1-4 0 0 0,-4-7 0 0 0,7-16 0 0 0,-1-9 0 0 0,-5-6 0 0 0,-6-4 0 0 0,-6 1 0 0 0,-4 1 0 0 0,-3 3 0 0 0,-2 6 0 0 0,-1 3 0 0 0,0 4 0 0 0,-4 7 0 0 0,-2 11 0 0 0,1 12 0 0 0,2 10 0 0 0,5 7 0 0 0,6 4 0 0 0,7 0 0 0 0,5-5 0 0 0,4-6 0 0 0,5-3 0 0 0,8-4 0 0 0,1-3 0 0 0,11-1 0 0 0,-3-5 0 0 0,0-10 0 0 0,0-6 0 0 0,6-13 0 0 0,-3-4 0 0 0,0-5 0 0 0,-5-11 0 0 0,-5 0 0 0 0,-5-4 0 0 0,-8-1 0 0 0,-8 2 0 0 0,-7-2 0 0 0,-6-4 0 0 0,-3 1 0 0 0,-1 2 0 0 0,-2 7 0 0 0,1 5 0 0 0,-1 6 0 0 0,1 5 0 0 0,0 6 0 0 0,-3 8 0 0 0,-6 7 0 0 0,-5 7 0 0 0,-9 9 0 0 0,0 9 0 0 0,0 15 0 0 0,0 12 0 0 0,4 13 0 0 0,5 10 0 0 0,6 4 0 0 0,3 3 0 0 0,4-1 0 0 0,2-7 0 0 0,0 3 0 0 0,1 4 0 0 0,0 7 0 0 0,9 20 0 0 0,10 17 0 0 0,10 6 0 0 0,9-1 0 0 0,10-10 0 0 0,-3-19 0 0 0,-5-24 0 0 0,-6-22 0 0 0,-4-18 0 0 0,-8-13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21378 8947 16383 0 0,'9'0'0'0'0,"6"0"0"0"0,10 0 0 0 0,0-4 0 0 0,0-2 0 0 0,0-3 0 0 0,-4-5 0 0 0,-2-4 0 0 0,-4-3 0 0 0,0 2 0 0 0,-3 0 0 0 0,-3-1 0 0 0,-3-1 0 0 0,-3-2 0 0 0,-2 0 0 0 0,-5-1 0 0 0,-11-1 0 0 0,-6 5 0 0 0,-4 5 0 0 0,-2 9 0 0 0,3 19 0 0 0,6 10 0 0 0,7 7 0 0 0,4 6 0 0 0,4 5 0 0 0,2 0 0 0 0,1 1 0 0 0,6 1 0 0 0,9-5 0 0 0,19 2 0 0 0,16 0 0 0 0,12-8 0 0 0,4-10 0 0 0,0 1 0 0 0,-8-4 0 0 0,-14-5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22278 8921 16383 0 0,'4'0'0'0'0,"6"0"0"0"0,5 0 0 0 0,8 0 0 0 0,5-4 0 0 0,2-6 0 0 0,-5-5 0 0 0,-2-4 0 0 0,-4-4 0 0 0,-7-1 0 0 0,0-1 0 0 0,-3-1 0 0 0,-2 1 0 0 0,-3-5 0 0 0,-2-1 0 0 0,-1-3 0 0 0,-1-1 0 0 0,-1-2 0 0 0,1 0 0 0 0,-5-1 0 0 0,-5 1 0 0 0,-5 4 0 0 0,-5 2 0 0 0,-2 7 0 0 0,6 8 0 0 0,10 10 0 0 0,15 10 0 0 0,9 10 0 0 0,11 9 0 0 0,4 11 0 0 0,5 5 0 0 0,5 7 0 0 0,-6-1 0 0 0,-4-8 0 0 0,-4-6 0 0 0,-3-5 0 0 0,-1-6 0 0 0,-1-7 0 0 0,-5-1 0 0 0,-1-2 0 0 0,-3 0 0 0 0,-1 8 0 0 0,2 4 0 0 0,2 12 0 0 0,-2 3 0 0 0,-3 5 0 0 0,-9-6 0 0 0,-13-8 0 0 0,-13-9 0 0 0,-12-4 0 0 0,-3-4 0 0 0,-1-4 0 0 0,3-4 0 0 0,15-1 0 0 0,16-2 0 0 0,16-1 0 0 0,11-4 0 0 0,9-5 0 0 0,8-2 0 0 0,-2-2 0 0 0,-5-4 0 0 0,-2-2 0 0 0,-4 2 0 0 0,-5 0 0 0 0,-7-1 0 0 0,-6-2 0 0 0,-5-6 0 0 0,-2-10 0 0 0,-2-3 0 0 0,-1-4 0 0 0,-1-6 0 0 0,1-4 0 0 0,0 0 0 0 0,0 0 0 0 0,1 2 0 0 0,0-4 0 0 0,0 4 0 0 0,0 2 0 0 0,0 2 0 0 0,0 0 0 0 0,0 4 0 0 0,0 6 0 0 0,0 4 0 0 0,-4 9 0 0 0,-2 4 0 0 0,1 10 0 0 0,1 15 0 0 0,1 11 0 0 0,1 16 0 0 0,1 11 0 0 0,0 2 0 0 0,1 6 0 0 0,1-1 0 0 0,3 0 0 0 0,2 0 0 0 0,-1-1 0 0 0,4-4 0 0 0,8 11 0 0 0,1 1 0 0 0,2-5 0 0 0,-2 2 0 0 0,-5-5 0 0 0,0-10 0 0 0,-2-3 0 0 0,1-4 0 0 0,3-2 0 0 0,-2-3 0 0 0,2-5 0 0 0,2-6 0 0 0,3-6 0 0 0,-3-13 0 0 0,-3-18 0 0 0,-5-10 0 0 0,-3-11 0 0 0,-4-8 0 0 0,-1 2 0 0 0,-1 4 0 0 0,3 6 0 0 0,6 9 0 0 0,5 11 0 0 0,5 7 0 0 0,3 7 0 0 0,2 3 0 0 0,1 3 0 0 0,1 1 0 0 0,0 0 0 0 0,-1-1 0 0 0,0 1 0 0 0,-4 3 0 0 0,-5 5 0 0 0,-7 5 0 0 0,-4 9 0 0 0,-2 4 0 0 0,1 5 0 0 0,1 3 0 0 0,3-7 0 0 0,5-2 0 0 0,5-7 0 0 0,2-7 0 0 0,3-5 0 0 0,6-4 0 0 0,1-7 0 0 0,1-3 0 0 0,-5-5 0 0 0,-3-4 0 0 0,-2-4 0 0 0,1-8 0 0 0,-4-6 0 0 0,-5-3 0 0 0,-5 1 0 0 0,-3 2 0 0 0,-3 2 0 0 0,-2 3 0 0 0,0 2 0 0 0,-1 9 0 0 0,0 12 0 0 0,0 15 0 0 0,0 10 0 0 0,1 14 0 0 0,0 6 0 0 0,4 4 0 0 0,6-1 0 0 0,5-8 0 0 0,4-10 0 0 0,8-9 0 0 0,3-7 0 0 0,4-6 0 0 0,2-2 0 0 0,6-7 0 0 0,-3-14 0 0 0,-5-8 0 0 0,-7-12 0 0 0,-5-7 0 0 0,-6-5 0 0 0,-1 12 0 0 0,0 16 0 0 0,-1 16 0 0 0,0 10 0 0 0,2 9 0 0 0,3 2 0 0 0,2-1 0 0 0,2-2 0 0 0,1-3 0 0 0,1-3 0 0 0,0-2 0 0 0,0-1 0 0 0,4-10 0 0 0,2-7 0 0 0,3-9 0 0 0,0-5 0 0 0,-1 5 0 0 0,-11 4 0 0 0,-13 6 0 0 0,-25 11 0 0 0,-9 9 0 0 0,-5 4 0 0 0,-1 5 0 0 0,0 5 0 0 0,-3 1 0 0 0,4 7 0 0 0,8 4 0 0 0,7-1 0 0 0,6 0 0 0 0,9-1 0 0 0,9-6 0 0 0,6-7 0 0 0,6-6 0 0 0,7 0 0 0 0,3-3 0 0 0,1-1 0 0 0,-3-3 0 0 0,0-1 0 0 0,-1-1 0 0 0,-2-1 0 0 0,0-1 0 0 0,3 1 0 0 0,1-1 0 0 0,4 1 0 0 0,-4-4 0 0 0,-3-6 0 0 0,-6-10 0 0 0,-3-5 0 0 0,-3-6 0 0 0,-6-3 0 0 0,-3-4 0 0 0,-3 0 0 0 0,2 0 0 0 0,0 1 0 0 0,0-2 0 0 0,-2-2 0 0 0,-1-3 0 0 0,0 2 0 0 0,-2 0 0 0 0,0-1 0 0 0,0-2 0 0 0,0 2 0 0 0,0 5 0 0 0,0 4 0 0 0,-1 5 0 0 0,1 1 0 0 0,0 12 0 0 0,0 15 0 0 0,0 17 0 0 0,0 18 0 0 0,4 8 0 0 0,2 5 0 0 0,-1-2 0 0 0,4 5 0 0 0,-1-3 0 0 0,0 0 0 0 0,-3-5 0 0 0,2 0 0 0 0,1 5 0 0 0,2 2 0 0 0,0-3 0 0 0,-2 0 0 0 0,2-5 0 0 0,0-4 0 0 0,-3-5 0 0 0,2-3 0 0 0,0-3 0 0 0,2-1 0 0 0,8-5 0 0 0,4-6 0 0 0,3-10 0 0 0,-2-9 0 0 0,1-13 0 0 0,-2-15 0 0 0,-1-15 0 0 0,-4-3 0 0 0,-2 2 0 0 0,-3 6 0 0 0,1 14 0 0 0,-3 21 0 0 0,2 15 0 0 0,-2 16 0 0 0,1 11 0 0 0,4 1 0 0 0,2-6 0 0 0,3-8 0 0 0,2-8 0 0 0,1-5 0 0 0,1-5 0 0 0,4-3 0 0 0,2-1 0 0 0,-1 0 0 0 0,-1-9 0 0 0,-1-11 0 0 0,-5-6 0 0 0,-7-2 0 0 0,-6-1 0 0 0,-5 1 0 0 0,-3-4 0 0 0,-2 2 0 0 0,-1 12 0 0 0,0 14 0 0 0,0 13 0 0 0,0 8 0 0 0,0 7 0 0 0,1 1 0 0 0,-1 4 0 0 0,1-1 0 0 0,9 0 0 0 0,6-5 0 0 0,5-5 0 0 0,4-7 0 0 0,2-4 0 0 0,0-4 0 0 0,0-2 0 0 0,0-1 0 0 0,0 0 0 0 0,-5-4 0 0 0,-1-10 0 0 0,-5-6 0 0 0,-5-9 0 0 0,-3-6 0 0 0,-4-7 0 0 0,-2 2 0 0 0,-1 2 0 0 0,4 8 0 0 0,5 9 0 0 0,5 9 0 0 0,4 6 0 0 0,4 4 0 0 0,2 3 0 0 0,-3 6 0 0 0,-5 14 0 0 0,-5 8 0 0 0,-5 12 0 0 0,-3 11 0 0 0,-2 1 0 0 0,3 5 0 0 0,0-4 0 0 0,5-10 0 0 0,12-13 0 0 0,12-11 0 0 0,8-10 0 0 0,6-5 0 0 0,3-4 0 0 0,-3-2 0 0 0,-1 0 0 0 0,-8-5 0 0 0,-2-4 0 0 0,-4-10 0 0 0,-6-5 0 0 0,-4-2 0 0 0,-2-1 0 0 0,5-11 0 0 0,2-5 0 0 0,0-5 0 0 0,5-8 0 0 0,0-2 0 0 0,-5 5 0 0 0,-7 7 0 0 0,-7 9 0 0 0,-9 9 0 0 0,-11 12 0 0 0,-12 7 0 0 0,-6 7 0 0 0,-4 7 0 0 0,3 8 0 0 0,6 10 0 0 0,7 14 0 0 0,5 6 0 0 0,4 4 0 0 0,11-2 0 0 0,9-4 0 0 0,10-8 0 0 0,4-5 0 0 0,2-8 0 0 0,-1-7 0 0 0,-5-5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24818 8291 16383 0 0,'0'-4'0'0'0,"0"-6"0"0"0,12-5 0 0 0,22-5 0 0 0,17 2 0 0 0,16 0 0 0 0,14-2 0 0 0,13-5 0 0 0,1-3 0 0 0,-13 3 0 0 0,-16 6 0 0 0,-19 7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22622 8244 16383 0 0,'12'0'0'0'0,"26"0"0"0"0,23 0 0 0 0,21 0 0 0 0,10 0 0 0 0,6-5 0 0 0,-2-13 0 0 0,-8-8 0 0 0,-15 1 0 0 0,-12 4 0 0 0,-11-3 0 0 0,-15 4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11358 7488 16383 0 0,'0'4'0'0'0,"0"6"0"0"0,0 5 0 0 0,0 4 0 0 0,0 3 0 0 0,0 3 0 0 0,0 0 0 0 0,-5 1 0 0 0,0-1 0 0 0,0 1 0 0 0,0-1 0 0 0,2 0 0 0 0,1 0 0 0 0,1 0 0 0 0,1-1 0 0 0,0 1 0 0 0,-4-1 0 0 0,-1 1 0 0 0,0 0 0 0 0,0 3 0 0 0,3 3 0 0 0,0 3 0 0 0,1 0 0 0 0,-8-1 0 0 0,-2-2 0 0 0,0-3 0 0 0,3-1 0 0 0,-2 3 0 0 0,1 1 0 0 0,2-2 0 0 0,2 0 0 0 0,2-2 0 0 0,1-1 0 0 0,-3 0 0 0 0,0-2 0 0 0,0 5 0 0 0,1 1 0 0 0,-3 0 0 0 0,0-2 0 0 0,1 0 0 0 0,2-2 0 0 0,1 0 0 0 0,-3-1 0 0 0,-1 3 0 0 0,2 2 0 0 0,1 8 0 0 0,-3-3 0 0 0,0 2 0 0 0,1-2 0 0 0,-3 6 0 0 0,1 0 0 0 0,1-2 0 0 0,2-5 0 0 0,1-3 0 0 0,-2-2 0 0 0,0-3 0 0 0,5-6 0 0 0,7-5 0 0 0,10-6 0 0 0,8-9 0 0 0,3-4 0 0 0,1-5 0 0 0,9-6 0 0 0,2-1 0 0 0,3 0 0 0 0,-2-3 0 0 0,1 2 0 0 0,-3 0 0 0 0,-3-2 0 0 0,-3 3 0 0 0,-4 4 0 0 0,3 4 0 0 0,4 3 0 0 0,4 3 0 0 0,0 2 0 0 0,-11 0 0 0 0,-14 1 0 0 0,-6-1 0 0 0,1 1 0 0 0,2-9 0 0 0,0-7 0 0 0,2-13 0 0 0,7-7 0 0 0,0-1 0 0 0,-3 1 0 0 0,4-5 0 0 0,2 3 0 0 0,2 4 0 0 0,4 4 0 0 0,7 7 0 0 0,1 2 0 0 0,2 1 0 0 0,3 4 0 0 0,7 4 0 0 0,-1 4 0 0 0,-4 3 0 0 0,-1 3 0 0 0,-12 1 0 0 0,-20 0 0 0 0,-16 1 0 0 0,-11 0 0 0 0,-8 0 0 0 0,-3 3 0 0 0,-5 2 0 0 0,2 4 0 0 0,2 0 0 0 0,2 2 0 0 0,1 0 0 0 0,5 1 0 0 0,1 4 0 0 0,1 1 0 0 0,-2-1 0 0 0,3 1 0 0 0,4 1 0 0 0,5 1 0 0 0,3 2 0 0 0,3 2 0 0 0,1 0 0 0 0,1 0 0 0 0,1 1 0 0 0,0 0 0 0 0,4 0 0 0 0,5-4 0 0 0,6-6 0 0 0,8 3 0 0 0,8 2 0 0 0,7 3 0 0 0,10 1 0 0 0,0 1 0 0 0,-3 0 0 0 0,2 0 0 0 0,-2-4 0 0 0,3-6 0 0 0,-6-1 0 0 0,-3-3 0 0 0,-3-3 0 0 0,0-3 0 0 0,-2-3 0 0 0,-3-1 0 0 0,-3-1 0 0 0,3-1 0 0 0,-1-8 0 0 0,-1-7 0 0 0,-5-5 0 0 0,-8-7 0 0 0,-6-3 0 0 0,-5-5 0 0 0,-4-8 0 0 0,-2-2 0 0 0,-1-1 0 0 0,0 0 0 0 0,0-2 0 0 0,0 5 0 0 0,0 4 0 0 0,0 6 0 0 0,-3 4 0 0 0,-6 8 0 0 0,-1 2 0 0 0,-11 6 0 0 0,-6 4 0 0 0,-11 5 0 0 0,-3 2 0 0 0,-3 3 0 0 0,3 0 0 0 0,-1 1 0 0 0,-1 0 0 0 0,-1 0 0 0 0,2 4 0 0 0,9 5 0 0 0,11 5 0 0 0,8 5 0 0 0,7 1 0 0 0,14 7 0 0 0,17-1 0 0 0,19-2 0 0 0,18-4 0 0 0,11-7 0 0 0,3-5 0 0 0,0-4 0 0 0,-3-3 0 0 0,-10-2 0 0 0,-2-1 0 0 0,-4-4 0 0 0,-2-6 0 0 0,-6-1 0 0 0,1-2 0 0 0,2-8 0 0 0,-5 1 0 0 0,-5-6 0 0 0,-1 0 0 0 0,-3-2 0 0 0,-3 5 0 0 0,-4 7 0 0 0,-2-3 0 0 0,-1 2 0 0 0,2 1 0 0 0,6 2 0 0 0,5-4 0 0 0,0 1 0 0 0,-10 4 0 0 0,-15 4 0 0 0,-14 8 0 0 0,-15 4 0 0 0,-9 6 0 0 0,-10 10 0 0 0,2 6 0 0 0,2 4 0 0 0,2 4 0 0 0,6 2 0 0 0,6 3 0 0 0,2-5 0 0 0,3 1 0 0 0,12-6 0 0 0,6-2 0 0 0,6-6 0 0 0,9-3 0 0 0,5 2 0 0 0,2-4 0 0 0,4-3 0 0 0,2-4 0 0 0,-2-3 0 0 0,-3-3 0 0 0,-1 0 0 0 0,-2-2 0 0 0,-1-4 0 0 0,-1-9 0 0 0,-1-8 0 0 0,-4-11 0 0 0,-5-5 0 0 0,-6-5 0 0 0,-4 3 0 0 0,-3-2 0 0 0,-2-2 0 0 0,0-2 0 0 0,-1 3 0 0 0,0 5 0 0 0,0 13 0 0 0,0 18 0 0 0,1 20 0 0 0,-1 20 0 0 0,1 12 0 0 0,0 12 0 0 0,0 8 0 0 0,0 5 0 0 0,0 4 0 0 0,0 6 0 0 0,0 6 0 0 0,0 1 0 0 0,-8-6 0 0 0,-3-12 0 0 0,0-10 0 0 0,-1-3 0 0 0,0-1 0 0 0,-1-7 0 0 0,-3-3 0 0 0,-3-1 0 0 0,-7 1 0 0 0,-6 1 0 0 0,-4 0 0 0 0,2-2 0 0 0,-3-5 0 0 0,-2-5 0 0 0,0-8 0 0 0,-1-9 0 0 0,1-7 0 0 0,0-5 0 0 0,2-8 0 0 0,8-12 0 0 0,8-11 0 0 0,7-6 0 0 0,8-6 0 0 0,3 0 0 0 0,3-2 0 0 0,5-3 0 0 0,7 1 0 0 0,9 5 0 0 0,9-1 0 0 0,13 3 0 0 0,11-2 0 0 0,9 2 0 0 0,2 2 0 0 0,-2 7 0 0 0,-2 4 0 0 0,-9 5 0 0 0,-8 6 0 0 0,-3 5 0 0 0,-1 3 0 0 0,-2 2 0 0 0,4 2 0 0 0,0 0 0 0 0,1 0 0 0 0,-3-4 0 0 0,-4-10 0 0 0,-8-12 0 0 0,-9-5 0 0 0,-7-2 0 0 0,2-7 0 0 0,-1-7 0 0 0,1-7 0 0 0,-1-8 0 0 0,-4-1 0 0 0,-3 5 0 0 0,-2 5 0 0 0,-2 18 0 0 0,-6 25 0 0 0,-1 21 0 0 0,-5 22 0 0 0,0 13 0 0 0,1 7 0 0 0,6-6 0 0 0,5-7 0 0 0,5-5 0 0 0,10-2 0 0 0,5-2 0 0 0,5-6 0 0 0,1-7 0 0 0,0-8 0 0 0,0-5 0 0 0,-2-4 0 0 0,1-2 0 0 0,2-1 0 0 0,-3-5 0 0 0,-1-1 0 0 0,7-8 0 0 0,10-9 0 0 0,4-6 0 0 0,5-1 0 0 0,-2 0 0 0 0,0 2 0 0 0,0 5 0 0 0,-1 2 0 0 0,-4 2 0 0 0,-5 3 0 0 0,-1 6 0 0 0,-2-1 0 0 0,-4-2 0 0 0,-3 2 0 0 0,-10 6 0 0 0,-13 5 0 0 0,-16 2 0 0 0,-14 10 0 0 0,-12 3 0 0 0,0 2 0 0 0,3 0 0 0 0,2 1 0 0 0,2 5 0 0 0,7 4 0 0 0,6 1 0 0 0,6 5 0 0 0,10-3 0 0 0,12-3 0 0 0,8-5 0 0 0,6-7 0 0 0,2-5 0 0 0,9-4 0 0 0,2-4 0 0 0,-1-1 0 0 0,-3-1 0 0 0,-3 0 0 0 0,-3-5 0 0 0,-2 0 0 0 0,-2 0 0 0 0,0-3 0 0 0,3-4 0 0 0,2 0 0 0 0,3-1 0 0 0,1-4 0 0 0,-1-2 0 0 0,-2-2 0 0 0,-7-5 0 0 0,1-3 0 0 0,1-5 0 0 0,0 4 0 0 0,0-1 0 0 0,-1 5 0 0 0,0-2 0 0 0,4 5 0 0 0,2 6 0 0 0,-1 6 0 0 0,-2 5 0 0 0,0 4 0 0 0,-10 2 0 0 0,-12 2 0 0 0,-15 0 0 0 0,-11 4 0 0 0,-5 2 0 0 0,-4-1 0 0 0,0 7 0 0 0,0 10 0 0 0,5 5 0 0 0,7 2 0 0 0,6 0 0 0 0,5 4 0 0 0,4 3 0 0 0,2 5 0 0 0,5 3 0 0 0,6-6 0 0 0,5-9 0 0 0,4-10 0 0 0,3-9 0 0 0,2-6 0 0 0,5-3 0 0 0,5-3 0 0 0,2-1 0 0 0,2-4 0 0 0,-5-6 0 0 0,-4-4 0 0 0,-8-13 0 0 0,-7-5 0 0 0,-6-5 0 0 0,-5 0 0 0 0,-2-3 0 0 0,-3 3 0 0 0,0 3 0 0 0,-1 13 0 0 0,1 17 0 0 0,0 19 0 0 0,0 16 0 0 0,1 6 0 0 0,0 3 0 0 0,4-3 0 0 0,10-5 0 0 0,6-10 0 0 0,9-7 0 0 0,4-6 0 0 0,3-4 0 0 0,6-3 0 0 0,2-1 0 0 0,0-4 0 0 0,3-11 0 0 0,-1-6 0 0 0,4-12 0 0 0,-3-8 0 0 0,-4-6 0 0 0,-7-7 0 0 0,-8 1 0 0 0,-5 3 0 0 0,-3-4 0 0 0,-4 4 0 0 0,-5-2 0 0 0,-4-5 0 0 0,-4-1 0 0 0,-2-2 0 0 0,-1-4 0 0 0,-1 5 0 0 0,-4 4 0 0 0,-1 8 0 0 0,-5 7 0 0 0,-3 12 0 0 0,-5 9 0 0 0,-2 14 0 0 0,-2 11 0 0 0,-2 26 0 0 0,4 20 0 0 0,5 18 0 0 0,6 19 0 0 0,4 19 0 0 0,3 8 0 0 0,3-3 0 0 0,4-5 0 0 0,11-10 0 0 0,7-19 0 0 0,8-14 0 0 0,3-13 0 0 0,4-16 0 0 0,4-14 0 0 0,4-10 0 0 0,3-7 0 0 0,5-4 0 0 0,6-3 0 0 0,6 0 0 0 0,5 0 0 0 0,-2-3 0 0 0,-4-5 0 0 0,-4-5 0 0 0,-9-4 0 0 0,-8-7 0 0 0,-11-3 0 0 0,-12-5 0 0 0,-9 0 0 0 0,-15 1 0 0 0,-6 7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27490 8452 16383 0 0,'13'0'0'0'0,"20"-8"0"0"0,22-3 0 0 0,22-4 0 0 0,31-16 0 0 0,15-2 0 0 0,3 4 0 0 0,0 7 0 0 0,-17 7 0 0 0,-18 7 0 0 0,-21 3 0 0 0,-21 4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10530 8739 16383 0 0,'5'0'0'0'0,"4"0"0"0"0,6 0 0 0 0,5 0 0 0 0,2 0 0 0 0,7 0 0 0 0,1 0 0 0 0,1 0 0 0 0,-1 0 0 0 0,3 0 0 0 0,0 0 0 0 0,7 0 0 0 0,4 0 0 0 0,5 0 0 0 0,0 0 0 0 0,6 0 0 0 0,6 0 0 0 0,5 0 0 0 0,3 0 0 0 0,-5 0 0 0 0,-1 0 0 0 0,1 0 0 0 0,3 0 0 0 0,-3 0 0 0 0,2 0 0 0 0,1 0 0 0 0,2 0 0 0 0,-2 0 0 0 0,-1 0 0 0 0,2 0 0 0 0,6 0 0 0 0,3 0 0 0 0,5 0 0 0 0,9 0 0 0 0,15 0 0 0 0,6 0 0 0 0,0 0 0 0 0,-6 0 0 0 0,-4 0 0 0 0,-7 0 0 0 0,-3 0 0 0 0,-5 0 0 0 0,-4 0 0 0 0,0 0 0 0 0,8 0 0 0 0,-1 0 0 0 0,2 0 0 0 0,7 0 0 0 0,-6 0 0 0 0,-6 0 0 0 0,-9 0 0 0 0,-6 0 0 0 0,-6 0 0 0 0,-11 0 0 0 0,-6 0 0 0 0,-3 0 0 0 0,4 0 0 0 0,1 0 0 0 0,0 0 0 0 0,4 0 0 0 0,6 0 0 0 0,-4 0 0 0 0,1 0 0 0 0,4 0 0 0 0,-6 0 0 0 0,2 0 0 0 0,2 0 0 0 0,0 0 0 0 0,2 0 0 0 0,-5 0 0 0 0,0 0 0 0 0,-1 0 0 0 0,-6 0 0 0 0,-7 0 0 0 0,-3 0 0 0 0,5 0 0 0 0,-2 0 0 0 0,-3 0 0 0 0,3 0 0 0 0,8 0 0 0 0,7-4 0 0 0,7-6 0 0 0,4-1 0 0 0,4-7 0 0 0,-7 0 0 0 0,-7-2 0 0 0,-8-1 0 0 0,-9 3 0 0 0,-8 4 0 0 0,4 5 0 0 0,-1 3 0 0 0,1 4 0 0 0,-1 1 0 0 0,1 2 0 0 0,-1-1 0 0 0,1 1 0 0 0,-1 0 0 0 0,0 0 0 0 0,-1-1 0 0 0,2 0 0 0 0,-2 1 0 0 0,-7-6 0 0 0,-16-9 0 0 0,-24-10 0 0 0,-17-7 0 0 0,-5 4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10583 5316 16383 0 0,'0'-4'0'0'0,"5"-2"0"0"0,8 1 0 0 0,21 1 0 0 0,7 1 0 0 0,14 1 0 0 0,14 1 0 0 0,9 1 0 0 0,7 0 0 0 0,14 0 0 0 0,11 0 0 0 0,17 0 0 0 0,11 0 0 0 0,8 0 0 0 0,12 1 0 0 0,9-1 0 0 0,9 0 0 0 0,-4 0 0 0 0,-6 0 0 0 0,-3 0 0 0 0,-7 0 0 0 0,-2 0 0 0 0,8 0 0 0 0,0 0 0 0 0,11 0 0 0 0,-4 0 0 0 0,8 0 0 0 0,3 0 0 0 0,4 0 0 0 0,0 0 0 0 0,3 0 0 0 0,-6 0 0 0 0,4 0 0 0 0,-4 4 0 0 0,-8 6 0 0 0,-4 0 0 0 0,-11 0 0 0 0,3-3 0 0 0,2-2 0 0 0,-9-2 0 0 0,-10-1 0 0 0,-1-2 0 0 0,1 0 0 0 0,-7-1 0 0 0,-11 1 0 0 0,-9-1 0 0 0,-13 1 0 0 0,-15 0 0 0 0,-10 0 0 0 0,-2 0 0 0 0,2 0 0 0 0,14 0 0 0 0,19 4 0 0 0,21 10 0 0 0,25 7 0 0 0,23 2 0 0 0,7 0 0 0 0,-9-6 0 0 0,-17-5 0 0 0,-16-4 0 0 0,-20-5 0 0 0,-27-1 0 0 0,-22-3 0 0 0,-12 1 0 0 0,-12-1 0 0 0,1 0 0 0 0,8 0 0 0 0,11 0 0 0 0,13 1 0 0 0,9 0 0 0 0,1 0 0 0 0,-3 0 0 0 0,-13 0 0 0 0,-13 0 0 0 0,-8 0 0 0 0,-2 0 0 0 0,1 0 0 0 0,-4 0 0 0 0,1 0 0 0 0,-5 0 0 0 0,-6 0 0 0 0,-7 0 0 0 0,-6 0 0 0 0,-3 0 0 0 0,-3 0 0 0 0,-1 0 0 0 0,4 0 0 0 0,1 0 0 0 0,-1 0 0 0 0,0 0 0 0 0,-5 0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11060 11351 16383 0 0,'8'0'0'0'0,"7"0"0"0"0,6 0 0 0 0,11 0 0 0 0,17 0 0 0 0,17 0 0 0 0,10 0 0 0 0,8 0 0 0 0,7 0 0 0 0,10 0 0 0 0,11 0 0 0 0,13 0 0 0 0,5 0 0 0 0,3 0 0 0 0,-2 0 0 0 0,3 0 0 0 0,8 0 0 0 0,0 0 0 0 0,6 0 0 0 0,-6 0 0 0 0,2 0 0 0 0,-2 0 0 0 0,-9 0 0 0 0,-1 0 0 0 0,-3 0 0 0 0,-7 0 0 0 0,-6 0 0 0 0,-7 0 0 0 0,-1 0 0 0 0,-7 0 0 0 0,-7 0 0 0 0,-7 0 0 0 0,6 0 0 0 0,9 0 0 0 0,20 0 0 0 0,19 0 0 0 0,19 0 0 0 0,7 0 0 0 0,9 0 0 0 0,-5 0 0 0 0,-15 0 0 0 0,-12 0 0 0 0,-15 0 0 0 0,-3 0 0 0 0,1 0 0 0 0,4 0 0 0 0,2 0 0 0 0,-6 0 0 0 0,0 0 0 0 0,-8 0 0 0 0,-12 0 0 0 0,-15 0 0 0 0,-16 0 0 0 0,-12 0 0 0 0,-5 0 0 0 0,-3 0 0 0 0,-3 0 0 0 0,-7 0 0 0 0,-3 0 0 0 0,-3 0 0 0 0,-6 0 0 0 0,-4 0 0 0 0,2 0 0 0 0,3 0 0 0 0,4 0 0 0 0,4 6 0 0 0,-1 2 0 0 0,-8 1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29288 8359 16383 0 0,'-4'0'0'0'0,"-2"-8"0"0"0,1-7 0 0 0,0-6 0 0 0,2-2 0 0 0,6 1 0 0 0,1 2 0 0 0,5 3 0 0 0,5 1 0 0 0,5-6 0 0 0,2 2 0 0 0,3-1 0 0 0,0-5 0 0 0,2-2 0 0 0,-1 0 0 0 0,-3 0 0 0 0,-2 4 0 0 0,-5 3 0 0 0,0-2 0 0 0,2 1 0 0 0,1 0 0 0 0,7 0 0 0 0,3 4 0 0 0,1 1 0 0 0,-1 3 0 0 0,-13 4 0 0 0,-17 4 0 0 0,-17 6 0 0 0,-14 13 0 0 0,-5 8 0 0 0,-9 8 0 0 0,0 4 0 0 0,3-4 0 0 0,5-3 0 0 0,6-1 0 0 0,3 3 0 0 0,3 1 0 0 0,6 0 0 0 0,7-1 0 0 0,9-5 0 0 0,11-7 0 0 0,11-5 0 0 0,9-6 0 0 0,7-3 0 0 0,10 7 0 0 0,3 1 0 0 0,-6 4 0 0 0,-3-1 0 0 0,2 1 0 0 0,-2 3 0 0 0,-3-1 0 0 0,-4-4 0 0 0,-1-4 0 0 0,-3-3 0 0 0,-1-3 0 0 0,-1-5 0 0 0,0-3 0 0 0,-4-4 0 0 0,-1 0 0 0 0,-5-3 0 0 0,1 0 0 0 0,1-5 0 0 0,2-4 0 0 0,3-2 0 0 0,-3-2 0 0 0,0 0 0 0 0,1 4 0 0 0,6 6 0 0 0,3 5 0 0 0,0 5 0 0 0,0 4 0 0 0,0 1 0 0 0,-10 2 0 0 0,-11 0 0 0 0,-16 4 0 0 0,-11 2 0 0 0,-5-1 0 0 0,-8 3 0 0 0,-6 8 0 0 0,0 6 0 0 0,1-2 0 0 0,4 1 0 0 0,7 0 0 0 0,9 0 0 0 0,7 2 0 0 0,5 0 0 0 0,4 8 0 0 0,6 0 0 0 0,3 2 0 0 0,4 3 0 0 0,9 5 0 0 0,5-1 0 0 0,6 0 0 0 0,3-6 0 0 0,8-5 0 0 0,1-7 0 0 0,-3-9 0 0 0,-4-5 0 0 0,-4-5 0 0 0,1-3 0 0 0,0-2 0 0 0,-3-1 0 0 0,3 1 0 0 0,-1-5 0 0 0,-1-4 0 0 0,-2-6 0 0 0,-5-12 0 0 0,-4-6 0 0 0,-4-5 0 0 0,-5 0 0 0 0,-5-7 0 0 0,-3 1 0 0 0,-2 4 0 0 0,-1 5 0 0 0,-1 4 0 0 0,0 3 0 0 0,0 3 0 0 0,-4-3 0 0 0,-5-1 0 0 0,-6 1 0 0 0,-7-3 0 0 0,-5-5 0 0 0,-2 5 0 0 0,-3 7 0 0 0,-2 8 0 0 0,2 6 0 0 0,3 6 0 0 0,-3 4 0 0 0,5 6 0 0 0,6 6 0 0 0,17 9 0 0 0,16 11 0 0 0,11 8 0 0 0,15 5 0 0 0,8 4 0 0 0,2-2 0 0 0,1-5 0 0 0,-4-9 0 0 0,-5-10 0 0 0,-1-9 0 0 0,-2-7 0 0 0,0-3 0 0 0,-1-4 0 0 0,6-5 0 0 0,0-6 0 0 0,-3-4 0 0 0,5-14 0 0 0,0-4 0 0 0,0-6 0 0 0,-7-8 0 0 0,-6 0 0 0 0,2-1 0 0 0,-6 1 0 0 0,-3-5 0 0 0,-5 3 0 0 0,-2 1 0 0 0,1 1 0 0 0,-2 4 0 0 0,-5 6 0 0 0,-3 0 0 0 0,-3 3 0 0 0,-2-5 0 0 0,-1 0 0 0 0,-2-6 0 0 0,-4 1 0 0 0,-1-1 0 0 0,-8 4 0 0 0,-2 5 0 0 0,-7 8 0 0 0,-2 10 0 0 0,-7 7 0 0 0,-2 6 0 0 0,-3 5 0 0 0,1 10 0 0 0,2 16 0 0 0,6 8 0 0 0,9 11 0 0 0,7 11 0 0 0,6 8 0 0 0,3 2 0 0 0,3 3 0 0 0,1-2 0 0 0,1 0 0 0 0,0 1 0 0 0,-1 3 0 0 0,4-13 0 0 0,1-5 0 0 0,-1-9 0 0 0,4-2 0 0 0,4 3 0 0 0,4-1 0 0 0,-1-3 0 0 0,1-5 0 0 0,2 0 0 0 0,2-2 0 0 0,1-1 0 0 0,2-8 0 0 0,0-7 0 0 0,1-2 0 0 0,0-4 0 0 0,0-3 0 0 0,-1-4 0 0 0,6-2 0 0 0,0-2 0 0 0,4 0 0 0 0,1-1 0 0 0,-2 0 0 0 0,6-4 0 0 0,-4-5 0 0 0,-7-5 0 0 0,0-13 0 0 0,-6-6 0 0 0,-5-5 0 0 0,-7-9 0 0 0,-4 0 0 0 0,-4-4 0 0 0,-1 1 0 0 0,-2 3 0 0 0,0 12 0 0 0,-1 21 0 0 0,1 26 0 0 0,-8 24 0 0 0,-2 13 0 0 0,0 12 0 0 0,2 4 0 0 0,3 0 0 0 0,2-4 0 0 0,2-6 0 0 0,2-6 0 0 0,0-5 0 0 0,8-11 0 0 0,8-11 0 0 0,9-8 0 0 0,5-11 0 0 0,9-11 0 0 0,-1-11 0 0 0,-4-2 0 0 0,-3-3 0 0 0,-6-4 0 0 0,0-2 0 0 0,-4 0 0 0 0,-5-2 0 0 0,-6-1 0 0 0,0 2 0 0 0,-2-3 0 0 0,2-3 0 0 0,-1-3 0 0 0,-1 0 0 0 0,-3 0 0 0 0,-2 2 0 0 0,-2 3 0 0 0,0 4 0 0 0,-1 4 0 0 0,0 2 0 0 0,-1 9 0 0 0,1 17 0 0 0,4 12 0 0 0,5 11 0 0 0,2 7 0 0 0,-2 7 0 0 0,7 1 0 0 0,0 3 0 0 0,-2-2 0 0 0,-4-3 0 0 0,-4-4 0 0 0,-2 1 0 0 0,-3 4 0 0 0,4-1 0 0 0,0-2 0 0 0,4 2 0 0 0,4 3 0 0 0,5-6 0 0 0,-2-3 0 0 0,2-8 0 0 0,1-7 0 0 0,2-6 0 0 0,1-5 0 0 0,2-2 0 0 0,0-3 0 0 0,1 0 0 0 0,0-1 0 0 0,-4-3 0 0 0,-2-2 0 0 0,5-3 0 0 0,2-4 0 0 0,-3-4 0 0 0,-2-4 0 0 0,1-5 0 0 0,-1 1 0 0 0,2 1 0 0 0,-4 0 0 0 0,-1 5 0 0 0,-3 2 0 0 0,0 3 0 0 0,1-4 0 0 0,3 2 0 0 0,1 3 0 0 0,-1 0 0 0 0,3 3 0 0 0,3 2 0 0 0,1 4 0 0 0,-1 2 0 0 0,1 2 0 0 0,0 0 0 0 0,-1 2 0 0 0,-4 4 0 0 0,-1 9 0 0 0,-5 11 0 0 0,-5 6 0 0 0,-3 5 0 0 0,-4 6 0 0 0,-2-1 0 0 0,-1-3 0 0 0,0 1 0 0 0,-1-3 0 0 0,0-3 0 0 0,0-11 0 0 0,1-13 0 0 0,-1-13 0 0 0,1-10 0 0 0,0-7 0 0 0,0-7 0 0 0,0-5 0 0 0,0-3 0 0 0,0-1 0 0 0,0 2 0 0 0,0 2 0 0 0,5 4 0 0 0,4 2 0 0 0,6 5 0 0 0,5 7 0 0 0,2 6 0 0 0,2 4 0 0 0,2 3 0 0 0,-1 2 0 0 0,1 1 0 0 0,-1 0 0 0 0,-3 9 0 0 0,-3 6 0 0 0,-4 5 0 0 0,0 8 0 0 0,-3 2 0 0 0,-3 0 0 0 0,-3 4 0 0 0,-4 0 0 0 0,0-2 0 0 0,-2-3 0 0 0,-1-14 0 0 0,1-14 0 0 0,-1-17 0 0 0,5-8 0 0 0,5-14 0 0 0,6-5 0 0 0,0-3 0 0 0,2 5 0 0 0,-3 6 0 0 0,-2 5 0 0 0,4 2 0 0 0,3 3 0 0 0,4 4 0 0 0,1 6 0 0 0,1 6 0 0 0,1 3 0 0 0,-1 4 0 0 0,5 1 0 0 0,1 1 0 0 0,-5 4 0 0 0,-7 6 0 0 0,-6 9 0 0 0,-6 10 0 0 0,-4 3 0 0 0,2 6 0 0 0,4-5 0 0 0,9-4 0 0 0,2-2 0 0 0,1-7 0 0 0,1-6 0 0 0,1-6 0 0 0,2-1 0 0 0,-1-1 0 0 0,1-2 0 0 0,0-1 0 0 0,0-3 0 0 0,-4-4 0 0 0,-2-3 0 0 0,0-3 0 0 0,2-6 0 0 0,-4-3 0 0 0,0-4 0 0 0,-3-2 0 0 0,1 4 0 0 0,5-4 0 0 0,0-2 0 0 0,-4 0 0 0 0,-4-1 0 0 0,0 1 0 0 0,2 0 0 0 0,-2-3 0 0 0,2-2 0 0 0,3 1 0 0 0,-2 1 0 0 0,0 6 0 0 0,-1 2 0 0 0,0 5 0 0 0,3 1 0 0 0,2 2 0 0 0,-3 1 0 0 0,2 1 0 0 0,0 4 0 0 0,3 2 0 0 0,1 2 0 0 0,1 1 0 0 0,1 2 0 0 0,0 0 0 0 0,1 1 0 0 0,0-1 0 0 0,-4 5 0 0 0,-2 4 0 0 0,5 6 0 0 0,-2 5 0 0 0,-1-2 0 0 0,-3 1 0 0 0,-6 1 0 0 0,5 1 0 0 0,-2 2 0 0 0,-2 0 0 0 0,-5 2 0 0 0,-2 3 0 0 0,-3 7 0 0 0,-2 1 0 0 0,-1-2 0 0 0,-1-2 0 0 0,1-2 0 0 0,-1-2 0 0 0,0-11 0 0 0,1-20 0 0 0,4-22 0 0 0,5-15 0 0 0,2-10 0 0 0,3 0 0 0 0,-1 5 0 0 0,-3 0 0 0 0,2 9 0 0 0,-2 7 0 0 0,-3 3 0 0 0,-2 2 0 0 0,3 1 0 0 0,3 4 0 0 0,4 7 0 0 0,4 4 0 0 0,3 4 0 0 0,2 2 0 0 0,5 2 0 0 0,2 5 0 0 0,-4 9 0 0 0,-3 11 0 0 0,-1 7 0 0 0,-1 4 0 0 0,-3 2 0 0 0,-1 2 0 0 0,-4 2 0 0 0,-4-1 0 0 0,4-3 0 0 0,1-5 0 0 0,-3-3 0 0 0,0 1 0 0 0,0 1 0 0 0,-4 1 0 0 0,2-3 0 0 0,-2-3 0 0 0,3-7 0 0 0,4-6 0 0 0,3-5 0 0 0,2-5 0 0 0,3-7 0 0 0,-3-7 0 0 0,4-6 0 0 0,1-5 0 0 0,-3-2 0 0 0,-1 2 0 0 0,-4-8 0 0 0,3-7 0 0 0,-2-2 0 0 0,-3 2 0 0 0,-1-2 0 0 0,-2 1 0 0 0,0 0 0 0 0,-1 0 0 0 0,-3 4 0 0 0,2 2 0 0 0,-1 3 0 0 0,-2 2 0 0 0,-3 1 0 0 0,-1 0 0 0 0,-2-2 0 0 0,0-3 0 0 0,-1 1 0 0 0,0 0 0 0 0,-1 2 0 0 0,-3 5 0 0 0,-2 14 0 0 0,0 14 0 0 0,2 13 0 0 0,1 8 0 0 0,5 0 0 0 0,7-2 0 0 0,5 1 0 0 0,10-2 0 0 0,4 0 0 0 0,2-4 0 0 0,0-1 0 0 0,3 5 0 0 0,0 1 0 0 0,-1 2 0 0 0,2 0 0 0 0,-4 0 0 0 0,0-1 0 0 0,0 0 0 0 0,-1-5 0 0 0,-6-2 0 0 0,-2 0 0 0 0,-5 2 0 0 0,-5 0 0 0 0,-5 2 0 0 0,-11-4 0 0 0,-9-5 0 0 0,-15 0 0 0 0,-7-3 0 0 0,-5 1 0 0 0,-8-2 0 0 0,-5 2 0 0 0,-1 3 0 0 0,4-1 0 0 0,3 2 0 0 0,6-3 0 0 0,13-3 0 0 0,25-3 0 0 0,16-3 0 0 0,20-7 0 0 0,8-2 0 0 0,6-5 0 0 0,-1-4 0 0 0,-4-5 0 0 0,-4-3 0 0 0,-5-2 0 0 0,-8-1 0 0 0,-7 0 0 0 0,-8 4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22701 10292 16383 0 0,'4'0'0'0'0,"6"0"0"0"0,1 4 0 0 0,3 5 0 0 0,3 7 0 0 0,3-1 0 0 0,2-3 0 0 0,2-2 0 0 0,1-5 0 0 0,0-1 0 0 0,0-3 0 0 0,4-1 0 0 0,2 0 0 0 0,-1-1 0 0 0,-1-3 0 0 0,-1-11 0 0 0,-6-6 0 0 0,-6-8 0 0 0,-6-3 0 0 0,-4-1 0 0 0,-4 1 0 0 0,-2 4 0 0 0,-1 0 0 0 0,-1 1 0 0 0,1 2 0 0 0,0 0 0 0 0,1 9 0 0 0,-1 15 0 0 0,1 13 0 0 0,0 12 0 0 0,0 6 0 0 0,0 6 0 0 0,0 1 0 0 0,0 3 0 0 0,4-1 0 0 0,6-3 0 0 0,5-8 0 0 0,9-8 0 0 0,4-8 0 0 0,5-6 0 0 0,2-4 0 0 0,-1-7 0 0 0,-2-10 0 0 0,-2-7 0 0 0,-7-4 0 0 0,-6-2 0 0 0,-7 0 0 0 0,-6-8 0 0 0,2-2 0 0 0,-1-3 0 0 0,-1 10 0 0 0,-1 14 0 0 0,-1 15 0 0 0,-1 11 0 0 0,-1 8 0 0 0,4 6 0 0 0,6-1 0 0 0,0 0 0 0 0,0-1 0 0 0,1 2 0 0 0,4-4 0 0 0,3-5 0 0 0,2-4 0 0 0,3-5 0 0 0,1-3 0 0 0,1-2 0 0 0,0 0 0 0 0,0-5 0 0 0,1-2 0 0 0,-5-3 0 0 0,-2-1 0 0 0,5-6 0 0 0,2-9 0 0 0,0-3 0 0 0,-3-2 0 0 0,-2-4 0 0 0,-4 0 0 0 0,-1 6 0 0 0,-4 4 0 0 0,1 2 0 0 0,3 4 0 0 0,2 6 0 0 0,-2 10 0 0 0,1 8 0 0 0,1 9 0 0 0,2 6 0 0 0,2 3 0 0 0,-3 2 0 0 0,0 1 0 0 0,-4 1 0 0 0,-4 3 0 0 0,-4 2 0 0 0,-3-2 0 0 0,-3 3 0 0 0,-1 5 0 0 0,0-1 0 0 0,-1-2 0 0 0,0-2 0 0 0,-4-8 0 0 0,-5-8 0 0 0,7-6 0 0 0,13-5 0 0 0,8-5 0 0 0,15-1 0 0 0,5-1 0 0 0,4-5 0 0 0,0-1 0 0 0,-3-3 0 0 0,-4-1 0 0 0,0 2 0 0 0,-2 3 0 0 0,-2-3 0 0 0,-2-3 0 0 0,-2-4 0 0 0,-1 1 0 0 0,-1-6 0 0 0,-1 2 0 0 0,1-2 0 0 0,-1 0 0 0 0,-4-1 0 0 0,-1-6 0 0 0,-4 0 0 0 0,-5-2 0 0 0,-4 1 0 0 0,-2 2 0 0 0,-3 0 0 0 0,-5-3 0 0 0,-7 3 0 0 0,-4 7 0 0 0,-6 6 0 0 0,-2 6 0 0 0,-1 4 0 0 0,-2 7 0 0 0,0 3 0 0 0,5 5 0 0 0,5 4 0 0 0,2 4 0 0 0,2 4 0 0 0,5 5 0 0 0,2 2 0 0 0,2 5 0 0 0,3 1 0 0 0,0-3 0 0 0,0-2 0 0 0,1-2 0 0 0,0-2 0 0 0,-1-1 0 0 0,5-5 0 0 0,9-7 0 0 0,7-5 0 0 0,7-4 0 0 0,5-3 0 0 0,3-2 0 0 0,1-1 0 0 0,3 0 0 0 0,2-4 0 0 0,-2-2 0 0 0,-3-3 0 0 0,-5-4 0 0 0,-2-5 0 0 0,-3-2 0 0 0,-1-7 0 0 0,-6-2 0 0 0,-6-4 0 0 0,-5-1 0 0 0,-5-3 0 0 0,-2 1 0 0 0,7 7 0 0 0,5 8 0 0 0,5 9 0 0 0,8 5 0 0 0,7 5 0 0 0,2 3 0 0 0,8 1 0 0 0,5-4 0 0 0,2-1 0 0 0,-4 0 0 0 0,-4 1 0 0 0,-7 1 0 0 0,-9 4 0 0 0,-9 7 0 0 0,-7 6 0 0 0,-6 4 0 0 0,-4 4 0 0 0,-2 1 0 0 0,-1 1 0 0 0,1 1 0 0 0,-1 0 0 0 0,5-4 0 0 0,2-4 0 0 0,4 2 0 0 0,5 1 0 0 0,4 0 0 0 0,-1-2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26247 10025 16383 0 0,'4'0'0'0'0,"6"0"0"0"0,5 0 0 0 0,4 0 0 0 0,3 0 0 0 0,3 0 0 0 0,0 0 0 0 0,1 0 0 0 0,-1 0 0 0 0,1 0 0 0 0,-1 0 0 0 0,0-4 0 0 0,0-2 0 0 0,0 1 0 0 0,-1 1 0 0 0,5 0 0 0 0,-3-2 0 0 0,-2 0 0 0 0,0 0 0 0 0,-1 2 0 0 0,1 1 0 0 0,-1 1 0 0 0,1 2 0 0 0,1-1 0 0 0,-1 1 0 0 0,1 1 0 0 0,-1-1 0 0 0,5-8 0 0 0,1-7 0 0 0,0-4 0 0 0,8-9 0 0 0,5-3 0 0 0,-1 4 0 0 0,-6 2 0 0 0,-7 5 0 0 0,2 6 0 0 0,-6 2 0 0 0,2 2 0 0 0,1 3 0 0 0,7 3 0 0 0,3-5 0 0 0,-2-3 0 0 0,-2-3 0 0 0,-3-3 0 0 0,-2-2 0 0 0,-7 1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27093 9948 16383 0 0,'5'0'0'0'0,"4"0"0"0"0,6 0 0 0 0,5 0 0 0 0,2 0 0 0 0,2 0 0 0 0,2 0 0 0 0,3 0 0 0 0,3 0 0 0 0,3 0 0 0 0,0 0 0 0 0,-2 0 0 0 0,-2 0 0 0 0,-2 0 0 0 0,2 0 0 0 0,0 0 0 0 0,4 0 0 0 0,-2 0 0 0 0,-1 5 0 0 0,-1 0 0 0 0,-3 0 0 0 0,3 4 0 0 0,0-1 0 0 0,-1 3 0 0 0,2 0 0 0 0,1-3 0 0 0,-1-1 0 0 0,-3-4 0 0 0,-1 0 0 0 0,-2-3 0 0 0,0 0 0 0 0,-2 0 0 0 0,1 0 0 0 0,-5-1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27014 9975 16383 0 0,'8'0'0'0'0,"12"0"0"0"0,6 0 0 0 0,11 4 0 0 0,12 2 0 0 0,2 3 0 0 0,-3 5 0 0 0,-7 4 0 0 0,4-1 0 0 0,1 5 0 0 0,2-1 0 0 0,0 0 0 0 0,2-1 0 0 0,-1 2 0 0 0,1 2 0 0 0,4-1 0 0 0,-3-3 0 0 0,-6-1 0 0 0,-7-3 0 0 0,-5-6 0 0 0,-4-3 0 0 0,-7-3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28257 9933 16383 0 0,'-4'0'0'0'0,"3"0"0"0"0,5 0 0 0 0,7 0 0 0 0,5 0 0 0 0,5 0 0 0 0,2 0 0 0 0,6 0 0 0 0,2-5 0 0 0,-4-4 0 0 0,-2-6 0 0 0,-6-5 0 0 0,-2-6 0 0 0,-4-4 0 0 0,-3-5 0 0 0,-5 0 0 0 0,-2-4 0 0 0,-2 2 0 0 0,-1-2 0 0 0,-1 2 0 0 0,0 3 0 0 0,5 11 0 0 0,5 14 0 0 0,5 13 0 0 0,10 9 0 0 0,-1 8 0 0 0,1 3 0 0 0,9 7 0 0 0,-2 2 0 0 0,3 3 0 0 0,4 1 0 0 0,-1 2 0 0 0,2-2 0 0 0,-5 2 0 0 0,-1-3 0 0 0,-5-2 0 0 0,-4-7 0 0 0,-2-4 0 0 0,1-2 0 0 0,-5 0 0 0 0,-5 4 0 0 0,-5 3 0 0 0,-4 0 0 0 0,-2 0 0 0 0,-1 0 0 0 0,-11-6 0 0 0,-6-6 0 0 0,-5-6 0 0 0,-8-5 0 0 0,-2-2 0 0 0,-5-3 0 0 0,-1-1 0 0 0,3 0 0 0 0,2 0 0 0 0,3 0 0 0 0,1 0 0 0 0,15 0 0 0 0,18-3 0 0 0,11-2 0 0 0,17 1 0 0 0,14 1 0 0 0,4-3 0 0 0,2-1 0 0 0,-1-2 0 0 0,1-5 0 0 0,-6 1 0 0 0,2-1 0 0 0,-3-3 0 0 0,-5-2 0 0 0,-1-2 0 0 0,-4-6 0 0 0,-7-2 0 0 0,-9-4 0 0 0,-4-1 0 0 0,0 2 0 0 0,-3 1 0 0 0,1 8 0 0 0,-2 2 0 0 0,0 6 0 0 0,-1 1 0 0 0,6 3 0 0 0,13-5 0 0 0,9 1 0 0 0,6-1 0 0 0,5-2 0 0 0,-3 2 0 0 0,-13 4 0 0 0,-21 4 0 0 0,-17 4 0 0 0,-16 3 0 0 0,-13 5 0 0 0,-13 7 0 0 0,-4 10 0 0 0,4 6 0 0 0,0 2 0 0 0,4 2 0 0 0,9-2 0 0 0,11 0 0 0 0,13-1 0 0 0,11-5 0 0 0,20-7 0 0 0,8-5 0 0 0,9-5 0 0 0,2-3 0 0 0,-3-2 0 0 0,-3-1 0 0 0,-3 0 0 0 0,-3 0 0 0 0,2-4 0 0 0,-1-5 0 0 0,-4-10 0 0 0,-8-5 0 0 0,-2-3 0 0 0,-3-1 0 0 0,-5 1 0 0 0,-4 1 0 0 0,3 4 0 0 0,-1 11 0 0 0,3 12 0 0 0,0 14 0 0 0,3 8 0 0 0,3 6 0 0 0,4 5 0 0 0,2 2 0 0 0,2-5 0 0 0,1-8 0 0 0,1-7 0 0 0,1-7 0 0 0,-1-4 0 0 0,0-3 0 0 0,4-2 0 0 0,2 0 0 0 0,-1-1 0 0 0,-1 1 0 0 0,-1-8 0 0 0,2-16 0 0 0,1-15 0 0 0,4-6 0 0 0,-1-7 0 0 0,-1-3 0 0 0,-7-4 0 0 0,1-5 0 0 0,-4 4 0 0 0,-6 0 0 0 0,-2 3 0 0 0,-3 2 0 0 0,-4 2 0 0 0,-3 7 0 0 0,-3 2 0 0 0,-1 5 0 0 0,-1 6 0 0 0,-5 7 0 0 0,-1 5 0 0 0,-9 6 0 0 0,-5 6 0 0 0,-4 4 0 0 0,-1 4 0 0 0,-2 2 0 0 0,-4 9 0 0 0,-5 11 0 0 0,0 12 0 0 0,1 7 0 0 0,2 7 0 0 0,3 3 0 0 0,7-3 0 0 0,3 4 0 0 0,4-2 0 0 0,6-2 0 0 0,4-3 0 0 0,3-6 0 0 0,2-1 0 0 0,6 3 0 0 0,1-2 0 0 0,5-3 0 0 0,4-3 0 0 0,3-2 0 0 0,4-7 0 0 0,2-2 0 0 0,-4-1 0 0 0,4-3 0 0 0,-2-1 0 0 0,-1-2 0 0 0,4-4 0 0 0,-2 1 0 0 0,0-1 0 0 0,4-3 0 0 0,1-1 0 0 0,5-2 0 0 0,-4 2 0 0 0,-2 1 0 0 0,2-1 0 0 0,1-1 0 0 0,4-2 0 0 0,-1 0 0 0 0,0-1 0 0 0,-3-1 0 0 0,2 0 0 0 0,1 0 0 0 0,-3-1 0 0 0,0 1 0 0 0,1-4 0 0 0,-3-6 0 0 0,-3-5 0 0 0,-2-5 0 0 0,-4-2 0 0 0,-5-2 0 0 0,-2-6 0 0 0,-2-1 0 0 0,-3-4 0 0 0,-3-5 0 0 0,-1 1 0 0 0,-3 3 0 0 0,0 2 0 0 0,0 4 0 0 0,-1 3 0 0 0,1 1 0 0 0,-9 1 0 0 0,-7 5 0 0 0,-4 6 0 0 0,-4 5 0 0 0,-1 4 0 0 0,-6 4 0 0 0,-1 0 0 0 0,1 6 0 0 0,1 6 0 0 0,2 1 0 0 0,5 7 0 0 0,7 4 0 0 0,6 7 0 0 0,5 7 0 0 0,3 5 0 0 0,6-1 0 0 0,2-2 0 0 0,5 4 0 0 0,0 0 0 0 0,7-5 0 0 0,4 1 0 0 0,11-2 0 0 0,21 0 0 0 0,18-1 0 0 0,22 5 0 0 0,24 5 0 0 0,9-6 0 0 0,0-10 0 0 0,-14-10 0 0 0,-22-8 0 0 0,-22-11 0 0 0,-18-13 0 0 0,-19-18 0 0 0,-14-7 0 0 0,-10-2 0 0 0,-7 5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14570 8145 16383 0 0,'-4'0'0'0'0,"-6"0"0"0"0,-5 0 0 0 0,-4 0 0 0 0,1-5 0 0 0,4-4 0 0 0,4-5 0 0 0,3 3 0 0 0,4 4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18838 11721 16383 0 0,'5'8'0'0'0,"4"8"0"0"0,6 0 0 0 0,0 2 0 0 0,2 2 0 0 0,2 2 0 0 0,2-3 0 0 0,2 0 0 0 0,5 0 0 0 0,1 1 0 0 0,5 2 0 0 0,1-3 0 0 0,-1-5 0 0 0,1 3 0 0 0,4 0 0 0 0,-2 0 0 0 0,-1-2 0 0 0,-4-4 0 0 0,-4-4 0 0 0,-1-3 0 0 0,-1-2 0 0 0,3-2 0 0 0,0 0 0 0 0,-3-1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19695 11597 16383 0 0,'0'4'0'0'0,"0"6"0"0"0,0 5 0 0 0,0 4 0 0 0,4 4 0 0 0,6-3 0 0 0,1-1 0 0 0,7 6 0 0 0,9 2 0 0 0,8 9 0 0 0,6 3 0 0 0,5 11 0 0 0,3 5 0 0 0,2 7 0 0 0,0 0 0 0 0,-6-1 0 0 0,0-4 0 0 0,-4-6 0 0 0,-9-8 0 0 0,-6-12 0 0 0,-8-2 0 0 0,-14-2 0 0 0,-13-6 0 0 0,-26 2 0 0 0,-14-2 0 0 0,-13-6 0 0 0,-2-5 0 0 0,-9-4 0 0 0,-4 1 0 0 0,-1 0 0 0 0,8-2 0 0 0,9-2 0 0 0,9 3 0 0 0,6 1 0 0 0,6-2 0 0 0,10-9 0 0 0,19-12 0 0 0,10-13 0 0 0,11-9 0 0 0,7-2 0 0 0,9-12 0 0 0,1-9 0 0 0,-5-6 0 0 0,-6-10 0 0 0,2-11 0 0 0,-1-16 0 0 0,-4-12 0 0 0,-4-11 0 0 0,-3 3 0 0 0,-4 11 0 0 0,-1 24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21108 12377 16383 0 0,'-4'4'0'0'0,"-6"2"0"0"0,-1-5 0 0 0,-3-6 0 0 0,2-7 0 0 0,1-6 0 0 0,4-3 0 0 0,3-2 0 0 0,1-2 0 0 0,3-1 0 0 0,0 0 0 0 0,4 0 0 0 0,2 1 0 0 0,4 4 0 0 0,5 6 0 0 0,3 5 0 0 0,4 5 0 0 0,1 2 0 0 0,2 3 0 0 0,0 1 0 0 0,1 0 0 0 0,-5 4 0 0 0,-1 2 0 0 0,-5 3 0 0 0,-4 4 0 0 0,0 9 0 0 0,-2 4 0 0 0,-3 6 0 0 0,-1 1 0 0 0,-3 0 0 0 0,3 1 0 0 0,1 0 0 0 0,-1-3 0 0 0,3-1 0 0 0,4-7 0 0 0,1-3 0 0 0,1-6 0 0 0,-1 0 0 0 0,1-3 0 0 0,3-4 0 0 0,2-3 0 0 0,3-2 0 0 0,5-2 0 0 0,3-1 0 0 0,0-5 0 0 0,-5-6 0 0 0,-2 0 0 0 0,-6-3 0 0 0,-5-4 0 0 0,-1-2 0 0 0,-2-2 0 0 0,-2-2 0 0 0,-3-1 0 0 0,-2-4 0 0 0,-1-2 0 0 0,-1 2 0 0 0,-1-5 0 0 0,-3 5 0 0 0,-2 15 0 0 0,0 18 0 0 0,1 18 0 0 0,2 8 0 0 0,1 11 0 0 0,1 4 0 0 0,1-1 0 0 0,0-1 0 0 0,0-3 0 0 0,0-4 0 0 0,5-5 0 0 0,9-6 0 0 0,7-9 0 0 0,7-6 0 0 0,5-5 0 0 0,-1-4 0 0 0,0-5 0 0 0,-3-11 0 0 0,-5-8 0 0 0,-3-7 0 0 0,-5-3 0 0 0,-5-5 0 0 0,-5-3 0 0 0,-3-4 0 0 0,-2-3 0 0 0,-1 5 0 0 0,-1 11 0 0 0,4 21 0 0 0,6 28 0 0 0,5 21 0 0 0,5 6 0 0 0,7 5 0 0 0,0-1 0 0 0,-1-5 0 0 0,0-10 0 0 0,-1-11 0 0 0,1-8 0 0 0,-1-3 0 0 0,5-4 0 0 0,5-2 0 0 0,1-2 0 0 0,4-2 0 0 0,-2-1 0 0 0,2-9 0 0 0,-2-11 0 0 0,-2-7 0 0 0,-8-11 0 0 0,-4-7 0 0 0,-6-5 0 0 0,-2-2 0 0 0,-3 5 0 0 0,0 0 0 0 0,-1 1 0 0 0,-4-1 0 0 0,-1 4 0 0 0,-4 1 0 0 0,-4 7 0 0 0,-8 10 0 0 0,-9 9 0 0 0,-3 12 0 0 0,0 6 0 0 0,-2 11 0 0 0,0 12 0 0 0,3 10 0 0 0,2 7 0 0 0,3 6 0 0 0,5 2 0 0 0,5 1 0 0 0,2 1 0 0 0,3-2 0 0 0,1 1 0 0 0,-8-1 0 0 0,6-13 0 0 0,3-21 0 0 0,6-21 0 0 0,6-15 0 0 0,5-7 0 0 0,3-9 0 0 0,3-1 0 0 0,1 1 0 0 0,0 7 0 0 0,1 9 0 0 0,4 6 0 0 0,1 12 0 0 0,-5 13 0 0 0,-2 12 0 0 0,-6 8 0 0 0,-1 7 0 0 0,0 1 0 0 0,2-6 0 0 0,-3-5 0 0 0,1-7 0 0 0,1-7 0 0 0,6-6 0 0 0,3-4 0 0 0,1-3 0 0 0,9-2 0 0 0,14 0 0 0 0,7 0 0 0 0,7-1 0 0 0,8-11 0 0 0,-4-9 0 0 0,-4 1 0 0 0,2-10 0 0 0,-10-4 0 0 0,-6 5 0 0 0,-7 3 0 0 0,-8 6 0 0 0,-9 2 0 0 0,-14 6 0 0 0,-13 4 0 0 0,-15 3 0 0 0,-18 3 0 0 0,-7 7 0 0 0,-5 6 0 0 0,5 5 0 0 0,5 1 0 0 0,9 5 0 0 0,8 4 0 0 0,8 2 0 0 0,5 0 0 0 0,3 5 0 0 0,11-5 0 0 0,8-5 0 0 0,5-8 0 0 0,4-5 0 0 0,0-5 0 0 0,1-2 0 0 0,0-3 0 0 0,-1 0 0 0 0,0-4 0 0 0,-5-6 0 0 0,-6-5 0 0 0,-5-9 0 0 0,-5-3 0 0 0,-3-2 0 0 0,-1 1 0 0 0,2 4 0 0 0,6 7 0 0 0,0 11 0 0 0,0 15 0 0 0,-2 10 0 0 0,-3 10 0 0 0,-1 5 0 0 0,-2 5 0 0 0,0 1 0 0 0,-2 1 0 0 0,5-1 0 0 0,6-4 0 0 0,4-7 0 0 0,9-9 0 0 0,5-11 0 0 0,2-12 0 0 0,-5-9 0 0 0,-6-7 0 0 0,-7-4 0 0 0,0-2 0 0 0,1 4 0 0 0,-1 1 0 0 0,-3-5 0 0 0,-3-1 0 0 0,-3-5 0 0 0,-1-5 0 0 0,-1-1 0 0 0,-1-2 0 0 0,-1 2 0 0 0,0-1 0 0 0,1-3 0 0 0,0-2 0 0 0,-1 2 0 0 0,1 4 0 0 0,0 0 0 0 0,0 3 0 0 0,0 2 0 0 0,0 4 0 0 0,0 14 0 0 0,0 22 0 0 0,0 19 0 0 0,0 13 0 0 0,0 5 0 0 0,0-2 0 0 0,4-4 0 0 0,2-3 0 0 0,8-1 0 0 0,5 4 0 0 0,9 3 0 0 0,7-2 0 0 0,-2-3 0 0 0,2-7 0 0 0,-1-5 0 0 0,6-6 0 0 0,5-6 0 0 0,-1-6 0 0 0,0-3 0 0 0,-3-2 0 0 0,-9-2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23627 12138 16383 0 0,'4'0'0'0'0,"19"0"0"0"0,17 0 0 0 0,19 0 0 0 0,16 0 0 0 0,8 0 0 0 0,1-8 0 0 0,-8-3 0 0 0,-9 0 0 0 0,-11-1 0 0 0,-12 1 0 0 0,-9 2 0 0 0,-10 2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25177 12711 16383 0 0,'0'-5'0'0'0,"0"-4"0"0"0,0-6 0 0 0,0-5 0 0 0,0-2 0 0 0,-4-2 0 0 0,-2-2 0 0 0,1 1 0 0 0,1-5 0 0 0,-3-1 0 0 0,-1-3 0 0 0,2-5 0 0 0,-3-4 0 0 0,0 1 0 0 0,2 0 0 0 0,2 2 0 0 0,2 4 0 0 0,-3 4 0 0 0,0-1 0 0 0,1 1 0 0 0,1 2 0 0 0,1 1 0 0 0,-3-1 0 0 0,0-5 0 0 0,-4-1 0 0 0,1-2 0 0 0,0 1 0 0 0,4-2 0 0 0,1 14 0 0 0,2 16 0 0 0,5 10 0 0 0,2 8 0 0 0,5 7 0 0 0,5 5 0 0 0,3 3 0 0 0,8 2 0 0 0,3 0 0 0 0,1-4 0 0 0,0-1 0 0 0,3-1 0 0 0,-5 1 0 0 0,-2-4 0 0 0,3 0 0 0 0,0-3 0 0 0,-1 1 0 0 0,0 1 0 0 0,-1-2 0 0 0,-6 1 0 0 0,-1-2 0 0 0,-1-3 0 0 0,2-4 0 0 0,-4 2 0 0 0,0 4 0 0 0,1 3 0 0 0,2 4 0 0 0,-3 3 0 0 0,0-3 0 0 0,-2 1 0 0 0,-5-1 0 0 0,5 7 0 0 0,0 2 0 0 0,-3 0 0 0 0,-3 1 0 0 0,-3-2 0 0 0,-3 0 0 0 0,-2-2 0 0 0,-5 0 0 0 0,-6-5 0 0 0,-6-1 0 0 0,-8-4 0 0 0,-5 0 0 0 0,-1-3 0 0 0,1-3 0 0 0,-4 0 0 0 0,-1 0 0 0 0,2 1 0 0 0,3 0 0 0 0,0-2 0 0 0,3-2 0 0 0,1-3 0 0 0,-3 3 0 0 0,-2 0 0 0 0,4 4 0 0 0,7-1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26300 12541 16383 0 0,'0'-9'0'0'0,"0"-6"0"0"0,0-5 0 0 0,0-4 0 0 0,0-1 0 0 0,4-2 0 0 0,1-3 0 0 0,1-2 0 0 0,-2-3 0 0 0,7-4 0 0 0,7-4 0 0 0,-1 1 0 0 0,-3 0 0 0 0,-4-2 0 0 0,-3 3 0 0 0,1 4 0 0 0,-1-1 0 0 0,3-5 0 0 0,3 4 0 0 0,0 4 0 0 0,2 9 0 0 0,-1 12 0 0 0,-4 14 0 0 0,-3 18 0 0 0,5 15 0 0 0,1 6 0 0 0,3 1 0 0 0,-2-3 0 0 0,1-3 0 0 0,-2-3 0 0 0,1 1 0 0 0,2 0 0 0 0,-2-2 0 0 0,-2-2 0 0 0,0 3 0 0 0,2 0 0 0 0,-1 0 0 0 0,2-6 0 0 0,-2 1 0 0 0,-4-4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26644 12171 16383 0 0,'0'4'0'0'0,"0"6"0"0"0,0 5 0 0 0,4 0 0 0 0,1 2 0 0 0,1 2 0 0 0,-2 2 0 0 0,3-3 0 0 0,1-1 0 0 0,-2 3 0 0 0,-2 0 0 0 0,3 2 0 0 0,4 1 0 0 0,1 1 0 0 0,-2-3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26309 12562 16383 0 0,'0'-4'0'0'0,"0"-6"0"0"0,0-5 0 0 0,0-4 0 0 0,0-8 0 0 0,0-2 0 0 0,0-6 0 0 0,0-1 0 0 0,0-2 0 0 0,0 1 0 0 0,0 2 0 0 0,0 4 0 0 0,0 3 0 0 0,0 1 0 0 0,0 1 0 0 0,0 2 0 0 0,0 0 0 0 0,0 0 0 0 0,0 0 0 0 0,0-1 0 0 0,0 1 0 0 0,5 4 0 0 0,0 1 0 0 0,0 0 0 0 0,4 3 0 0 0,-1-1 0 0 0,8 0 0 0 0,9 2 0 0 0,4-1 0 0 0,2 3 0 0 0,4-1 0 0 0,4 2 0 0 0,-1 3 0 0 0,2-1 0 0 0,3 1 0 0 0,-2 2 0 0 0,-4 3 0 0 0,-4 1 0 0 0,-3 2 0 0 0,-3 0 0 0 0,-2 1 0 0 0,0 1 0 0 0,-1 3 0 0 0,-5 7 0 0 0,-5 8 0 0 0,-1 10 0 0 0,-2 5 0 0 0,-4 0 0 0 0,-2-2 0 0 0,-3-1 0 0 0,-1-3 0 0 0,-1-1 0 0 0,-1 3 0 0 0,1 1 0 0 0,-5-2 0 0 0,-5-4 0 0 0,-1-4 0 0 0,-3 0 0 0 0,-3-1 0 0 0,-4-2 0 0 0,-5-1 0 0 0,-3 1 0 0 0,-1-2 0 0 0,0-5 0 0 0,-2 1 0 0 0,-1-2 0 0 0,-2 1 0 0 0,0 0 0 0 0,14-3 0 0 0,15-3 0 0 0,13-2 0 0 0,10-1 0 0 0,9-1 0 0 0,10-2 0 0 0,2 1 0 0 0,-1 0 0 0 0,-3-1 0 0 0,-2 1 0 0 0,-7 4 0 0 0,-4 5 0 0 0,-5 6 0 0 0,-6 5 0 0 0,-4 2 0 0 0,-3 2 0 0 0,-2 2 0 0 0,-6-1 0 0 0,-6 1 0 0 0,-13-5 0 0 0,-7-1 0 0 0,-3-4 0 0 0,1-1 0 0 0,-3-3 0 0 0,-4-4 0 0 0,-2-2 0 0 0,-4-3 0 0 0,-2-2 0 0 0,5-1 0 0 0,-6 0 0 0 0,-1-1 0 0 0,4 0 0 0 0,0 1 0 0 0,1-1 0 0 0,3-3 0 0 0,4-2 0 0 0,6-3 0 0 0,3-1 0 0 0,2-3 0 0 0,6 2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27437 12653 16383 0 0,'0'-8'0'0'0,"0"-12"0"0"0,0-6 0 0 0,0-11 0 0 0,0-8 0 0 0,0-4 0 0 0,0 1 0 0 0,0 1 0 0 0,4 5 0 0 0,2 1 0 0 0,4 2 0 0 0,-1 5 0 0 0,0 3 0 0 0,1 8 0 0 0,0 2 0 0 0,1 2 0 0 0,0-1 0 0 0,2 4 0 0 0,-1-1 0 0 0,1 4 0 0 0,7 3 0 0 0,4 8 0 0 0,3 8 0 0 0,4 12 0 0 0,2 15 0 0 0,2 11 0 0 0,1 5 0 0 0,-6 8 0 0 0,4 6 0 0 0,1 1 0 0 0,-6 2 0 0 0,0-6 0 0 0,0-5 0 0 0,0-3 0 0 0,-2-11 0 0 0,-1-12 0 0 0,-5-15 0 0 0,-6-23 0 0 0,-2-18 0 0 0,-2-17 0 0 0,1-13 0 0 0,-2-2 0 0 0,5-3 0 0 0,2 1 0 0 0,-4 3 0 0 0,1 10 0 0 0,-2 10 0 0 0,-3 7 0 0 0,1 8 0 0 0,3 9 0 0 0,4 7 0 0 0,6 12 0 0 0,4 10 0 0 0,-2 15 0 0 0,-2 11 0 0 0,4 14 0 0 0,-2 8 0 0 0,2 3 0 0 0,-3-3 0 0 0,-2-5 0 0 0,0-12 0 0 0,-3-14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29269 12159 16383 0 0,'-4'-4'0'0'0,"-1"-6"0"0"0,-5 0 0 0 0,-4-4 0 0 0,-8-3 0 0 0,-5-3 0 0 0,-6-2 0 0 0,-1 2 0 0 0,0 5 0 0 0,2 5 0 0 0,-1 4 0 0 0,-5 3 0 0 0,2 2 0 0 0,2 2 0 0 0,-2 4 0 0 0,1 5 0 0 0,2 6 0 0 0,-1 0 0 0 0,5 1 0 0 0,3 3 0 0 0,2 5 0 0 0,5 3 0 0 0,6 1 0 0 0,13-4 0 0 0,11-4 0 0 0,12 1 0 0 0,7-1 0 0 0,5 2 0 0 0,2 4 0 0 0,-1-2 0 0 0,-3-1 0 0 0,-2 3 0 0 0,-3-2 0 0 0,2 3 0 0 0,0 4 0 0 0,-1 2 0 0 0,4 3 0 0 0,0 3 0 0 0,2-1 0 0 0,0 2 0 0 0,-2-2 0 0 0,-10-8 0 0 0,-23-9 0 0 0,-14-8 0 0 0,-10-7 0 0 0,-1-9 0 0 0,0-3 0 0 0,-4-10 0 0 0,3-2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11364 12493 16383 0 0,'-4'0'0'0'0,"-6"-8"0"0"0,-1-12 0 0 0,2-6 0 0 0,-3-7 0 0 0,2-2 0 0 0,1-4 0 0 0,0 1 0 0 0,0-6 0 0 0,2 1 0 0 0,2-1 0 0 0,-2-2 0 0 0,-5-1 0 0 0,1 0 0 0 0,1-2 0 0 0,3 4 0 0 0,3 6 0 0 0,1 4 0 0 0,2 5 0 0 0,1 3 0 0 0,0 2 0 0 0,-3 1 0 0 0,-2-4 0 0 0,0-1 0 0 0,1 0 0 0 0,1-3 0 0 0,1-5 0 0 0,1-1 0 0 0,1-1 0 0 0,0 1 0 0 0,0 3 0 0 0,0 4 0 0 0,0 2 0 0 0,1-2 0 0 0,-1 0 0 0 0,0 2 0 0 0,0 1 0 0 0,0 1 0 0 0,0 1 0 0 0,4 1 0 0 0,2 0 0 0 0,3 5 0 0 0,1 1 0 0 0,7 0 0 0 0,4-1 0 0 0,8-1 0 0 0,2 2 0 0 0,5 1 0 0 0,0-1 0 0 0,3 3 0 0 0,-2 0 0 0 0,2 2 0 0 0,-2 5 0 0 0,2 2 0 0 0,-3 4 0 0 0,-2 10 0 0 0,-8 8 0 0 0,-7 6 0 0 0,-8 3 0 0 0,-5 2 0 0 0,-4 1 0 0 0,-2 4 0 0 0,-2 1 0 0 0,-4-1 0 0 0,-1-2 0 0 0,1 0 0 0 0,1-3 0 0 0,-3 0 0 0 0,-4-5 0 0 0,0 1 0 0 0,-2-2 0 0 0,1 0 0 0 0,-1-4 0 0 0,-3 0 0 0 0,-2 1 0 0 0,2 2 0 0 0,0-3 0 0 0,-2 1 0 0 0,-2 2 0 0 0,-1-3 0 0 0,-1-4 0 0 0,-1-4 0 0 0,-1-4 0 0 0,-4-2 0 0 0,-1-1 0 0 0,0-1 0 0 0,0-1 0 0 0,19 0 0 0 0,24 0 0 0 0,17 1 0 0 0,17 0 0 0 0,12-5 0 0 0,1 0 0 0 0,3-5 0 0 0,-6 0 0 0 0,-3-2 0 0 0,-8 0 0 0 0,-6 3 0 0 0,-3-2 0 0 0,-7-3 0 0 0,0-3 0 0 0,-1 1 0 0 0,-2 3 0 0 0,-5 0 0 0 0,-2-2 0 0 0,0-3 0 0 0,0-2 0 0 0,-3-1 0 0 0,4-7 0 0 0,-1-6 0 0 0,-5-2 0 0 0,-4 1 0 0 0,0-2 0 0 0,-3-2 0 0 0,-1-8 0 0 0,-3 0 0 0 0,-2 0 0 0 0,-1-1 0 0 0,0-5 0 0 0,-2 3 0 0 0,1 2 0 0 0,-1 4 0 0 0,1 1 0 0 0,0 5 0 0 0,0-1 0 0 0,-1 3 0 0 0,-3 3 0 0 0,-10 7 0 0 0,-6 8 0 0 0,-5 7 0 0 0,-2 14 0 0 0,0 15 0 0 0,0 8 0 0 0,4 4 0 0 0,7 2 0 0 0,6 7 0 0 0,0 5 0 0 0,-2 0 0 0 0,0 1 0 0 0,3 1 0 0 0,3 0 0 0 0,3 2 0 0 0,1-3 0 0 0,1-6 0 0 0,1-5 0 0 0,0-4 0 0 0,1-3 0 0 0,-1-2 0 0 0,1 0 0 0 0,-1 2 0 0 0,0 3 0 0 0,5-1 0 0 0,0-1 0 0 0,5-5 0 0 0,0-2 0 0 0,-2-1 0 0 0,-2 4 0 0 0,-2 3 0 0 0,-2 1 0 0 0,-1-1 0 0 0,4 0 0 0 0,0-13 0 0 0,4-17 0 0 0,1-13 0 0 0,2-8 0 0 0,-1-3 0 0 0,-2-6 0 0 0,2-1 0 0 0,-1 1 0 0 0,-3 1 0 0 0,2 3 0 0 0,0-3 0 0 0,-2 1 0 0 0,2 4 0 0 0,3 4 0 0 0,5 5 0 0 0,3 6 0 0 0,6 5 0 0 0,4 4 0 0 0,0 2 0 0 0,0 5 0 0 0,-6 7 0 0 0,-7 9 0 0 0,-6 10 0 0 0,-5 4 0 0 0,-3 1 0 0 0,-3-2 0 0 0,-1-2 0 0 0,0-3 0 0 0,4-1 0 0 0,5-6 0 0 0,3 2 0 0 0,2-3 0 0 0,4-4 0 0 0,3-6 0 0 0,2-4 0 0 0,6-3 0 0 0,10-2 0 0 0,8-1 0 0 0,4-1 0 0 0,-2 0 0 0 0,-1-9 0 0 0,-5-10 0 0 0,-4-6 0 0 0,-10-11 0 0 0,-8-8 0 0 0,-9-5 0 0 0,-6-1 0 0 0,-3 2 0 0 0,-3 7 0 0 0,-1 5 0 0 0,1 6 0 0 0,-1 11 0 0 0,9 19 0 0 0,3 12 0 0 0,0 10 0 0 0,-1 8 0 0 0,1 9 0 0 0,-1 6 0 0 0,-1-1 0 0 0,-3-3 0 0 0,2 0 0 0 0,9 2 0 0 0,1-4 0 0 0,2-6 0 0 0,-2-6 0 0 0,4-6 0 0 0,3-3 0 0 0,5-5 0 0 0,3-3 0 0 0,4-4 0 0 0,4-3 0 0 0,3-2 0 0 0,0-4 0 0 0,-5-11 0 0 0,-3-19 0 0 0,-9-8 0 0 0,-8-5 0 0 0,-7 2 0 0 0,-2-1 0 0 0,-2 3 0 0 0,-2 6 0 0 0,-2 4 0 0 0,-2 12 0 0 0,4 18 0 0 0,0 14 0 0 0,0 13 0 0 0,-1 11 0 0 0,-2 8 0 0 0,0 5 0 0 0,-1-1 0 0 0,-1-2 0 0 0,8 2 0 0 0,8 0 0 0 0,0 5 0 0 0,-3 2 0 0 0,2 4 0 0 0,5 5 0 0 0,0-4 0 0 0,-3-3 0 0 0,-5-8 0 0 0,-4-3 0 0 0,-8-6 0 0 0,-4-4 0 0 0,-10-5 0 0 0,-10 2 0 0 0,-14 3 0 0 0,-5 0 0 0 0,-7-2 0 0 0,-9-6 0 0 0,-1 0 0 0 0,0-4 0 0 0,2-6 0 0 0,7-6 0 0 0,8-5 0 0 0,7-3 0 0 0,6-3 0 0 0,7-13 0 0 0,8-18 0 0 0,7-7 0 0 0,4-9 0 0 0,3-7 0 0 0,2-1 0 0 0,1 5 0 0 0,3 5 0 0 0,6 4 0 0 0,10 7 0 0 0,13-2 0 0 0,9 0 0 0 0,6 7 0 0 0,7 8 0 0 0,7-1 0 0 0,5 0 0 0 0,3 2 0 0 0,-5 2 0 0 0,-3-5 0 0 0,-2 1 0 0 0,0 1 0 0 0,-2-1 0 0 0,-6-1 0 0 0,-9 4 0 0 0,-11 1 0 0 0,-7 3 0 0 0,-5-4 0 0 0,0 2 0 0 0,-1-2 0 0 0,6-9 0 0 0,-3-4 0 0 0,-4-4 0 0 0,-6-2 0 0 0,-6 2 0 0 0,-2-1 0 0 0,-4 2 0 0 0,-1 2 0 0 0,-1 3 0 0 0,0 2 0 0 0,0 2 0 0 0,-4 1 0 0 0,7 4 0 0 0,16 11 0 0 0,13 7 0 0 0,14 12 0 0 0,8 8 0 0 0,3 11 0 0 0,-4 4 0 0 0,-10 1 0 0 0,-13 3 0 0 0,-7 4 0 0 0,-3-1 0 0 0,-5 2 0 0 0,-1 1 0 0 0,-2-2 0 0 0,-3-3 0 0 0,-3-4 0 0 0,-7-3 0 0 0,-2-3 0 0 0,-10-2 0 0 0,-9 0 0 0 0,-7-1 0 0 0,-6-5 0 0 0,-4-5 0 0 0,-1-5 0 0 0,3-4 0 0 0,16-3 0 0 0,25-2 0 0 0,15 0 0 0 0,14-5 0 0 0,5-2 0 0 0,9-3 0 0 0,1-1 0 0 0,-5-2 0 0 0,-3 1 0 0 0,-5-1 0 0 0,-5 0 0 0 0,-2 4 0 0 0,-6-1 0 0 0,-2-4 0 0 0,-1-3 0 0 0,6-3 0 0 0,-2-2 0 0 0,4-6 0 0 0,2-6 0 0 0,0-1 0 0 0,-5 0 0 0 0,3-6 0 0 0,-4-5 0 0 0,-5 2 0 0 0,-6 13 0 0 0,-5 19 0 0 0,-2 16 0 0 0,1 16 0 0 0,0 9 0 0 0,3 8 0 0 0,5 5 0 0 0,4-4 0 0 0,4-8 0 0 0,2-10 0 0 0,1-8 0 0 0,5-6 0 0 0,2-4 0 0 0,4-3 0 0 0,5 0 0 0 0,3-5 0 0 0,3-6 0 0 0,2-7 0 0 0,2-7 0 0 0,0-11 0 0 0,-5 2 0 0 0,-4 1 0 0 0,-7 8 0 0 0,1-1 0 0 0,-2 4 0 0 0,-3 6 0 0 0,3 6 0 0 0,-1 5 0 0 0,-2 4 0 0 0,-9 1 0 0 0,-13 2 0 0 0,-12 0 0 0 0,-10 0 0 0 0,-6 0 0 0 0,-4 0 0 0 0,-2 0 0 0 0,3 3 0 0 0,1 6 0 0 0,1 9 0 0 0,4 6 0 0 0,4 7 0 0 0,5 2 0 0 0,3 0 0 0 0,3-3 0 0 0,2-1 0 0 0,1-2 0 0 0,0-3 0 0 0,4-4 0 0 0,5-6 0 0 0,10-6 0 0 0,5-4 0 0 0,7-3 0 0 0,3-2 0 0 0,7-1 0 0 0,9 0 0 0 0,0 0 0 0 0,0 0 0 0 0,-4 0 0 0 0,-7 1 0 0 0,3-5 0 0 0,-6-4 0 0 0,-9-11 0 0 0,-5-5 0 0 0,-3-5 0 0 0,0 0 0 0 0,1-2 0 0 0,4 4 0 0 0,3 7 0 0 0,5 3 0 0 0,1 0 0 0 0,3 3 0 0 0,0 4 0 0 0,-3 5 0 0 0,-3 2 0 0 0,-2 3 0 0 0,-2 0 0 0 0,-10 2 0 0 0,-12 0 0 0 0,-15 0 0 0 0,-10-1 0 0 0,-6 1 0 0 0,-7-1 0 0 0,2 4 0 0 0,7 10 0 0 0,7 7 0 0 0,6 4 0 0 0,6 1 0 0 0,3 1 0 0 0,2 1 0 0 0,10-6 0 0 0,6-6 0 0 0,6-5 0 0 0,7-5 0 0 0,3-4 0 0 0,4-2 0 0 0,0 0 0 0 0,-1-2 0 0 0,-8-3 0 0 0,-3-1 0 0 0,-6-5 0 0 0,-2 1 0 0 0,-4-3 0 0 0,-4-3 0 0 0,-3-3 0 0 0,-2 6 0 0 0,-2 13 0 0 0,7 11 0 0 0,2 8 0 0 0,9 5 0 0 0,8 3 0 0 0,4-5 0 0 0,2-5 0 0 0,2-5 0 0 0,5-5 0 0 0,-1-8 0 0 0,-3-12 0 0 0,-3-8 0 0 0,-3-12 0 0 0,-2-10 0 0 0,-7-6 0 0 0,-2-11 0 0 0,-4-3 0 0 0,-1-5 0 0 0,-3-2 0 0 0,-2-6 0 0 0,0 1 0 0 0,-1-4 0 0 0,-1 0 0 0 0,1 1 0 0 0,0 4 0 0 0,-1 3 0 0 0,-2 5 0 0 0,-2 10 0 0 0,-2 10 0 0 0,0 8 0 0 0,-5 7 0 0 0,-6 9 0 0 0,-6 8 0 0 0,-4 6 0 0 0,-2 4 0 0 0,-3 4 0 0 0,0 5 0 0 0,-1 11 0 0 0,-8 27 0 0 0,2 28 0 0 0,5 18 0 0 0,9 15 0 0 0,6 6 0 0 0,6 2 0 0 0,8-2 0 0 0,8-11 0 0 0,14-6 0 0 0,17-6 0 0 0,8-17 0 0 0,14-18 0 0 0,8-12 0 0 0,1-14 0 0 0,-4-10 0 0 0,-5-9 0 0 0,-5-5 0 0 0,-8-3 0 0 0,-8-2 0 0 0,-8-4 0 0 0,-9-5 0 0 0,-8-5 0 0 0,-8-3 0 0 0,-6-3 0 0 0,-2-6 0 0 0,-6 2 0 0 0,-3 6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30425 12275 16383 0 0,'-4'0'0'0'0,"-1"-4"0"0"0,-1-6 0 0 0,2-9 0 0 0,1-6 0 0 0,1-3 0 0 0,5 4 0 0 0,7 1 0 0 0,5 1 0 0 0,4 0 0 0 0,4 4 0 0 0,1 4 0 0 0,2 5 0 0 0,-1 4 0 0 0,1 3 0 0 0,0 2 0 0 0,-1 5 0 0 0,-4 5 0 0 0,-2 6 0 0 0,-4 5 0 0 0,-4 1 0 0 0,-4 2 0 0 0,0 6 0 0 0,0 1 0 0 0,-2 9 0 0 0,-1 1 0 0 0,-2-3 0 0 0,3-2 0 0 0,5-4 0 0 0,1-3 0 0 0,2-3 0 0 0,0-1 0 0 0,1-4 0 0 0,3-7 0 0 0,2-5 0 0 0,3-5 0 0 0,1-2 0 0 0,1-2 0 0 0,1-1 0 0 0,4 0 0 0 0,6 0 0 0 0,1 0 0 0 0,-2-8 0 0 0,-1-7 0 0 0,-4-8 0 0 0,-1-10 0 0 0,-2-2 0 0 0,-5 0 0 0 0,-7 3 0 0 0,-4 2 0 0 0,-1 6 0 0 0,-2 13 0 0 0,-2 15 0 0 0,-1 12 0 0 0,6 12 0 0 0,2 10 0 0 0,3-2 0 0 0,3-6 0 0 0,7-1 0 0 0,11-4 0 0 0,5-6 0 0 0,3-7 0 0 0,-2-5 0 0 0,1-3 0 0 0,5-3 0 0 0,-1-1 0 0 0,-1 0 0 0 0,-3 0 0 0 0,-1-4 0 0 0,-3-10 0 0 0,-5-2 0 0 0,-7-2 0 0 0,-9-3 0 0 0,-3-5 0 0 0,0 1 0 0 0,-2-2 0 0 0,-4-2 0 0 0,-3 1 0 0 0,-3 9 0 0 0,-2 13 0 0 0,0 15 0 0 0,-2 15 0 0 0,1 12 0 0 0,-1 4 0 0 0,0 4 0 0 0,1-1 0 0 0,4-8 0 0 0,1-6 0 0 0,5-7 0 0 0,4-7 0 0 0,8-7 0 0 0,4-3 0 0 0,3-4 0 0 0,0 0 0 0 0,-1-2 0 0 0,-1 1 0 0 0,4-5 0 0 0,0-4 0 0 0,-5-6 0 0 0,-2-8 0 0 0,-2-4 0 0 0,-4-2 0 0 0,-5 1 0 0 0,-1 9 0 0 0,2 16 0 0 0,-2 13 0 0 0,-2 9 0 0 0,0 2 0 0 0,4 1 0 0 0,7-2 0 0 0,5-5 0 0 0,6-5 0 0 0,1-4 0 0 0,9-2 0 0 0,0-2 0 0 0,2-2 0 0 0,6 0 0 0 0,-1 0 0 0 0,3-8 0 0 0,6-11 0 0 0,-4-6 0 0 0,-5-8 0 0 0,-4-1 0 0 0,-5-8 0 0 0,-1-9 0 0 0,-3 0 0 0 0,-3-3 0 0 0,-4 3 0 0 0,-6 3 0 0 0,-7 4 0 0 0,2 3 0 0 0,2 3 0 0 0,-2 1 0 0 0,-4-2 0 0 0,-5-7 0 0 0,-4-4 0 0 0,-2 4 0 0 0,-2 4 0 0 0,-2 6 0 0 0,1 5 0 0 0,-5 8 0 0 0,-6 8 0 0 0,-5 6 0 0 0,-3 10 0 0 0,-4 5 0 0 0,-1 5 0 0 0,-2 5 0 0 0,1 13 0 0 0,-5 6 0 0 0,3 5 0 0 0,6 1 0 0 0,3 5 0 0 0,4 4 0 0 0,4 7 0 0 0,4 1 0 0 0,4-5 0 0 0,1-2 0 0 0,1-2 0 0 0,1-1 0 0 0,0 1 0 0 0,4-9 0 0 0,5-6 0 0 0,10-5 0 0 0,5-3 0 0 0,3-5 0 0 0,5-3 0 0 0,0-3 0 0 0,0-1 0 0 0,-2-2 0 0 0,2-3 0 0 0,0-3 0 0 0,2-2 0 0 0,4-2 0 0 0,0 0 0 0 0,-3-2 0 0 0,-4 1 0 0 0,2-5 0 0 0,-5-5 0 0 0,-4-6 0 0 0,-1-7 0 0 0,-6-6 0 0 0,-5-4 0 0 0,-5-7 0 0 0,-3-3 0 0 0,-4 0 0 0 0,-1 4 0 0 0,-1-3 0 0 0,0-5 0 0 0,0 3 0 0 0,0 0 0 0 0,1 4 0 0 0,-1 3 0 0 0,-3 1 0 0 0,-6 2 0 0 0,-9 7 0 0 0,-6 7 0 0 0,-7 8 0 0 0,-2 14 0 0 0,1 24 0 0 0,1 23 0 0 0,6 30 0 0 0,8 25 0 0 0,7 9 0 0 0,5-1 0 0 0,12-4 0 0 0,14-9 0 0 0,2-17 0 0 0,3-22 0 0 0,1-18 0 0 0,0-15 0 0 0,0-13 0 0 0,0-8 0 0 0,-5-10 0 0 0,-6-4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32411 12012 16383 0 0,'0'0'0'0'0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34924 12331 16383 0 0,'-5'4'0'0'0,"0"6"0"0"0,-1 5 0 0 0,2 9 0 0 0,5 4 0 0 0,11-3 0 0 0,12-5 0 0 0,6-6 0 0 0,2-6 0 0 0,0-4 0 0 0,-2-3 0 0 0,-1-1 0 0 0,-2-1 0 0 0,-1 0 0 0 0,0 0 0 0 0,-2 0 0 0 0,9-4 0 0 0,-2-5 0 0 0,-1-5 0 0 0,-3-5 0 0 0,4-6 0 0 0,-5-12 0 0 0,-7-4 0 0 0,3-3 0 0 0,-3 2 0 0 0,-4 1 0 0 0,-6 2 0 0 0,-3 4 0 0 0,-3 4 0 0 0,-3 0 0 0 0,0-4 0 0 0,-1 0 0 0 0,0 3 0 0 0,0-3 0 0 0,-4-2 0 0 0,-9-4 0 0 0,-7 1 0 0 0,1 4 0 0 0,-1 8 0 0 0,4 4 0 0 0,-1 7 0 0 0,0 7 0 0 0,-2 4 0 0 0,-1 4 0 0 0,-2 7 0 0 0,-5 11 0 0 0,2 7 0 0 0,2 8 0 0 0,0 3 0 0 0,4 0 0 0 0,2 8 0 0 0,4 4 0 0 0,0 4 0 0 0,2-3 0 0 0,3-1 0 0 0,4 0 0 0 0,2 1 0 0 0,6 1 0 0 0,2-3 0 0 0,5-1 0 0 0,5 1 0 0 0,3-8 0 0 0,4 0 0 0 0,2-8 0 0 0,1-8 0 0 0,0-3 0 0 0,1-4 0 0 0,-1-5 0 0 0,0-4 0 0 0,5-2 0 0 0,0-2 0 0 0,3 0 0 0 0,2-1 0 0 0,-2 0 0 0 0,2 0 0 0 0,3-3 0 0 0,4-6 0 0 0,-1-10 0 0 0,-4-5 0 0 0,-3-3 0 0 0,-8 0 0 0 0,-8 0 0 0 0,-8 0 0 0 0,-5 1 0 0 0,-3 2 0 0 0,-7 3 0 0 0,-10 7 0 0 0,-7 10 0 0 0,-4 14 0 0 0,2 9 0 0 0,6 11 0 0 0,5 8 0 0 0,10-2 0 0 0,17 2 0 0 0,11-6 0 0 0,10-8 0 0 0,6-8 0 0 0,6-7 0 0 0,-6 0 0 0 0,-10-1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35930 12460 16383 0 0,'9'0'0'0'0,"6"0"0"0"0,5-4 0 0 0,8-6 0 0 0,2-5 0 0 0,2-9 0 0 0,-2-4 0 0 0,-5-5 0 0 0,-7-3 0 0 0,-7 2 0 0 0,-5 3 0 0 0,-3 2 0 0 0,-3 1 0 0 0,-1 2 0 0 0,0 1 0 0 0,-5 5 0 0 0,-5 6 0 0 0,-9 4 0 0 0,-9 14 0 0 0,-1 9 0 0 0,6 16 0 0 0,4 15 0 0 0,3 7 0 0 0,5 6 0 0 0,5-1 0 0 0,4 4 0 0 0,6-4 0 0 0,15-4 0 0 0,17-11 0 0 0,7-7 0 0 0,5-10 0 0 0,-2-9 0 0 0,-5-8 0 0 0,-4-4 0 0 0,-4-2 0 0 0,-8-3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36618 12437 16383 0 0,'9'0'0'0'0,"6"0"0"0"0,10 0 0 0 0,4 0 0 0 0,6 0 0 0 0,1-4 0 0 0,-2-6 0 0 0,-6-9 0 0 0,-8-6 0 0 0,1-15 0 0 0,1-14 0 0 0,1-10 0 0 0,-3 2 0 0 0,3-10 0 0 0,-2 4 0 0 0,-5 9 0 0 0,-5 2 0 0 0,-5 6 0 0 0,-2 0 0 0 0,-3-4 0 0 0,-2 2 0 0 0,1 3 0 0 0,-6 5 0 0 0,0 7 0 0 0,-4 9 0 0 0,-5 5 0 0 0,-3 7 0 0 0,-4 7 0 0 0,-1 4 0 0 0,-6 4 0 0 0,-2 2 0 0 0,1 1 0 0 0,0 13 0 0 0,2 4 0 0 0,5 11 0 0 0,2 6 0 0 0,6 4 0 0 0,4 9 0 0 0,5 8 0 0 0,3 4 0 0 0,2 3 0 0 0,1 5 0 0 0,1-3 0 0 0,0-3 0 0 0,0-7 0 0 0,-1-6 0 0 0,1-6 0 0 0,3-11 0 0 0,6-2 0 0 0,1-3 0 0 0,3-1 0 0 0,7 4 0 0 0,9 4 0 0 0,7 5 0 0 0,2-4 0 0 0,-2-8 0 0 0,2-4 0 0 0,-2-7 0 0 0,1-5 0 0 0,-2-5 0 0 0,-3-3 0 0 0,-2-3 0 0 0,-3-1 0 0 0,-2-8 0 0 0,-5-12 0 0 0,-6-6 0 0 0,-6-6 0 0 0,-4-3 0 0 0,-4 1 0 0 0,-1 2 0 0 0,-1 3 0 0 0,-4 6 0 0 0,-6 8 0 0 0,-1 10 0 0 0,2 15 0 0 0,7 5 0 0 0,11 1 0 0 0,10-2 0 0 0,5-4 0 0 0,8-2 0 0 0,2-4 0 0 0,0-1 0 0 0,-2-2 0 0 0,-1-1 0 0 0,-2 1 0 0 0,-2-5 0 0 0,-1-5 0 0 0,-4-6 0 0 0,-2-8 0 0 0,-5-4 0 0 0,-4-1 0 0 0,-3-1 0 0 0,-4 1 0 0 0,-2-2 0 0 0,-1-1 0 0 0,-1 1 0 0 0,-4 6 0 0 0,-6 7 0 0 0,0 10 0 0 0,-3 12 0 0 0,-4 13 0 0 0,-2 8 0 0 0,2 8 0 0 0,4 2 0 0 0,5 4 0 0 0,3 0 0 0 0,3-3 0 0 0,2-4 0 0 0,5-2 0 0 0,3 1 0 0 0,3 0 0 0 0,5-1 0 0 0,4-1 0 0 0,2-2 0 0 0,3-5 0 0 0,1-7 0 0 0,4-5 0 0 0,2-5 0 0 0,0-8 0 0 0,-6-6 0 0 0,-2-11 0 0 0,-6-7 0 0 0,-1-6 0 0 0,-3-2 0 0 0,-5-3 0 0 0,-2-4 0 0 0,-4-3 0 0 0,-1-7 0 0 0,-1-6 0 0 0,0-2 0 0 0,-1-4 0 0 0,0 2 0 0 0,1 2 0 0 0,-1 3 0 0 0,1 3 0 0 0,0-2 0 0 0,0-4 0 0 0,0 0 0 0 0,0 6 0 0 0,0 8 0 0 0,0 7 0 0 0,0 7 0 0 0,0 21 0 0 0,0 25 0 0 0,0 18 0 0 0,0 17 0 0 0,0 8 0 0 0,0 3 0 0 0,0 3 0 0 0,0 4 0 0 0,0-5 0 0 0,0-1 0 0 0,0-2 0 0 0,0 0 0 0 0,4 0 0 0 0,6 2 0 0 0,5-5 0 0 0,4 0 0 0 0,4-5 0 0 0,-3-3 0 0 0,-1-5 0 0 0,2-10 0 0 0,0-11 0 0 0,2-9 0 0 0,3-7 0 0 0,4-8 0 0 0,4-17 0 0 0,-4-9 0 0 0,-2-12 0 0 0,-3-4 0 0 0,-4-7 0 0 0,-3-3 0 0 0,-3-5 0 0 0,-1-4 0 0 0,-3-6 0 0 0,-3-1 0 0 0,-2-7 0 0 0,-4-3 0 0 0,0 4 0 0 0,-2 7 0 0 0,-1 10 0 0 0,1 8 0 0 0,-1 7 0 0 0,1 4 0 0 0,-1 16 0 0 0,1 26 0 0 0,0 20 0 0 0,0 23 0 0 0,0 17 0 0 0,0 10 0 0 0,0 1 0 0 0,0 1 0 0 0,0 1 0 0 0,4-9 0 0 0,6-8 0 0 0,5-9 0 0 0,0-8 0 0 0,2-7 0 0 0,2-6 0 0 0,2-3 0 0 0,6-5 0 0 0,2-7 0 0 0,5-6 0 0 0,5-3 0 0 0,0-3 0 0 0,-3-1 0 0 0,-2-1 0 0 0,0 0 0 0 0,-5-5 0 0 0,-3-13 0 0 0,-7-7 0 0 0,-1 0 0 0 0,-5-4 0 0 0,-4-1 0 0 0,-3-3 0 0 0,-4-1 0 0 0,-1-1 0 0 0,-1 0 0 0 0,-5 2 0 0 0,-6 7 0 0 0,-5 9 0 0 0,-4 6 0 0 0,2 10 0 0 0,-1 10 0 0 0,3 11 0 0 0,4 15 0 0 0,5 11 0 0 0,3 9 0 0 0,2 8 0 0 0,1-1 0 0 0,2-4 0 0 0,0-6 0 0 0,4-13 0 0 0,9-13 0 0 0,7-10 0 0 0,9-7 0 0 0,2-6 0 0 0,1-3 0 0 0,-2-2 0 0 0,-1 1 0 0 0,-6-5 0 0 0,-8-8 0 0 0,-5-7 0 0 0,-6-7 0 0 0,-3-4 0 0 0,-2 0 0 0 0,-1 2 0 0 0,0 1 0 0 0,4 7 0 0 0,10 6 0 0 0,7 7 0 0 0,8 4 0 0 0,4 4 0 0 0,5-2 0 0 0,0-1 0 0 0,2 1 0 0 0,-1 1 0 0 0,-3 1 0 0 0,-4 10 0 0 0,-2 11 0 0 0,-2 2 0 0 0,-6 7 0 0 0,-6 2 0 0 0,-6 0 0 0 0,-4 4 0 0 0,-4 0 0 0 0,-1-2 0 0 0,-1-1 0 0 0,0-3 0 0 0,0-10 0 0 0,0-16 0 0 0,0-17 0 0 0,-3-10 0 0 0,-2-1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37439 11738 16383 0 0,'4'-4'0'0'0,"10"-2"0"0"0,15 1 0 0 0,23 1 0 0 0,29 1 0 0 0,24-3 0 0 0,38-1 0 0 0,31-3 0 0 0,16 0 0 0 0,-8-2 0 0 0,-19-8 0 0 0,-31 0 0 0 0,-40 3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29414 14250 16383 0 0,'4'-4'0'0'0,"6"-2"0"0"0,5 1 0 0 0,4 0 0 0 0,3 2 0 0 0,3 2 0 0 0,0 0 0 0 0,1 0 0 0 0,4 1 0 0 0,5 0 0 0 0,1 1 0 0 0,3-1 0 0 0,3 0 0 0 0,7 0 0 0 0,7 0 0 0 0,8 0 0 0 0,0 0 0 0 0,-2 0 0 0 0,-7 0 0 0 0,0 0 0 0 0,-6 0 0 0 0,-3 0 0 0 0,-5 0 0 0 0,4 0 0 0 0,2 0 0 0 0,-3 0 0 0 0,8 0 0 0 0,8 0 0 0 0,10 0 0 0 0,6 0 0 0 0,6 0 0 0 0,3 0 0 0 0,-1 0 0 0 0,-3 0 0 0 0,-2 0 0 0 0,-2 0 0 0 0,-2 0 0 0 0,-5 0 0 0 0,-2 0 0 0 0,-4 0 0 0 0,0 0 0 0 0,1 0 0 0 0,-6 0 0 0 0,-5 0 0 0 0,1 0 0 0 0,0 0 0 0 0,-1 0 0 0 0,-2 0 0 0 0,-1 0 0 0 0,-5 0 0 0 0,-7 0 0 0 0,-4 0 0 0 0,-6 0 0 0 0,2 0 0 0 0,-1 0 0 0 0,4 0 0 0 0,7 0 0 0 0,6 0 0 0 0,8-4 0 0 0,2-6 0 0 0,4-5 0 0 0,1 0 0 0 0,-7-2 0 0 0,-4 2 0 0 0,-7 4 0 0 0,-10-1 0 0 0,-7 2 0 0 0,-4 3 0 0 0,-2 2 0 0 0,0 2 0 0 0,5 2 0 0 0,1 1 0 0 0,2 0 0 0 0,-1 1 0 0 0,-1 3 0 0 0,-5 6 0 0 0,-6 14 0 0 0,-6 19 0 0 0,-4 16 0 0 0,0 9 0 0 0,0 2 0 0 0,-2 2 0 0 0,4 1 0 0 0,3 0 0 0 0,1-3 0 0 0,-2-2 0 0 0,-3-7 0 0 0,2-2 0 0 0,-1-3 0 0 0,-1 6 0 0 0,-3 18 0 0 0,-1 11 0 0 0,-2 8 0 0 0,4-1 0 0 0,0-8 0 0 0,0-8 0 0 0,-1-4 0 0 0,-1-4 0 0 0,-1-6 0 0 0,-2 2 0 0 0,1 7 0 0 0,-1 6 0 0 0,-1 23 0 0 0,1 18 0 0 0,0 26 0 0 0,0 17 0 0 0,0 9 0 0 0,0-17 0 0 0,4-19 0 0 0,1-24 0 0 0,5-29 0 0 0,-4-28 0 0 0,-12-25 0 0 0,-17-17 0 0 0,-13-13 0 0 0,-25-6 0 0 0,-28-3 0 0 0,-24-1 0 0 0,-9 1 0 0 0,-21 5 0 0 0,-8 3 0 0 0,-12 9 0 0 0,-3 3 0 0 0,11-2 0 0 0,9-2 0 0 0,14-4 0 0 0,4-2 0 0 0,11-3 0 0 0,9-1 0 0 0,11-1 0 0 0,8-1 0 0 0,3 1 0 0 0,4-1 0 0 0,3 0 0 0 0,-2 1 0 0 0,-4 0 0 0 0,1 0 0 0 0,-3 0 0 0 0,-4 0 0 0 0,2 0 0 0 0,3 0 0 0 0,9 0 0 0 0,3 0 0 0 0,7 0 0 0 0,-2 0 0 0 0,6 0 0 0 0,2 0 0 0 0,-2 0 0 0 0,2 0 0 0 0,7 0 0 0 0,8 0 0 0 0,9 0 0 0 0,5 0 0 0 0,5 0 0 0 0,2 0 0 0 0,-7 0 0 0 0,-2-4 0 0 0,0-2 0 0 0,7-3 0 0 0,7-9 0 0 0,7-10 0 0 0,6-13 0 0 0,4-11 0 0 0,3-19 0 0 0,1-13 0 0 0,0-9 0 0 0,9-11 0 0 0,2-3 0 0 0,4-1 0 0 0,3-6 0 0 0,-2-6 0 0 0,1-11 0 0 0,5-13 0 0 0,-1 1 0 0 0,0 5 0 0 0,-4 9 0 0 0,-5 9 0 0 0,-4 9 0 0 0,-5 10 0 0 0,-2 14 0 0 0,-1 14 0 0 0,-2 11 0 0 0,0 7 0 0 0,0 5 0 0 0,0 6 0 0 0,1 3 0 0 0,-1 4 0 0 0,1 0 0 0 0,0 2 0 0 0,0-1 0 0 0,0 1 0 0 0,0-6 0 0 0,0-1 0 0 0,0 0 0 0 0,0 2 0 0 0,0-1 0 0 0,0-1 0 0 0,0 1 0 0 0,0 5 0 0 0,0 4 0 0 0,-4 2 0 0 0,-2 4 0 0 0,1-4 0 0 0,-3 0 0 0 0,-1 1 0 0 0,2 1 0 0 0,-3 5 0 0 0,1 7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23392 18437 16383 0 0,'0'5'0'0'0,"8"0"0"0"0,16 0 0 0 0,16 0 0 0 0,5-2 0 0 0,8-1 0 0 0,11-1 0 0 0,8-1 0 0 0,0 0 0 0 0,3 0 0 0 0,7 0 0 0 0,2-1 0 0 0,-1 1 0 0 0,-11 0 0 0 0,-4 0 0 0 0,-10 0 0 0 0,-11 0 0 0 0,-9 0 0 0 0,-7 0 0 0 0,-4 0 0 0 0,-3 0 0 0 0,-1 0 0 0 0,0 0 0 0 0,-1 0 0 0 0,-3 4 0 0 0,-1 6 0 0 0,-3 5 0 0 0,-5 4 0 0 0,-3 4 0 0 0,-4 5 0 0 0,-2 7 0 0 0,-1 10 0 0 0,0 2 0 0 0,-1 4 0 0 0,0 3 0 0 0,0-3 0 0 0,1-3 0 0 0,0-1 0 0 0,0 0 0 0 0,-1 1 0 0 0,1-1 0 0 0,0 2 0 0 0,1-1 0 0 0,-1 5 0 0 0,0 6 0 0 0,0 9 0 0 0,0 11 0 0 0,0 3 0 0 0,0 1 0 0 0,0-1 0 0 0,0-10 0 0 0,-5-18 0 0 0,-4-18 0 0 0,-6-15 0 0 0,-5-11 0 0 0,-6-7 0 0 0,-17-9 0 0 0,-8-2 0 0 0,-9-1 0 0 0,-2 1 0 0 0,-3 3 0 0 0,0 2 0 0 0,0 1 0 0 0,2 1 0 0 0,-5 1 0 0 0,-3 0 0 0 0,-6-4 0 0 0,-3-1 0 0 0,-5 0 0 0 0,-4-3 0 0 0,0-9 0 0 0,11-1 0 0 0,7-3 0 0 0,10 4 0 0 0,13 4 0 0 0,9 4 0 0 0,7 3 0 0 0,6 4 0 0 0,2-3 0 0 0,5-8 0 0 0,7-12 0 0 0,4-8 0 0 0,17-16 0 0 0,7-9 0 0 0,4-14 0 0 0,8-25 0 0 0,3-8 0 0 0,0-7 0 0 0,4-9 0 0 0,-1-11 0 0 0,-1 6 0 0 0,-6 16 0 0 0,-9 14 0 0 0,-6 18 0 0 0,-6 20 0 0 0,-3 18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24791 18701 16383 0 0,'9'0'0'0'0,"6"-8"0"0"0,10-16 0 0 0,0-11 0 0 0,4-13 0 0 0,2-11 0 0 0,3-4 0 0 0,1-7 0 0 0,2-1 0 0 0,8 0 0 0 0,5-6 0 0 0,5-1 0 0 0,11-5 0 0 0,3 4 0 0 0,10-2 0 0 0,17-4 0 0 0,13 5 0 0 0,9 2 0 0 0,21 12 0 0 0,17 7 0 0 0,-1 6 0 0 0,2 8 0 0 0,-9 12 0 0 0,-21 11 0 0 0,-19 9 0 0 0,-17 7 0 0 0,-18 5 0 0 0,-14 2 0 0 0,-13 1 0 0 0,3 9 0 0 0,1 6 0 0 0,1 9 0 0 0,0 4 0 0 0,-5-3 0 0 0,-1-2 0 0 0,-1-1 0 0 0,6-4 0 0 0,6-6 0 0 0,10-6 0 0 0,12-3 0 0 0,4-3 0 0 0,9-2 0 0 0,19-18 0 0 0,10-9 0 0 0,3-9 0 0 0,1-11 0 0 0,-4-10 0 0 0,-9-4 0 0 0,-16 1 0 0 0,-16 1 0 0 0,-8 3 0 0 0,-8 3 0 0 0,-11 5 0 0 0,-13 8 0 0 0,-11 6 0 0 0,-8 4 0 0 0,-9 8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23599 16661 16383 0 0,'-4'-9'0'0'0,"-2"-6"0"0"0,1-10 0 0 0,1-8 0 0 0,1-12 0 0 0,1-14 0 0 0,1-14 0 0 0,0-12 0 0 0,1-4 0 0 0,0-3 0 0 0,1 10 0 0 0,-1 6 0 0 0,0 8 0 0 0,0 11 0 0 0,0 3 0 0 0,0 6 0 0 0,0 3 0 0 0,0 5 0 0 0,0 5 0 0 0,5 5 0 0 0,4 7 0 0 0,10-1 0 0 0,2-1 0 0 0,1 0 0 0 0,-3-4 0 0 0,-4-1 0 0 0,-6 0 0 0 0,-3 1 0 0 0,-4-3 0 0 0,-1-4 0 0 0,-2-5 0 0 0,0 1 0 0 0,5 7 0 0 0,5 9 0 0 0,9 8 0 0 0,11 8 0 0 0,12 9 0 0 0,17 4 0 0 0,18 6 0 0 0,18 0 0 0 0,6 4 0 0 0,10 2 0 0 0,-1-1 0 0 0,-1 1 0 0 0,-5-3 0 0 0,4 5 0 0 0,-10-1 0 0 0,-12 1 0 0 0,-16-3 0 0 0,-12-5 0 0 0,-8-3 0 0 0,-7-3 0 0 0,-2-3 0 0 0,-1 2 0 0 0,3 5 0 0 0,-3 2 0 0 0,-3-3 0 0 0,-3-1 0 0 0,-4-3 0 0 0,-3-1 0 0 0,0-2 0 0 0,-2 4 0 0 0,-4 4 0 0 0,-6 6 0 0 0,-5 12 0 0 0,-4 6 0 0 0,-3 2 0 0 0,-2 7 0 0 0,-1 5 0 0 0,0-2 0 0 0,0 1 0 0 0,0-4 0 0 0,0 4 0 0 0,1-3 0 0 0,0 1 0 0 0,0-4 0 0 0,0 0 0 0 0,0-2 0 0 0,0 0 0 0 0,0-2 0 0 0,0-2 0 0 0,-4-4 0 0 0,-6-6 0 0 0,-5-8 0 0 0,-13-6 0 0 0,-5-5 0 0 0,-6-4 0 0 0,-9-1 0 0 0,0-1 0 0 0,-5 0 0 0 0,3-1 0 0 0,-3 1 0 0 0,-10 1 0 0 0,-5-1 0 0 0,-13 5 0 0 0,-6 6 0 0 0,-3 1 0 0 0,-5-2 0 0 0,8-1 0 0 0,4 5 0 0 0,4 1 0 0 0,3 2 0 0 0,11-1 0 0 0,11-4 0 0 0,7-3 0 0 0,8 0 0 0 0,5 0 0 0 0,5-2 0 0 0,7-2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14973 10732 16383 0 0,'0'-4'0'0'0,"0"-6"0"0"0,0-9 0 0 0,0-6 0 0 0,-5-2 0 0 0,-3 2 0 0 0,-3 7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25638 15706 16383 0 0,'0'-4'0'0'0,"8"-6"0"0"0,8-5 0 0 0,8-4 0 0 0,14 1 0 0 0,16-5 0 0 0,8-7 0 0 0,14 2 0 0 0,7-7 0 0 0,14-1 0 0 0,8 1 0 0 0,11-3 0 0 0,14 3 0 0 0,3 1 0 0 0,8 4 0 0 0,4 5 0 0 0,0 5 0 0 0,-5 4 0 0 0,-9 6 0 0 0,-15 3 0 0 0,-14 5 0 0 0,-20 1 0 0 0,-16 10 0 0 0,-7 15 0 0 0,-1 17 0 0 0,-1 10 0 0 0,6 16 0 0 0,9 10 0 0 0,9 0 0 0 0,24-13 0 0 0,19-17 0 0 0,23-17 0 0 0,6-14 0 0 0,3-9 0 0 0,0-14 0 0 0,3-23 0 0 0,-9-10 0 0 0,3-20 0 0 0,-16-8 0 0 0,-27 5 0 0 0,-27 8 0 0 0,-29 8 0 0 0,-23 14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34471 14023 16383 0 0,'0'4'0'0'0,"-4"6"0"0"0,-6 9 0 0 0,-5 6 0 0 0,0 3 0 0 0,3 0 0 0 0,-6 9 0 0 0,1 10 0 0 0,3 1 0 0 0,4 2 0 0 0,-1-1 0 0 0,-2 1 0 0 0,-3 0 0 0 0,-4 4 0 0 0,-1 1 0 0 0,-3 0 0 0 0,4 6 0 0 0,-4-2 0 0 0,-1-7 0 0 0,2-4 0 0 0,-1 2 0 0 0,1-3 0 0 0,2-5 0 0 0,4-6 0 0 0,9-5 0 0 0,23-7 0 0 0,17-9 0 0 0,15 3 0 0 0,22 2 0 0 0,14 1 0 0 0,20 6 0 0 0,8 3 0 0 0,-3-5 0 0 0,-10-5 0 0 0,-10-3 0 0 0,-16-4 0 0 0,-15-4 0 0 0,-18-4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34660 14722 16383 0 0,'5'0'0'0'0,"4"0"0"0"0,6-4 0 0 0,5-2 0 0 0,6-7 0 0 0,4-3 0 0 0,1-2 0 0 0,3-6 0 0 0,0-4 0 0 0,3 4 0 0 0,3 1 0 0 0,4 4 0 0 0,-3 6 0 0 0,5 5 0 0 0,-1 4 0 0 0,5 3 0 0 0,-3 1 0 0 0,-5 0 0 0 0,-5 1 0 0 0,-9 0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36321 14170 16383 0 0,'0'-8'0'0'0,"0"-7"0"0"0,-4-6 0 0 0,-6-2 0 0 0,-5-3 0 0 0,-4 4 0 0 0,-4 6 0 0 0,-1 5 0 0 0,-1 4 0 0 0,-1 4 0 0 0,1 3 0 0 0,0 0 0 0 0,0 1 0 0 0,0 0 0 0 0,-4 0 0 0 0,2 4 0 0 0,3 1 0 0 0,1 4 0 0 0,-1 4 0 0 0,5 4 0 0 0,5 3 0 0 0,5 3 0 0 0,4 4 0 0 0,3 3 0 0 0,2 0 0 0 0,1-1 0 0 0,0-2 0 0 0,0 3 0 0 0,4 1 0 0 0,5-6 0 0 0,5-7 0 0 0,5-2 0 0 0,11-1 0 0 0,13 2 0 0 0,11 7 0 0 0,5 2 0 0 0,4 1 0 0 0,-4-4 0 0 0,-12-2 0 0 0,-10-5 0 0 0,-12 3 0 0 0,-6 3 0 0 0,-6 1 0 0 0,-2 1 0 0 0,-2 0 0 0 0,-4 1 0 0 0,-2-1 0 0 0,-2 0 0 0 0,-1 0 0 0 0,-6-5 0 0 0,-9-5 0 0 0,-11-5 0 0 0,-10 4 0 0 0,-7-1 0 0 0,-1-2 0 0 0,3-3 0 0 0,4-3 0 0 0,8-3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36512 14706 16383 0 0,'-4'0'0'0'0,"3"0"0"0"0,9 0 0 0 0,8 0 0 0 0,10 0 0 0 0,5 0 0 0 0,4 0 0 0 0,6 0 0 0 0,4 0 0 0 0,2 0 0 0 0,-2-8 0 0 0,0-8 0 0 0,-4-4 0 0 0,-1-4 0 0 0,-2-1 0 0 0,-5-1 0 0 0,-2 4 0 0 0,-3 1 0 0 0,-7 1 0 0 0,-6-1 0 0 0,-1 3 0 0 0,-4-3 0 0 0,-3-3 0 0 0,-3-2 0 0 0,-2 1 0 0 0,-2-1 0 0 0,0 0 0 0 0,-5 1 0 0 0,-5 4 0 0 0,-1 1 0 0 0,-4 5 0 0 0,-2 4 0 0 0,-3 5 0 0 0,-3 3 0 0 0,-5 1 0 0 0,-2 7 0 0 0,4 5 0 0 0,6 6 0 0 0,7 4 0 0 0,5 8 0 0 0,5 2 0 0 0,2 1 0 0 0,1 3 0 0 0,6 0 0 0 0,5 3 0 0 0,5-5 0 0 0,0-4 0 0 0,2-6 0 0 0,1-3 0 0 0,2-1 0 0 0,2-3 0 0 0,-4 0 0 0 0,0-3 0 0 0,5-3 0 0 0,2-3 0 0 0,6-3 0 0 0,0-1 0 0 0,1-2 0 0 0,-3 0 0 0 0,-1-1 0 0 0,-2 0 0 0 0,-1 1 0 0 0,3-5 0 0 0,5-5 0 0 0,-3-9 0 0 0,-2-6 0 0 0,-3-7 0 0 0,3-15 0 0 0,1-3 0 0 0,-1-2 0 0 0,0 0 0 0 0,-2 0 0 0 0,-5 5 0 0 0,-7 6 0 0 0,-5 6 0 0 0,-5 4 0 0 0,-3 0 0 0 0,-6 5 0 0 0,-6 7 0 0 0,2 6 0 0 0,7 6 0 0 0,12 4 0 0 0,8 2 0 0 0,9 2 0 0 0,5 0 0 0 0,0 5 0 0 0,-5 5 0 0 0,-8 4 0 0 0,-7 10 0 0 0,-5 7 0 0 0,-5 3 0 0 0,-2 0 0 0 0,-2 6 0 0 0,0 5 0 0 0,-1-1 0 0 0,1-5 0 0 0,0-4 0 0 0,0-4 0 0 0,5-8 0 0 0,10-4 0 0 0,7-5 0 0 0,3-5 0 0 0,3-4 0 0 0,0-4 0 0 0,1-1 0 0 0,3-6 0 0 0,0-10 0 0 0,0-11 0 0 0,-2-5 0 0 0,3-6 0 0 0,-4 0 0 0 0,-2 5 0 0 0,-3 13 0 0 0,-3 22 0 0 0,-3 19 0 0 0,1 14 0 0 0,2 5 0 0 0,-3 0 0 0 0,-1-3 0 0 0,2-8 0 0 0,7-9 0 0 0,2-8 0 0 0,1-6 0 0 0,9-5 0 0 0,1-6 0 0 0,0-8 0 0 0,4-9 0 0 0,-3-5 0 0 0,-1-3 0 0 0,-7-1 0 0 0,-8 2 0 0 0,-9 0 0 0 0,-6-3 0 0 0,-5-5 0 0 0,-6 4 0 0 0,-8 7 0 0 0,-2 13 0 0 0,2 16 0 0 0,11 16 0 0 0,13 8 0 0 0,10 1 0 0 0,8-6 0 0 0,4-7 0 0 0,-1-5 0 0 0,-1-9 0 0 0,-2-10 0 0 0,-7-7 0 0 0,-7-5 0 0 0,-6-3 0 0 0,-6-3 0 0 0,-3 0 0 0 0,-2-5 0 0 0,-1 0 0 0 0,-1-5 0 0 0,1 1 0 0 0,-4 6 0 0 0,-2 16 0 0 0,2 19 0 0 0,0 16 0 0 0,2 10 0 0 0,5-2 0 0 0,11-5 0 0 0,8-8 0 0 0,3-5 0 0 0,3-11 0 0 0,1-8 0 0 0,-1-16 0 0 0,-4-9 0 0 0,-7-6 0 0 0,-5-2 0 0 0,-5 2 0 0 0,0 4 0 0 0,4 7 0 0 0,13 0 0 0 0,6 4 0 0 0,3 7 0 0 0,0 5 0 0 0,-1 6 0 0 0,6 2 0 0 0,2 7 0 0 0,-3 2 0 0 0,-2 9 0 0 0,-7 6 0 0 0,-9 3 0 0 0,-6 2 0 0 0,-7 6 0 0 0,-3 4 0 0 0,2-3 0 0 0,1-3 0 0 0,2-7 0 0 0,6-2 0 0 0,4-6 0 0 0,-5-9 0 0 0,-4-6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23653 14276 16383 0 0,'0'-4'0'0'0,"0"-14"0"0"0,0-12 0 0 0,0-6 0 0 0,0-8 0 0 0,0-6 0 0 0,0 1 0 0 0,0 6 0 0 0,0 5 0 0 0,0 1 0 0 0,0 4 0 0 0,0 1 0 0 0,0 3 0 0 0,0 3 0 0 0,0 0 0 0 0,0 2 0 0 0,0-5 0 0 0,0-5 0 0 0,0-5 0 0 0,-4 0 0 0 0,-2 2 0 0 0,9 8 0 0 0,21 8 0 0 0,22 8 0 0 0,21 6 0 0 0,20 5 0 0 0,20 2 0 0 0,7 1 0 0 0,7-7 0 0 0,4-4 0 0 0,-4-3 0 0 0,-5-1 0 0 0,-1 4 0 0 0,-17 2 0 0 0,-16 3 0 0 0,-18 2 0 0 0,-11 2 0 0 0,-11 1 0 0 0,-13 5 0 0 0,-10 9 0 0 0,-9 20 0 0 0,-7 20 0 0 0,-3 18 0 0 0,-2 10 0 0 0,0 7 0 0 0,0 1 0 0 0,0-3 0 0 0,1-7 0 0 0,0-13 0 0 0,0-10 0 0 0,1-10 0 0 0,4-13 0 0 0,2-9 0 0 0,-1-3 0 0 0,0-3 0 0 0,-6-3 0 0 0,-11-5 0 0 0,-16-4 0 0 0,-16-4 0 0 0,-17-2 0 0 0,-15-1 0 0 0,-11 0 0 0 0,-7-1 0 0 0,-13-4 0 0 0,3-2 0 0 0,2-3 0 0 0,7-4 0 0 0,2-13 0 0 0,13-1 0 0 0,16 0 0 0 0,11 4 0 0 0,10 7 0 0 0,7 6 0 0 0,11 4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24897 13997 16383 0 0,'0'-4'0'0'0,"0"-6"0"0"0,0-5 0 0 0,0-4 0 0 0,4-3 0 0 0,15-3 0 0 0,11 0 0 0 0,18-5 0 0 0,18-1 0 0 0,13 0 0 0 0,24-2 0 0 0,19-5 0 0 0,9 0 0 0 0,4-1 0 0 0,8-4 0 0 0,-3 3 0 0 0,-1 3 0 0 0,5 4 0 0 0,-4-1 0 0 0,-14 6 0 0 0,-16 3 0 0 0,-14 1 0 0 0,-15 6 0 0 0,-13 0 0 0 0,-5 5 0 0 0,-1 3 0 0 0,1 5 0 0 0,-5 2 0 0 0,8 2 0 0 0,1 5 0 0 0,6 19 0 0 0,-1 9 0 0 0,-4 9 0 0 0,-6 13 0 0 0,-1 6 0 0 0,11 13 0 0 0,14 25 0 0 0,16 19 0 0 0,18 16 0 0 0,12 6 0 0 0,9-8 0 0 0,6-18 0 0 0,-18-28 0 0 0,-10-20 0 0 0,-8-22 0 0 0,-11-17 0 0 0,-1-14 0 0 0,-1-8 0 0 0,4-18 0 0 0,-3-23 0 0 0,-2-18 0 0 0,0-21 0 0 0,-17 4 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23327 13838 16383 0 0,'0'4'0'0'0,"-4"1"0"0"0,-6 1 0 0 0,-5-2 0 0 0,-4-1 0 0 0,-4 3 0 0 0,-1 1 0 0 0,-1-2 0 0 0,-1 0 0 0 0,0-2 0 0 0,1-2 0 0 0,-1 0 0 0 0,2 3 0 0 0,0 2 0 0 0,-1 3 0 0 0,0 1 0 0 0,1-2 0 0 0,-1-2 0 0 0,0 2 0 0 0,1 4 0 0 0,-1 0 0 0 0,5-3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22725 13996 16383 0 0,'-4'0'0'0'0,"-10"0"0"0"0,-6 5 0 0 0,-1 4 0 0 0,0 6 0 0 0,-1 5 0 0 0,-1-2 0 0 0,-1 5 0 0 0,4 2 0 0 0,-3 6 0 0 0,3 2 0 0 0,-1-2 0 0 0,1 3 0 0 0,-2-4 0 0 0,4-3 0 0 0,0-6 0 0 0,-1 1 0 0 0,-1-2 0 0 0,-1-5 0 0 0,-10 3 0 0 0,-4-1 0 0 0,-4 4 0 0 0,0 8 0 0 0,3 3 0 0 0,-1 8 0 0 0,5 1 0 0 0,5 7 0 0 0,2-1 0 0 0,-2-4 0 0 0,2-9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23202 15885 16383 0 0,'-4'0'0'0'0,"-6"0"0"0"0,-5 0 0 0 0,-4 0 0 0 0,-7 0 0 0 0,0-4 0 0 0,1-6 0 0 0,-8-9 0 0 0,-11-18 0 0 0,-2-12 0 0 0,-6-13 0 0 0,2-6 0 0 0,-8-7 0 0 0,-2-8 0 0 0,-7-6 0 0 0,-1 3 0 0 0,-6 4 0 0 0,10 8 0 0 0,12 15 0 0 0,10 15 0 0 0,12 10 0 0 0,8 11 0 0 0,2 10 0 0 0,2 6 0 0 0,-2 5 0 0 0,0 3 0 0 0,-2 0 0 0 0,-1 2 0 0 0,-1-1 0 0 0,0-1 0 0 0,3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8876 12370 16383 0 0,'0'-9'0'0'0,"0"-6"0"0"0,0-9 0 0 0,0-6 0 0 0,4 4 0 0 0,2-3 0 0 0,-1-1 0 0 0,4 5 0 0 0,-1-1 0 0 0,0-1 0 0 0,-3-4 0 0 0,-2-2 0 0 0,-1-2 0 0 0,3 0 0 0 0,1-3 0 0 0,-1-2 0 0 0,-1 0 0 0 0,-1-1 0 0 0,-2 3 0 0 0,0 3 0 0 0,-1 4 0 0 0,0 2 0 0 0,0 2 0 0 0,0 2 0 0 0,-1 1 0 0 0,1 0 0 0 0,0 0 0 0 0,0 0 0 0 0,0 0 0 0 0,0 0 0 0 0,0-1 0 0 0,0-3 0 0 0,0-3 0 0 0,0 2 0 0 0,0 0 0 0 0,0 1 0 0 0,0 1 0 0 0,0 2 0 0 0,0-4 0 0 0,0-2 0 0 0,0-3 0 0 0,0 0 0 0 0,0-3 0 0 0,0 1 0 0 0,0-2 0 0 0,0-3 0 0 0,0-2 0 0 0,0-8 0 0 0,0-2 0 0 0,0-5 0 0 0,0-6 0 0 0,0 5 0 0 0,0-1 0 0 0,0 1 0 0 0,0 8 0 0 0,0 7 0 0 0,0 3 0 0 0,0 4 0 0 0,0 1 0 0 0,0 1 0 0 0,0-1 0 0 0,0 1 0 0 0,0-1 0 0 0,0-4 0 0 0,0-3 0 0 0,0 2 0 0 0,0 3 0 0 0,0 0 0 0 0,0 2 0 0 0,0 0 0 0 0,0-4 0 0 0,0-3 0 0 0,0-2 0 0 0,0-2 0 0 0,0-6 0 0 0,0-6 0 0 0,0 3 0 0 0,0 2 0 0 0,0 6 0 0 0,0 4 0 0 0,0-1 0 0 0,0-3 0 0 0,0 1 0 0 0,0-4 0 0 0,0-1 0 0 0,0-1 0 0 0,0 1 0 0 0,0-4 0 0 0,0-8 0 0 0,0-3 0 0 0,0-2 0 0 0,0-1 0 0 0,0-3 0 0 0,0 0 0 0 0,0 4 0 0 0,0-4 0 0 0,0-2 0 0 0,0 4 0 0 0,0-3 0 0 0,0-1 0 0 0,0-1 0 0 0,0 0 0 0 0,0 5 0 0 0,0 1 0 0 0,0 5 0 0 0,0 5 0 0 0,0 4 0 0 0,0 8 0 0 0,0 3 0 0 0,0 6 0 0 0,0 0 0 0 0,0-1 0 0 0,0-2 0 0 0,0 2 0 0 0,-4-1 0 0 0,-2 2 0 0 0,1 0 0 0 0,1 2 0 0 0,1 0 0 0 0,1 0 0 0 0,1 0 0 0 0,0 1 0 0 0,-3-2 0 0 0,-1 2 0 0 0,0 3 0 0 0,-3-2 0 0 0,-1 2 0 0 0,2-3 0 0 0,2 1 0 0 0,1-2 0 0 0,3 1 0 0 0,-4 3 0 0 0,-1-2 0 0 0,1 1 0 0 0,1-2 0 0 0,1-3 0 0 0,2-4 0 0 0,0 2 0 0 0,-8-1 0 0 0,-2 3 0 0 0,1 3 0 0 0,-3 0 0 0 0,2 2 0 0 0,2 2 0 0 0,3 3 0 0 0,2-3 0 0 0,2 1 0 0 0,1-3 0 0 0,1-5 0 0 0,1 1 0 0 0,-5 3 0 0 0,-5-2 0 0 0,-1 2 0 0 0,0-2 0 0 0,3 1 0 0 0,2-1 0 0 0,-2 1 0 0 0,0 3 0 0 0,1 2 0 0 0,2 3 0 0 0,2 2 0 0 0,0 1 0 0 0,2 0 0 0 0,0-3 0 0 0,0-2 0 0 0,0-4 0 0 0,0 0 0 0 0,1 2 0 0 0,-1-3 0 0 0,0 1 0 0 0,0-3 0 0 0,0 2 0 0 0,0-2 0 0 0,0 0 0 0 0,0 4 0 0 0,0 2 0 0 0,0 3 0 0 0,0 1 0 0 0,0 2 0 0 0,-4-8 0 0 0,-2-2 0 0 0,5 0 0 0 0,2 3 0 0 0,2 1 0 0 0,3 7 0 0 0,2-1 0 0 0,-1 0 0 0 0,-2-1 0 0 0,-1 0 0 0 0,-2 1 0 0 0,-1 0 0 0 0,-1 0 0 0 0,0 5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22911 18570 16383 0 0,'-4'0'0'0'0,"-6"0"0"0"0,-5-4 0 0 0,-9-22 0 0 0,-4-16 0 0 0,-9-25 0 0 0,-13-18 0 0 0,-4-20 0 0 0,-7-13 0 0 0,4-7 0 0 0,-2-16 0 0 0,-7-13 0 0 0,3-2 0 0 0,4 1 0 0 0,4 2 0 0 0,7 6 0 0 0,7 19 0 0 0,3 19 0 0 0,3 16 0 0 0,4 15 0 0 0,6 8 0 0 0,0 4 0 0 0,4 4 0 0 0,1 0 0 0 0,5 3 0 0 0,-1 3 0 0 0,0-2 0 0 0,1 1 0 0 0,5 1 0 0 0,2 2 0 0 0,4 7 0 0 0,2 2 0 0 0,2-4 0 0 0,0-1 0 0 0,-4-6 0 0 0,-5-5 0 0 0,-1 4 0 0 0,1 2 0 0 0,-2 7 0 0 0,0 8 0 0 0,3 6 0 0 0,3 4 0 0 0,1 4 0 0 0,2-3 0 0 0,2 0 0 0 0,0 1 0 0 0,0 0 0 0 0,1 6 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18309 15371 16383 0 0,'4'0'0'0'0,"10"0"0"0"0,7 0 0 0 0,4 0 0 0 0,5 0 0 0 0,3 0 0 0 0,4 0 0 0 0,4 0 0 0 0,-1 0 0 0 0,-3 0 0 0 0,-4 0 0 0 0,1 0 0 0 0,4-4 0 0 0,-2-6 0 0 0,-1-9 0 0 0,-8-6 0 0 0,0-11 0 0 0,-4-4 0 0 0,-6-3 0 0 0,-6-7 0 0 0,-5-4 0 0 0,-4-4 0 0 0,-1-5 0 0 0,-2 4 0 0 0,0-1 0 0 0,0 1 0 0 0,0 7 0 0 0,0 8 0 0 0,0 16 0 0 0,1 21 0 0 0,0 24 0 0 0,0 17 0 0 0,0 16 0 0 0,0 4 0 0 0,0-4 0 0 0,0-5 0 0 0,0-3 0 0 0,0-4 0 0 0,0-5 0 0 0,0-3 0 0 0,0-3 0 0 0,4-6 0 0 0,2-2 0 0 0,4-5 0 0 0,4 0 0 0 0,4 2 0 0 0,3 2 0 0 0,2-2 0 0 0,2 0 0 0 0,-4 2 0 0 0,3-2 0 0 0,2-4 0 0 0,4-4 0 0 0,2-3 0 0 0,0-7 0 0 0,-3-11 0 0 0,0-8 0 0 0,2-13 0 0 0,0-9 0 0 0,0-9 0 0 0,-7-5 0 0 0,-6 4 0 0 0,-7 2 0 0 0,-1 2 0 0 0,-2 4 0 0 0,6 6 0 0 0,1 6 0 0 0,-3 16 0 0 0,-3 16 0 0 0,-3 12 0 0 0,-3 12 0 0 0,-1 7 0 0 0,-2 2 0 0 0,0 0 0 0 0,-1-1 0 0 0,1-2 0 0 0,-1 3 0 0 0,1 0 0 0 0,-1-3 0 0 0,1 0 0 0 0,0-1 0 0 0,4 2 0 0 0,2 1 0 0 0,3-1 0 0 0,6-6 0 0 0,3-6 0 0 0,3-11 0 0 0,2-7 0 0 0,-2-7 0 0 0,-1-2 0 0 0,-4-5 0 0 0,-1-7 0 0 0,-2-5 0 0 0,0-2 0 0 0,3 4 0 0 0,-2-3 0 0 0,-3-1 0 0 0,4 1 0 0 0,1-3 0 0 0,-3-2 0 0 0,-4-3 0 0 0,1 0 0 0 0,3-2 0 0 0,-1 0 0 0 0,-2 3 0 0 0,-3 3 0 0 0,-3-1 0 0 0,3 4 0 0 0,3 7 0 0 0,1 11 0 0 0,-2 16 0 0 0,-2 11 0 0 0,6 7 0 0 0,5 3 0 0 0,-1 2 0 0 0,-3 8 0 0 0,-4 2 0 0 0,-3 3 0 0 0,-4-2 0 0 0,-2 5 0 0 0,-1 3 0 0 0,0-3 0 0 0,-1-4 0 0 0,0-5 0 0 0,1-4 0 0 0,-1-4 0 0 0,-3-7 0 0 0,2-11 0 0 0,7-6 0 0 0,10-6 0 0 0,10 0 0 0 0,10-6 0 0 0,12-5 0 0 0,2-4 0 0 0,-4-4 0 0 0,-4 2 0 0 0,-10-5 0 0 0,-6 3 0 0 0,-3 0 0 0 0,-5-5 0 0 0,-6-2 0 0 0,-4-3 0 0 0,-4-3 0 0 0,-2 2 0 0 0,-1 1 0 0 0,-5 2 0 0 0,-6 6 0 0 0,-5 7 0 0 0,-4 15 0 0 0,1 11 0 0 0,4 9 0 0 0,1 4 0 0 0,2 4 0 0 0,3 0 0 0 0,4 1 0 0 0,2 3 0 0 0,1 0 0 0 0,2 0 0 0 0,1 3 0 0 0,3-1 0 0 0,3-1 0 0 0,3-2 0 0 0,4-6 0 0 0,4-8 0 0 0,4-5 0 0 0,1-6 0 0 0,2-3 0 0 0,4-2 0 0 0,2-5 0 0 0,4-11 0 0 0,0-6 0 0 0,-1-3 0 0 0,-7-7 0 0 0,-4 3 0 0 0,-1 2 0 0 0,-5-3 0 0 0,-5-1 0 0 0,-1-1 0 0 0,-1-2 0 0 0,-4 1 0 0 0,-1 3 0 0 0,1 6 0 0 0,5 7 0 0 0,4 6 0 0 0,4 6 0 0 0,3 7 0 0 0,1 8 0 0 0,-2 6 0 0 0,-5 9 0 0 0,-6 4 0 0 0,-4 6 0 0 0,-3 1 0 0 0,-2 1 0 0 0,-2 1 0 0 0,1 1 0 0 0,3-6 0 0 0,10-8 0 0 0,7-9 0 0 0,4-11 0 0 0,2-6 0 0 0,-3-8 0 0 0,-1-2 0 0 0,-5-3 0 0 0,-5-3 0 0 0,0-4 0 0 0,-3-6 0 0 0,2-3 0 0 0,-1 0 0 0 0,2-3 0 0 0,-2 0 0 0 0,3 0 0 0 0,-2 3 0 0 0,-2 1 0 0 0,1 7 0 0 0,4 2 0 0 0,3 5 0 0 0,3 8 0 0 0,-2 11 0 0 0,0 12 0 0 0,1 8 0 0 0,-2 4 0 0 0,-4 2 0 0 0,-5 3 0 0 0,-3 5 0 0 0,-3 0 0 0 0,-2 2 0 0 0,0 2 0 0 0,-1-1 0 0 0,-4-8 0 0 0,-5-9 0 0 0,3-14 0 0 0,10-8 0 0 0,23-4 0 0 0,15-6 0 0 0,12-2 0 0 0,7-3 0 0 0,0-4 0 0 0,4-7 0 0 0,-6-4 0 0 0,-8-1 0 0 0,-13 4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6152 8038 16383 0 0,'0'-8'0'0'0,"0"-7"0"0"0,0-10 0 0 0,0-8 0 0 0,0-8 0 0 0,0 0 0 0 0,0-2 0 0 0,0 2 0 0 0,0 4 0 0 0,0 4 0 0 0,0 4 0 0 0,0 2 0 0 0,0-3 0 0 0,0 0 0 0 0,0-3 0 0 0,0-9 0 0 0,0-1 0 0 0,-8-7 0 0 0,-4-2 0 0 0,2-1 0 0 0,-3 0 0 0 0,1 5 0 0 0,3 2 0 0 0,3 5 0 0 0,2 1 0 0 0,-2-1 0 0 0,0-2 0 0 0,-4-2 0 0 0,1 2 0 0 0,1 5 0 0 0,-2-4 0 0 0,1-3 0 0 0,2 1 0 0 0,2 5 0 0 0,-3 4 0 0 0,1 5 0 0 0,1 2 0 0 0,2 2 0 0 0,1 2 0 0 0,6 8 0 0 0,2 12 0 0 0,4 11 0 0 0,6 7 0 0 0,3 7 0 0 0,4 3 0 0 0,1 2 0 0 0,2 5 0 0 0,1-3 0 0 0,3 3 0 0 0,2-1 0 0 0,0 4 0 0 0,-6 4 0 0 0,-3-1 0 0 0,4 3 0 0 0,5 2 0 0 0,2-1 0 0 0,-5-4 0 0 0,-7 0 0 0 0,1-2 0 0 0,-3-2 0 0 0,0-3 0 0 0,-4-3 0 0 0,-1-5 0 0 0,3-3 0 0 0,-3 0 0 0 0,2 1 0 0 0,-3 5 0 0 0,1 3 0 0 0,-3 0 0 0 0,-2 1 0 0 0,1-2 0 0 0,-1 8 0 0 0,-2 2 0 0 0,-2 7 0 0 0,-2 1 0 0 0,-2-4 0 0 0,0-4 0 0 0,-2-4 0 0 0,-3-4 0 0 0,-6 1 0 0 0,-6-3 0 0 0,-3-4 0 0 0,-4-4 0 0 0,-1-6 0 0 0,-6-6 0 0 0,-1-3 0 0 0,-4-2 0 0 0,-1-3 0 0 0,-1 5 0 0 0,-4 0 0 0 0,1 4 0 0 0,3 1 0 0 0,4-1 0 0 0,8-2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7035 7778 16383 0 0,'0'-4'0'0'0,"0"-6"0"0"0,0-5 0 0 0,0-4 0 0 0,0-4 0 0 0,0-1 0 0 0,0-5 0 0 0,0-7 0 0 0,0 0 0 0 0,0-4 0 0 0,0 2 0 0 0,0-1 0 0 0,0 1 0 0 0,0 4 0 0 0,0 2 0 0 0,0 4 0 0 0,0 1 0 0 0,0 2 0 0 0,-8 1 0 0 0,-4 0 0 0 0,2 0 0 0 0,1 0 0 0 0,7 0 0 0 0,8 4 0 0 0,7 5 0 0 0,10 5 0 0 0,5 1 0 0 0,6-3 0 0 0,2 1 0 0 0,-2 2 0 0 0,3 3 0 0 0,-2 2 0 0 0,-2 2 0 0 0,-3 1 0 0 0,-1 1 0 0 0,-3 0 0 0 0,3 1 0 0 0,1 8 0 0 0,-4 6 0 0 0,-8 6 0 0 0,-1 3 0 0 0,-5 1 0 0 0,-4 2 0 0 0,-3-1 0 0 0,-2 4 0 0 0,-3 1 0 0 0,0 0 0 0 0,-1-2 0 0 0,0-1 0 0 0,1 3 0 0 0,-1 0 0 0 0,1-1 0 0 0,-9-5 0 0 0,-6-3 0 0 0,-10-6 0 0 0,-4-4 0 0 0,-6-6 0 0 0,-1-2 0 0 0,1-3 0 0 0,12-2 0 0 0,12 0 0 0 0,18 0 0 0 0,15 0 0 0 0,17 1 0 0 0,10-1 0 0 0,6 5 0 0 0,-4 6 0 0 0,-5 0 0 0 0,-11 4 0 0 0,-11 3 0 0 0,-10 8 0 0 0,-7 2 0 0 0,-5 7 0 0 0,-3 0 0 0 0,-5 0 0 0 0,-10-7 0 0 0,-7-8 0 0 0,-12 2 0 0 0,-3-3 0 0 0,-5-5 0 0 0,-3-4 0 0 0,-2-4 0 0 0,-5-3 0 0 0,-3-1 0 0 0,1-2 0 0 0,5 1 0 0 0,7-1 0 0 0,6 0 0 0 0,10 0 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8149 7857 16383 0 0,'9'-4'0'0'0,"2"-6"0"0"0,8-5 0 0 0,5-4 0 0 0,2-4 0 0 0,1-1 0 0 0,1-1 0 0 0,-1-1 0 0 0,3 0 0 0 0,-3 1 0 0 0,7 4 0 0 0,5 1 0 0 0,5 5 0 0 0,7 0 0 0 0,-1 3 0 0 0,-4 3 0 0 0,-7 4 0 0 0,-4 2 0 0 0,-2 2 0 0 0,-13 1 0 0 0,-19 0 0 0 0,-18 1 0 0 0,-10-1 0 0 0,-10 1 0 0 0,-5-1 0 0 0,-1 0 0 0 0,3 1 0 0 0,4-1 0 0 0,-5 8 0 0 0,2 11 0 0 0,6 7 0 0 0,9 3 0 0 0,9 5 0 0 0,7 1 0 0 0,4 3 0 0 0,4-2 0 0 0,9-5 0 0 0,17-10 0 0 0,15-7 0 0 0,10-6 0 0 0,5-5 0 0 0,0-3 0 0 0,0-1 0 0 0,-6 0 0 0 0,-7-5 0 0 0,-6-5 0 0 0,-6-5 0 0 0,-8-4 0 0 0,-8-11 0 0 0,2-5 0 0 0,-2 0 0 0 0,-4 2 0 0 0,-3-6 0 0 0,-3 0 0 0 0,-3-7 0 0 0,-2-11 0 0 0,0-8 0 0 0,0-2 0 0 0,-1 2 0 0 0,0 1 0 0 0,1 6 0 0 0,-1 30 0 0 0,1 33 0 0 0,4 37 0 0 0,6 19 0 0 0,1 8 0 0 0,11 9 0 0 0,2 1 0 0 0,5-6 0 0 0,2-10 0 0 0,0-12 0 0 0,-1-10 0 0 0,-2-12 0 0 0,-1-11 0 0 0,3-7 0 0 0,1-7 0 0 0,-1-3 0 0 0,7-2 0 0 0,6 0 0 0 0,-1 0 0 0 0,10 0 0 0 0,4-3 0 0 0,9-10 0 0 0,-2-6 0 0 0,-7-12 0 0 0,-14-5 0 0 0,-5-4 0 0 0,-9 1 0 0 0,-10-2 0 0 0,-7 4 0 0 0,-6 3 0 0 0,-4 4 0 0 0,-1-1 0 0 0,-6 5 0 0 0,-10 7 0 0 0,-10 8 0 0 0,-6 9 0 0 0,0 19 0 0 0,4 19 0 0 0,7 8 0 0 0,7 5 0 0 0,7 7 0 0 0,3-1 0 0 0,3 3 0 0 0,2-4 0 0 0,0-7 0 0 0,5-11 0 0 0,5-7 0 0 0,9-8 0 0 0,6-7 0 0 0,6-6 0 0 0,6-4 0 0 0,6-2 0 0 0,-1-10 0 0 0,-8-7 0 0 0,-6-9 0 0 0,-7-4 0 0 0,-8-6 0 0 0,-6-4 0 0 0,-1-9 0 0 0,4 0 0 0 0,-1 0 0 0 0,2 0 0 0 0,4 0 0 0 0,2 8 0 0 0,4 12 0 0 0,1 6 0 0 0,1 6 0 0 0,1 8 0 0 0,4 8 0 0 0,-2 9 0 0 0,-6 7 0 0 0,-3 10 0 0 0,-4 4 0 0 0,-4 2 0 0 0,-4 0 0 0 0,-4-2 0 0 0,-1-1 0 0 0,-5-5 0 0 0,2-7 0 0 0,14-6 0 0 0,9-9 0 0 0,5-5 0 0 0,3-9 0 0 0,0-16 0 0 0,-5-7 0 0 0,-6-6 0 0 0,-6 1 0 0 0,-2 2 0 0 0,-1 4 0 0 0,-4 4 0 0 0,3 7 0 0 0,4 8 0 0 0,-1 10 0 0 0,-1 11 0 0 0,-3 13 0 0 0,-3 11 0 0 0,-2 6 0 0 0,0 0 0 0 0,-2 3 0 0 0,4 4 0 0 0,5-6 0 0 0,5-5 0 0 0,5-7 0 0 0,7-8 0 0 0,8-7 0 0 0,2-5 0 0 0,8-3 0 0 0,13-5 0 0 0,5-8 0 0 0,0-4 0 0 0,-6-9 0 0 0,0-4 0 0 0,3-1 0 0 0,-4 0 0 0 0,-7 5 0 0 0,-9 7 0 0 0,-13 7 0 0 0,-21 4 0 0 0,-19 5 0 0 0,-12 10 0 0 0,-9 12 0 0 0,-3 12 0 0 0,0 12 0 0 0,7 15 0 0 0,9 7 0 0 0,8 0 0 0 0,7-3 0 0 0,8-12 0 0 0,12-14 0 0 0,13-14 0 0 0,14-11 0 0 0,5-7 0 0 0,-1-9 0 0 0,0-4 0 0 0,-4-9 0 0 0,-3-5 0 0 0,-5-8 0 0 0,-3-2 0 0 0,-6-1 0 0 0,-8-7 0 0 0,-6-5 0 0 0,-5-3 0 0 0,-2 2 0 0 0,-3 5 0 0 0,0 14 0 0 0,0 19 0 0 0,-1 20 0 0 0,1 12 0 0 0,1 14 0 0 0,-1 5 0 0 0,1 4 0 0 0,0 2 0 0 0,0 5 0 0 0,0 2 0 0 0,0 0 0 0 0,0-6 0 0 0,0-6 0 0 0,0-8 0 0 0,-8-5 0 0 0,-11-3 0 0 0,-7-3 0 0 0,-8-2 0 0 0,-1 5 0 0 0,1 5 0 0 0,1-3 0 0 0,7-2 0 0 0,4-2 0 0 0,1-5 0 0 0,0-7 0 0 0,-1-5 0 0 0,0-4 0 0 0,3-7 0 0 0,5-8 0 0 0,5-10 0 0 0,4-11 0 0 0,2-3 0 0 0,3-1 0 0 0,0-2 0 0 0,1-4 0 0 0,4 1 0 0 0,14-5 0 0 0,4-3 0 0 0,2 6 0 0 0,1 7 0 0 0,0 8 0 0 0,4-3 0 0 0,1 4 0 0 0,0 5 0 0 0,-2 8 0 0 0,-1 4 0 0 0,-1 5 0 0 0,3 3 0 0 0,0 2 0 0 0,0 0 0 0 0,-1 0 0 0 0,-2 0 0 0 0,-1 0 0 0 0,0 0 0 0 0,-1-1 0 0 0,-1 0 0 0 0,1 0 0 0 0,-1 0 0 0 0,0 0 0 0 0,5 0 0 0 0,1-8 0 0 0,0-12 0 0 0,3-10 0 0 0,-4-5 0 0 0,1-4 0 0 0,1 0 0 0 0,-7 3 0 0 0,-1 7 0 0 0,-2 8 0 0 0,0 9 0 0 0,1 5 0 0 0,1 5 0 0 0,0 2 0 0 0,6 5 0 0 0,-4 7 0 0 0,-5 4 0 0 0,-1 13 0 0 0,-5 6 0 0 0,-5 4 0 0 0,-3 5 0 0 0,-3-1 0 0 0,-2-4 0 0 0,7-17 0 0 0,11-20 0 0 0,10-23 0 0 0,9-13 0 0 0,6-8 0 0 0,8-6 0 0 0,4 1 0 0 0,-8 5 0 0 0,-3 9 0 0 0,-6 10 0 0 0,-5 10 0 0 0,0 6 0 0 0,-1 13 0 0 0,-3 5 0 0 0,-1 6 0 0 0,-3 12 0 0 0,4 5 0 0 0,-4 1 0 0 0,-2-1 0 0 0,-9-7 0 0 0,-12-7 0 0 0,-5-7 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10901 6615 16383 0 0,'0'0'0'0'0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13732 7382 16383 0 0,'4'0'0'0'0,"6"0"0"0"0,5 0 0 0 0,13 0 0 0 0,9 0 0 0 0,8 0 0 0 0,8 0 0 0 0,8 0 0 0 0,2 0 0 0 0,-2 0 0 0 0,-2 0 0 0 0,-8 0 0 0 0,-8 0 0 0 0,-11 0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13864 7698 16383 0 0,'4'0'0'0'0,"14"0"0"0"0,17 0 0 0 0,19 0 0 0 0,16 0 0 0 0,15 0 0 0 0,8 0 0 0 0,1-4 0 0 0,-11-2 0 0 0,-19 1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15661 7583 16383 0 0,'0'4'0'0'0,"0"-3"0"0"0,0-5 0 0 0,0-7 0 0 0,0-5 0 0 0,0-5 0 0 0,0-2 0 0 0,-4-2 0 0 0,-1-1 0 0 0,-1 0 0 0 0,2 1 0 0 0,1-1 0 0 0,1 1 0 0 0,1 0 0 0 0,1 0 0 0 0,0 1 0 0 0,0-1 0 0 0,0 0 0 0 0,0 1 0 0 0,1-1 0 0 0,-1 1 0 0 0,0-1 0 0 0,0 0 0 0 0,0 1 0 0 0,4-1 0 0 0,6 1 0 0 0,5 3 0 0 0,0 2 0 0 0,2 4 0 0 0,2 4 0 0 0,6 5 0 0 0,-1 7 0 0 0,-1 3 0 0 0,1 6 0 0 0,0 4 0 0 0,-1 10 0 0 0,-3 3 0 0 0,-5 2 0 0 0,-6 1 0 0 0,1 3 0 0 0,-2 4 0 0 0,2 0 0 0 0,-1 7 0 0 0,-2 0 0 0 0,-2-4 0 0 0,-2-4 0 0 0,-1-4 0 0 0,-1 0 0 0 0,-1-12 0 0 0,-1-15 0 0 0,1-12 0 0 0,-1-9 0 0 0,1-6 0 0 0,0-4 0 0 0,0-1 0 0 0,0 0 0 0 0,0-5 0 0 0,0 0 0 0 0,0 1 0 0 0,0 1 0 0 0,4 6 0 0 0,1 3 0 0 0,5 1 0 0 0,8 4 0 0 0,6 4 0 0 0,2 4 0 0 0,6 5 0 0 0,2 1 0 0 0,-2 2 0 0 0,-5 5 0 0 0,-4 5 0 0 0,-5 10 0 0 0,-6 6 0 0 0,-6 6 0 0 0,2 3 0 0 0,-2 3 0 0 0,-1-1 0 0 0,-1-2 0 0 0,-3-3 0 0 0,0-15 0 0 0,0-15 0 0 0,-2-16 0 0 0,1-14 0 0 0,0-10 0 0 0,0-8 0 0 0,-1 0 0 0 0,1 4 0 0 0,0 5 0 0 0,0 4 0 0 0,4 8 0 0 0,6 8 0 0 0,5 7 0 0 0,4 6 0 0 0,4 2 0 0 0,1 3 0 0 0,1 9 0 0 0,1 7 0 0 0,4 13 0 0 0,1 10 0 0 0,0 2 0 0 0,2 3 0 0 0,1 2 0 0 0,-3-4 0 0 0,4 1 0 0 0,-2-4 0 0 0,3-9 0 0 0,8-9 0 0 0,4-9 0 0 0,-1-6 0 0 0,-5-5 0 0 0,-1-2 0 0 0,-3-1 0 0 0,0-1 0 0 0,-2 0 0 0 0,5 1 0 0 0,0 0 0 0 0,1-8 0 0 0,-2-3 0 0 0,-8-3 0 0 0,-5-3 0 0 0,-3-7 0 0 0,-6-4 0 0 0,-5 0 0 0 0,-2-5 0 0 0,-2 0 0 0 0,-2-2 0 0 0,-3 0 0 0 0,-15 6 0 0 0,-9 9 0 0 0,-10 7 0 0 0,-4 7 0 0 0,-4 4 0 0 0,-1 2 0 0 0,3 2 0 0 0,8 13 0 0 0,7 13 0 0 0,1 14 0 0 0,2 9 0 0 0,5 3 0 0 0,9 6 0 0 0,4-2 0 0 0,8-12 0 0 0,5-5 0 0 0,18-5 0 0 0,8-8 0 0 0,6-10 0 0 0,7-6 0 0 0,-1-6 0 0 0,-4-4 0 0 0,-3-2 0 0 0,-4 0 0 0 0,0-1 0 0 0,-4 1 0 0 0,2-1 0 0 0,-3-3 0 0 0,-2-1 0 0 0,5-8 0 0 0,1-5 0 0 0,2-9 0 0 0,-6-3 0 0 0,-5 0 0 0 0,-7-9 0 0 0,-8-8 0 0 0,-2-10 0 0 0,-4-16 0 0 0,6-11 0 0 0,0-13 0 0 0,-3-11 0 0 0,-3 2 0 0 0,-3 1 0 0 0,-3 10 0 0 0,-2 18 0 0 0,-1 14 0 0 0,0 13 0 0 0,-1 11 0 0 0,-3 22 0 0 0,-2 16 0 0 0,0 23 0 0 0,1 23 0 0 0,2 18 0 0 0,1 10 0 0 0,1 6 0 0 0,1 6 0 0 0,0 1 0 0 0,0 4 0 0 0,0 2 0 0 0,0 4 0 0 0,5-7 0 0 0,1-10 0 0 0,-1-10 0 0 0,3-7 0 0 0,5-11 0 0 0,4-9 0 0 0,4-12 0 0 0,5-11 0 0 0,9-8 0 0 0,9-6 0 0 0,10-4 0 0 0,1-2 0 0 0,3-8 0 0 0,0-12 0 0 0,2-10 0 0 0,1-12 0 0 0,1-11 0 0 0,-1-5 0 0 0,-7 0 0 0 0,-4-7 0 0 0,-6 3 0 0 0,-7 1 0 0 0,-10-2 0 0 0,-8-2 0 0 0,-9 2 0 0 0,3 3 0 0 0,-1 0 0 0 0,-2 6 0 0 0,-3 1 0 0 0,-3 0 0 0 0,-2 2 0 0 0,-1 6 0 0 0,-1 6 0 0 0,-5 6 0 0 0,-5 9 0 0 0,-6 9 0 0 0,-4 12 0 0 0,-2 10 0 0 0,-3 14 0 0 0,4 11 0 0 0,5 5 0 0 0,5 4 0 0 0,1 5 0 0 0,2 3 0 0 0,2 6 0 0 0,-7 6 0 0 0,0 2 0 0 0,2 8 0 0 0,2 3 0 0 0,3 3 0 0 0,3-3 0 0 0,1-1 0 0 0,2-9 0 0 0,0-10 0 0 0,1-10 0 0 0,8-13 0 0 0,7-10 0 0 0,4-18 0 0 0,4-12 0 0 0,-2-9 0 0 0,-2-10 0 0 0,1-3 0 0 0,-3-5 0 0 0,3-4 0 0 0,3 1 0 0 0,1 7 0 0 0,5 5 0 0 0,1 8 0 0 0,0 8 0 0 0,-1 9 0 0 0,-6 15 0 0 0,-7 17 0 0 0,-7 13 0 0 0,-4 11 0 0 0,-4 2 0 0 0,3-5 0 0 0,3-6 0 0 0,6-10 0 0 0,8-11 0 0 0,5-10 0 0 0,6-6 0 0 0,6-8 0 0 0,0-5 0 0 0,-2-4 0 0 0,1-10 0 0 0,3-4 0 0 0,2-7 0 0 0,7-3 0 0 0,-2 2 0 0 0,1 5 0 0 0,-1 4 0 0 0,-4 6 0 0 0,-9 2 0 0 0,-7 3 0 0 0,-4 4 0 0 0,-14 4 0 0 0,-13 3 0 0 0,-15 9 0 0 0,-12 9 0 0 0,-9 9 0 0 0,-7 5 0 0 0,4 5 0 0 0,10 2 0 0 0,10-2 0 0 0,9 2 0 0 0,7-2 0 0 0,4-2 0 0 0,2-3 0 0 0,2-2 0 0 0,8-5 0 0 0,3-4 0 0 0,7-4 0 0 0,5-5 0 0 0,6-4 0 0 0,3-3 0 0 0,3-2 0 0 0,0-1 0 0 0,-3-1 0 0 0,2 0 0 0 0,3 0 0 0 0,3-8 0 0 0,-1-11 0 0 0,-4-6 0 0 0,-7-7 0 0 0,-6-3 0 0 0,-6-2 0 0 0,-6 0 0 0 0,-6-2 0 0 0,-3 2 0 0 0,-3 4 0 0 0,-9 6 0 0 0,-7 10 0 0 0,-6 6 0 0 0,-3 6 0 0 0,-1 4 0 0 0,-1 2 0 0 0,-3 2 0 0 0,2 4 0 0 0,2 9 0 0 0,6 11 0 0 0,6 9 0 0 0,6 3 0 0 0,3 4 0 0 0,4-2 0 0 0,1-3 0 0 0,5-8 0 0 0,14-9 0 0 0,17-8 0 0 0,10-6 0 0 0,6-3 0 0 0,7-4 0 0 0,1-8 0 0 0,-1-4 0 0 0,-2-12 0 0 0,-2-6 0 0 0,10-10 0 0 0,-2 2 0 0 0,2-1 0 0 0,1 2 0 0 0,3 8 0 0 0,-7 5 0 0 0,-1 2 0 0 0,-6 5 0 0 0,-10 6 0 0 0,-19 4 0 0 0,-28 5 0 0 0,-21 1 0 0 0,-11 11 0 0 0,0 11 0 0 0,6 16 0 0 0,7 9 0 0 0,8 10 0 0 0,6 0 0 0 0,4-1 0 0 0,3-6 0 0 0,1-7 0 0 0,4-10 0 0 0,7-10 0 0 0,4-10 0 0 0,4-5 0 0 0,3-5 0 0 0,6-2 0 0 0,6-13 0 0 0,2-18 0 0 0,-6-15 0 0 0,-4-12 0 0 0,-2-9 0 0 0,-6-1 0 0 0,-5-2 0 0 0,-6 4 0 0 0,-4 0 0 0 0,-3 3 0 0 0,-1 8 0 0 0,-1 2 0 0 0,0 5 0 0 0,0 2 0 0 0,0 19 0 0 0,0 30 0 0 0,1 27 0 0 0,0 30 0 0 0,0 21 0 0 0,0 15 0 0 0,4 2 0 0 0,10-5 0 0 0,7-16 0 0 0,12-11 0 0 0,5-17 0 0 0,8-17 0 0 0,1-14 0 0 0,-4-9 0 0 0,0-6 0 0 0,-4-4 0 0 0,-4-1 0 0 0,-4-5 0 0 0,-7-5 0 0 0,-8-4 0 0 0,-6 1 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17727 6903 16383 0 0,'13'0'0'0'0,"24"0"0"0"0,40 0 0 0 0,37 0 0 0 0,31 0 0 0 0,13 0 0 0 0,4-4 0 0 0,-17-6 0 0 0,-29-1 0 0 0,-34 2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8176 5145 16383 0 0,'8'-4'0'0'0,"7"-10"0"0"0,6-6 0 0 0,-2-5 0 0 0,5-6 0 0 0,3-6 0 0 0,-4-1 0 0 0,-2-2 0 0 0,1-4 0 0 0,0 7 0 0 0,-4 1 0 0 0,0 2 0 0 0,-4 3 0 0 0,5 3 0 0 0,-1 1 0 0 0,0 2 0 0 0,-3 0 0 0 0,-3 1 0 0 0,4-4 0 0 0,-1-1 0 0 0,2 0 0 0 0,-3-4 0 0 0,6 0 0 0 0,-2 1 0 0 0,-3 2 0 0 0,0 2 0 0 0,-3 2 0 0 0,-3-4 0 0 0,0 4 0 0 0,4 6 0 0 0,4 6 0 0 0,-3 15 0 0 0,2 6 0 0 0,3 11 0 0 0,5 10 0 0 0,4 10 0 0 0,1 6 0 0 0,-1 3 0 0 0,4 12 0 0 0,5 8 0 0 0,0 7 0 0 0,-2 15 0 0 0,1 16 0 0 0,-1 11 0 0 0,2 16 0 0 0,-1 4 0 0 0,-3-14 0 0 0,-7-21 0 0 0,-7-27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22675 7377 16383 0 0,'4'-4'0'0'0,"10"-1"0"0"0,2-5 0 0 0,3 0 0 0 0,3-2 0 0 0,1-4 0 0 0,1-3 0 0 0,9 1 0 0 0,-1 0 0 0 0,-2-1 0 0 0,3 3 0 0 0,-1 3 0 0 0,-1 5 0 0 0,-2-1 0 0 0,-10 1 0 0 0,-20 2 0 0 0,-15 6 0 0 0,-5 8 0 0 0,-6 10 0 0 0,0 7 0 0 0,2 7 0 0 0,4 2 0 0 0,6 0 0 0 0,6-2 0 0 0,4-2 0 0 0,3-2 0 0 0,6 3 0 0 0,10-4 0 0 0,8-7 0 0 0,8-7 0 0 0,12-5 0 0 0,6-4 0 0 0,4-3 0 0 0,-2-2 0 0 0,-2 0 0 0 0,-1 0 0 0 0,1 0 0 0 0,-5 0 0 0 0,0 0 0 0 0,-4 1 0 0 0,-4-4 0 0 0,0-10 0 0 0,-1-7 0 0 0,-7-4 0 0 0,-8-1 0 0 0,-7-1 0 0 0,-6-1 0 0 0,-3-2 0 0 0,-3-2 0 0 0,-1 1 0 0 0,-1 2 0 0 0,1 1 0 0 0,-1 1 0 0 0,-3 2 0 0 0,-5-4 0 0 0,-10 3 0 0 0,-5 6 0 0 0,-2 6 0 0 0,-2 6 0 0 0,1 4 0 0 0,1 3 0 0 0,0 2 0 0 0,-3 0 0 0 0,-5 0 0 0 0,-5 4 0 0 0,0 6 0 0 0,7 5 0 0 0,9 7 0 0 0,9 6 0 0 0,7 0 0 0 0,12 1 0 0 0,11-6 0 0 0,15-6 0 0 0,6-7 0 0 0,11-4 0 0 0,8-5 0 0 0,5-1 0 0 0,-1-2 0 0 0,-5 0 0 0 0,0-1 0 0 0,3 1 0 0 0,6-4 0 0 0,-1-1 0 0 0,7-4 0 0 0,3-8 0 0 0,-6-6 0 0 0,7-10 0 0 0,4-9 0 0 0,0-10 0 0 0,-7-3 0 0 0,-9-5 0 0 0,-9-1 0 0 0,-14 2 0 0 0,-14-1 0 0 0,-10 1 0 0 0,-8-2 0 0 0,-5-2 0 0 0,-3 4 0 0 0,-1 1 0 0 0,1-2 0 0 0,-1 4 0 0 0,-2 13 0 0 0,-6 13 0 0 0,-9 13 0 0 0,-5 8 0 0 0,-3 7 0 0 0,-1 7 0 0 0,-3 25 0 0 0,-1 19 0 0 0,1 32 0 0 0,6 26 0 0 0,-1 25 0 0 0,0 32 0 0 0,5 26 0 0 0,6 6 0 0 0,13 3 0 0 0,21-2 0 0 0,15-15 0 0 0,7-24 0 0 0,0-35 0 0 0,-2-39 0 0 0,-4-33 0 0 0,-3-29 0 0 0,-7-31 0 0 0,-8-14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24712 7550 16383 0 0,'4'0'0'0'0,"10"0"0"0"0,7 0 0 0 0,3 0 0 0 0,3 0 0 0 0,0 0 0 0 0,5 0 0 0 0,0 0 0 0 0,-1 0 0 0 0,-1 0 0 0 0,3 0 0 0 0,-1 0 0 0 0,-1 0 0 0 0,6-4 0 0 0,2-6 0 0 0,-2-5 0 0 0,-8-4 0 0 0,-7-8 0 0 0,-1-2 0 0 0,-3-2 0 0 0,-5-3 0 0 0,-4 0 0 0 0,-4-3 0 0 0,-3 1 0 0 0,-2-2 0 0 0,-4 1 0 0 0,-3 3 0 0 0,1 3 0 0 0,-3 7 0 0 0,0 3 0 0 0,5 10 0 0 0,8 14 0 0 0,16 16 0 0 0,13 12 0 0 0,5 10 0 0 0,4 2 0 0 0,4 6 0 0 0,2 8 0 0 0,-7 2 0 0 0,-7-5 0 0 0,-8-7 0 0 0,-9-3 0 0 0,-8-6 0 0 0,-5 0 0 0 0,-3-2 0 0 0,-10-8 0 0 0,-8-8 0 0 0,-5-8 0 0 0,-3-6 0 0 0,-2-4 0 0 0,0-2 0 0 0,17-1 0 0 0,19-1 0 0 0,20-3 0 0 0,17-6 0 0 0,11-10 0 0 0,2-4 0 0 0,5 1 0 0 0,-5 1 0 0 0,-8 0 0 0 0,-4-4 0 0 0,-7-2 0 0 0,0-5 0 0 0,-4-4 0 0 0,-8-5 0 0 0,-5-2 0 0 0,-5-3 0 0 0,-7-2 0 0 0,-4 0 0 0 0,-5 4 0 0 0,-1 2 0 0 0,-6 3 0 0 0,-6 10 0 0 0,-5 9 0 0 0,-9 9 0 0 0,1 11 0 0 0,3 9 0 0 0,7 9 0 0 0,4 5 0 0 0,5 3 0 0 0,3 2 0 0 0,1 1 0 0 0,2 3 0 0 0,0 6 0 0 0,0 1 0 0 0,0-2 0 0 0,8 2 0 0 0,7-2 0 0 0,4-2 0 0 0,4-3 0 0 0,2-6 0 0 0,0-8 0 0 0,4-6 0 0 0,2-5 0 0 0,3-3 0 0 0,0-2 0 0 0,-2-9 0 0 0,-2-8 0 0 0,2-9 0 0 0,-4-13 0 0 0,-8-12 0 0 0,-3-5 0 0 0,-5-11 0 0 0,5-15 0 0 0,-2 3 0 0 0,-3 7 0 0 0,-4 6 0 0 0,1 15 0 0 0,-1 12 0 0 0,-3 17 0 0 0,-2 24 0 0 0,-1 25 0 0 0,-2 24 0 0 0,-1 21 0 0 0,0 18 0 0 0,0 28 0 0 0,-1 19 0 0 0,1 7 0 0 0,-1 4 0 0 0,1 2 0 0 0,0-4 0 0 0,0-9 0 0 0,0-25 0 0 0,0-34 0 0 0,4-49 0 0 0,2-40 0 0 0,8-41 0 0 0,1-31 0 0 0,3-19 0 0 0,-2-21 0 0 0,-4-11 0 0 0,-3 5 0 0 0,-4 8 0 0 0,-3 16 0 0 0,-1 17 0 0 0,-1 16 0 0 0,-1 15 0 0 0,0 14 0 0 0,5 14 0 0 0,5 11 0 0 0,6 10 0 0 0,4 6 0 0 0,7 3 0 0 0,8 1 0 0 0,3 1 0 0 0,-6 3 0 0 0,0 2 0 0 0,0 3 0 0 0,-6 8 0 0 0,-7 5 0 0 0,-2 7 0 0 0,-5 10 0 0 0,-3 3 0 0 0,-4 6 0 0 0,-1 8 0 0 0,-3-3 0 0 0,0-1 0 0 0,-1-7 0 0 0,-4-6 0 0 0,-5-2 0 0 0,-6-8 0 0 0,-8-9 0 0 0,-8-9 0 0 0,-3-5 0 0 0,-4-5 0 0 0,4-8 0 0 0,13-1 0 0 0,14-1 0 0 0,22 1 0 0 0,15-7 0 0 0,17-5 0 0 0,8 0 0 0 0,7-5 0 0 0,3-7 0 0 0,2-7 0 0 0,-2-1 0 0 0,-7 1 0 0 0,-5 0 0 0 0,-3 0 0 0 0,-6 4 0 0 0,-1-2 0 0 0,4 1 0 0 0,3 3 0 0 0,1 1 0 0 0,-3 7 0 0 0,-19 7 0 0 0,-17 6 0 0 0,-20 5 0 0 0,-12 3 0 0 0,-11 6 0 0 0,0 7 0 0 0,-3 10 0 0 0,5 9 0 0 0,2 4 0 0 0,7 1 0 0 0,7 2 0 0 0,10 4 0 0 0,9-2 0 0 0,9-6 0 0 0,6-10 0 0 0,7-9 0 0 0,9-6 0 0 0,-3-9 0 0 0,-2-4 0 0 0,1-6 0 0 0,-4-4 0 0 0,-3-5 0 0 0,-1 1 0 0 0,-6-4 0 0 0,-4-2 0 0 0,-6-6 0 0 0,0-2 0 0 0,0 10 0 0 0,-3 16 0 0 0,7 18 0 0 0,1 12 0 0 0,2 5 0 0 0,8 3 0 0 0,8-4 0 0 0,2-7 0 0 0,1-7 0 0 0,-2-5 0 0 0,-2-4 0 0 0,-2-3 0 0 0,-1-6 0 0 0,2-6 0 0 0,2-10 0 0 0,-2-5 0 0 0,0-2 0 0 0,-6-5 0 0 0,-3 2 0 0 0,-4 0 0 0 0,-5 0 0 0 0,-4 1 0 0 0,-4 1 0 0 0,-2 2 0 0 0,3 6 0 0 0,9 5 0 0 0,11 7 0 0 0,5 4 0 0 0,6 3 0 0 0,2 2 0 0 0,2 1 0 0 0,-5 4 0 0 0,-4 6 0 0 0,-7 5 0 0 0,-8 8 0 0 0,-6 9 0 0 0,-5 2 0 0 0,-3 0 0 0 0,-1 6 0 0 0,-2 1 0 0 0,1 1 0 0 0,4-6 0 0 0,6-6 0 0 0,5-8 0 0 0,9-3 0 0 0,5-6 0 0 0,1-5 0 0 0,5-3 0 0 0,5-4 0 0 0,-1-2 0 0 0,2 0 0 0 0,3-1 0 0 0,-2 0 0 0 0,0-9 0 0 0,2-1 0 0 0,-2-5 0 0 0,-4-2 0 0 0,4-8 0 0 0,-1-2 0 0 0,2-2 0 0 0,-3 5 0 0 0,-3 6 0 0 0,-4 7 0 0 0,-3 5 0 0 0,-15 4 0 0 0,-10 7 0 0 0,-9 6 0 0 0,-5 19 0 0 0,0 9 0 0 0,2 9 0 0 0,2 7 0 0 0,2-3 0 0 0,1-6 0 0 0,2-6 0 0 0,9-5 0 0 0,8-9 0 0 0,9-9 0 0 0,4-6 0 0 0,7-10 0 0 0,0-5 0 0 0,3-5 0 0 0,-5-5 0 0 0,-1-1 0 0 0,-5-1 0 0 0,-3 2 0 0 0,-6-1 0 0 0,-7-1 0 0 0,-4-3 0 0 0,-5-5 0 0 0,-2-4 0 0 0,-1 0 0 0 0,-2 0 0 0 0,1 1 0 0 0,0 1 0 0 0,-4 5 0 0 0,-5 3 0 0 0,-6 3 0 0 0,-3 6 0 0 0,-3 3 0 0 0,-3 4 0 0 0,8 2 0 0 0,11 1 0 0 0,11 1 0 0 0,8 0 0 0 0,7 4 0 0 0,7 5 0 0 0,4 10 0 0 0,1 1 0 0 0,4 6 0 0 0,3 6 0 0 0,8 6 0 0 0,4 5 0 0 0,3 3 0 0 0,-5-2 0 0 0,-10-5 0 0 0,-12-5 0 0 0,-11-3 0 0 0,-3-9 0 0 0,0-7 0 0 0,2-6 0 0 0,6-14 0 0 0,1-10 0 0 0,-4-12 0 0 0,-1-8 0 0 0,-4-4 0 0 0,-3-8 0 0 0,5-8 0 0 0,-1 1 0 0 0,-2-4 0 0 0,-4 5 0 0 0,-2 1 0 0 0,-3 3 0 0 0,-2-5 0 0 0,-1-4 0 0 0,0-7 0 0 0,-1 1 0 0 0,1-3 0 0 0,-1-1 0 0 0,1 5 0 0 0,0 1 0 0 0,0 7 0 0 0,-1 8 0 0 0,1 8 0 0 0,0 19 0 0 0,1 21 0 0 0,-1 27 0 0 0,0 20 0 0 0,0 16 0 0 0,0 8 0 0 0,4 1 0 0 0,1 8 0 0 0,5 3 0 0 0,8 8 0 0 0,2-3 0 0 0,0-13 0 0 0,-1-12 0 0 0,3-7 0 0 0,2-15 0 0 0,2-10 0 0 0,-4-6 0 0 0,-2-8 0 0 0,1-7 0 0 0,0-6 0 0 0,1-4 0 0 0,1-2 0 0 0,1-1 0 0 0,0-13 0 0 0,0-17 0 0 0,-3-7 0 0 0,-2-5 0 0 0,-4 0 0 0 0,-4 3 0 0 0,-4 13 0 0 0,-4 15 0 0 0,-1 18 0 0 0,6 16 0 0 0,2 9 0 0 0,0 3 0 0 0,-2 0 0 0 0,-3-1 0 0 0,3 1 0 0 0,3 0 0 0 0,5-2 0 0 0,3-6 0 0 0,3-8 0 0 0,2-7 0 0 0,1-5 0 0 0,4-4 0 0 0,2-6 0 0 0,0-7 0 0 0,-1-10 0 0 0,-2-5 0 0 0,-6-3 0 0 0,-2 0 0 0 0,0-4 0 0 0,0-1 0 0 0,2 6 0 0 0,4 0 0 0 0,3-1 0 0 0,5 6 0 0 0,-4 1 0 0 0,-3 6 0 0 0,-1 5 0 0 0,-1 4 0 0 0,-1 3 0 0 0,4 7 0 0 0,-3 12 0 0 0,-5 10 0 0 0,-3 2 0 0 0,-3 5 0 0 0,-5 5 0 0 0,-3 4 0 0 0,-3 0 0 0 0,-3-3 0 0 0,0 0 0 0 0,-1-1 0 0 0,1-4 0 0 0,3-3 0 0 0,6-11 0 0 0,6-20 0 0 0,4-20 0 0 0,7-14 0 0 0,4-9 0 0 0,5-10 0 0 0,5 0 0 0 0,-5 5 0 0 0,1 11 0 0 0,-2 12 0 0 0,-3 10 0 0 0,-2 8 0 0 0,-6 9 0 0 0,-3 10 0 0 0,0 6 0 0 0,0 0 0 0 0,1 2 0 0 0,1-2 0 0 0,1-5 0 0 0,1-4 0 0 0,1-3 0 0 0,-1-3 0 0 0,5-1 0 0 0,6-1 0 0 0,0-5 0 0 0,0-6 0 0 0,-3-5 0 0 0,2-8 0 0 0,-1-8 0 0 0,2-4 0 0 0,0-3 0 0 0,-2 5 0 0 0,1-1 0 0 0,0 7 0 0 0,-2 2 0 0 0,-11 7 0 0 0,-13 11 0 0 0,-12 10 0 0 0,-9 18 0 0 0,-3 14 0 0 0,1 9 0 0 0,4 2 0 0 0,3 1 0 0 0,4-3 0 0 0,1-4 0 0 0,2-5 0 0 0,2-4 0 0 0,-1-3 0 0 0,5-5 0 0 0,5-8 0 0 0,10-5 0 0 0,10-5 0 0 0,3-3 0 0 0,5-1 0 0 0,0-5 0 0 0,-2-6 0 0 0,-3-5 0 0 0,-3-5 0 0 0,-7-6 0 0 0,-7-3 0 0 0,-6-9 0 0 0,-5-7 0 0 0,-3 2 0 0 0,-2 2 0 0 0,-2 6 0 0 0,1 4 0 0 0,0 3 0 0 0,0 2 0 0 0,0 3 0 0 0,-4 4 0 0 0,-5 2 0 0 0,-5-1 0 0 0,0 0 0 0 0,-2 2 0 0 0,-2 8 0 0 0,-2 7 0 0 0,-1 6 0 0 0,-2 8 0 0 0,0 6 0 0 0,7-1 0 0 0,12 2 0 0 0,10-3 0 0 0,8-4 0 0 0,7 0 0 0 0,4-2 0 0 0,2 2 0 0 0,-4 2 0 0 0,0 0 0 0 0,-1 5 0 0 0,0 8 0 0 0,2 3 0 0 0,-4 6 0 0 0,-5 0 0 0 0,-1-2 0 0 0,-2-2 0 0 0,-3 2 0 0 0,-4 7 0 0 0,-1 6 0 0 0,-2-2 0 0 0,-1 9 0 0 0,0 12 0 0 0,-1 11 0 0 0,0 1 0 0 0,1 8 0 0 0,-5 7 0 0 0,-9-5 0 0 0,-7-5 0 0 0,-12-3 0 0 0,-4-12 0 0 0,-1-12 0 0 0,-2-9 0 0 0,2-7 0 0 0,2-11 0 0 0,5-5 0 0 0,-3-8 0 0 0,2-6 0 0 0,2-5 0 0 0,1-3 0 0 0,-2-7 0 0 0,3-5 0 0 0,8-15 0 0 0,6-7 0 0 0,10-10 0 0 0,10-7 0 0 0,12-7 0 0 0,16-3 0 0 0,19-4 0 0 0,17-4 0 0 0,17 6 0 0 0,20 0 0 0 0,20-10 0 0 0,10-1 0 0 0,-6-2 0 0 0,-9-4 0 0 0,-12 2 0 0 0,-16 6 0 0 0,-21 11 0 0 0,-18 11 0 0 0,-18 14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30215 6694 16383 0 0,'9'0'0'0'0,"6"0"0"0"0,5 0 0 0 0,4 0 0 0 0,1 0 0 0 0,6 0 0 0 0,1 0 0 0 0,3 0 0 0 0,9 0 0 0 0,5 0 0 0 0,-1 0 0 0 0,-6 0 0 0 0,-4 4 0 0 0,-6 2 0 0 0,-3-1 0 0 0,-7-1 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31115 6694 16383 0 0,'0'0'0'0'0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34687 7437 16383 0 0,'0'-4'0'0'0,"4"-6"0"0"0,6-1 0 0 0,5-2 0 0 0,8-5 0 0 0,10-6 0 0 0,6-4 0 0 0,10-1 0 0 0,4-4 0 0 0,15-5 0 0 0,8-8 0 0 0,12-1 0 0 0,4-1 0 0 0,-6 0 0 0 0,-9 8 0 0 0,-9 2 0 0 0,-12 8 0 0 0,-20 9 0 0 0,-19 7 0 0 0,-18 7 0 0 0,-17 9 0 0 0,-9 4 0 0 0,-9 9 0 0 0,-2 2 0 0 0,1 7 0 0 0,3 7 0 0 0,-2 7 0 0 0,6 1 0 0 0,4 7 0 0 0,5-1 0 0 0,8 1 0 0 0,5 1 0 0 0,13-8 0 0 0,13-10 0 0 0,8-11 0 0 0,9-7 0 0 0,1-7 0 0 0,4-3 0 0 0,3-2 0 0 0,3-1 0 0 0,-3 0 0 0 0,1-4 0 0 0,-4-5 0 0 0,-4-5 0 0 0,0-12 0 0 0,-7-6 0 0 0,-3-5 0 0 0,-2-5 0 0 0,-1 2 0 0 0,-4-5 0 0 0,-6 1 0 0 0,-5-4 0 0 0,-4-6 0 0 0,-2 2 0 0 0,-2 2 0 0 0,0 2 0 0 0,-1 0 0 0 0,0 6 0 0 0,0 0 0 0 0,0 5 0 0 0,1 4 0 0 0,0 4 0 0 0,-1 4 0 0 0,1 1 0 0 0,5 10 0 0 0,0 20 0 0 0,5 17 0 0 0,0 15 0 0 0,-2 16 0 0 0,2 26 0 0 0,0 12 0 0 0,2 6 0 0 0,3 1 0 0 0,3-8 0 0 0,-1-16 0 0 0,0-19 0 0 0,2-20 0 0 0,2-15 0 0 0,5-11 0 0 0,3-6 0 0 0,5-5 0 0 0,0 0 0 0 0,0-1 0 0 0,1-4 0 0 0,-5-4 0 0 0,-3 0 0 0 0,-2-7 0 0 0,7-8 0 0 0,3-4 0 0 0,3-5 0 0 0,-13 4 0 0 0,-15 11 0 0 0,-13 9 0 0 0,-15 16 0 0 0,-8 6 0 0 0,-8 10 0 0 0,1 11 0 0 0,7 7 0 0 0,-1 7 0 0 0,4 7 0 0 0,7 4 0 0 0,5-4 0 0 0,5-2 0 0 0,3-6 0 0 0,7-5 0 0 0,6-10 0 0 0,10-10 0 0 0,11-8 0 0 0,3-6 0 0 0,1-4 0 0 0,2-2 0 0 0,-1-1 0 0 0,7 1 0 0 0,-5-5 0 0 0,0-10 0 0 0,-7-9 0 0 0,-4-10 0 0 0,-3-3 0 0 0,-5-3 0 0 0,-2-3 0 0 0,-3-3 0 0 0,-5-5 0 0 0,-4 1 0 0 0,-2 6 0 0 0,-2 2 0 0 0,-1 16 0 0 0,-1 26 0 0 0,5 17 0 0 0,0 10 0 0 0,5 5 0 0 0,5 1 0 0 0,4-5 0 0 0,3-7 0 0 0,2-6 0 0 0,2-7 0 0 0,-4-8 0 0 0,-1-8 0 0 0,4-19 0 0 0,-1-13 0 0 0,-1-13 0 0 0,0-9 0 0 0,-4 2 0 0 0,-5-6 0 0 0,-4-4 0 0 0,-4-2 0 0 0,-3 3 0 0 0,-2 0 0 0 0,0 9 0 0 0,-1 10 0 0 0,0 9 0 0 0,0 21 0 0 0,0 22 0 0 0,1 23 0 0 0,0 25 0 0 0,0 16 0 0 0,0 14 0 0 0,0-3 0 0 0,0-1 0 0 0,8 4 0 0 0,7 0 0 0 0,6-9 0 0 0,-2-12 0 0 0,1-12 0 0 0,1-13 0 0 0,-3-9 0 0 0,-1-4 0 0 0,6-5 0 0 0,3-5 0 0 0,5-5 0 0 0,6-3 0 0 0,0-2 0 0 0,3 0 0 0 0,3-5 0 0 0,3-6 0 0 0,-8-5 0 0 0,0-8 0 0 0,0-5 0 0 0,-1-1 0 0 0,-3 1 0 0 0,-7 0 0 0 0,-9 2 0 0 0,-10 4 0 0 0,-17 7 0 0 0,-13 15 0 0 0,-9 11 0 0 0,-2 8 0 0 0,4 6 0 0 0,3 10 0 0 0,6 9 0 0 0,6 1 0 0 0,5-3 0 0 0,5-5 0 0 0,3 1 0 0 0,1-2 0 0 0,1 1 0 0 0,5-5 0 0 0,5-8 0 0 0,4-8 0 0 0,5-7 0 0 0,3-4 0 0 0,2-3 0 0 0,0-2 0 0 0,5-1 0 0 0,1-3 0 0 0,-4-6 0 0 0,-8-6 0 0 0,-1-7 0 0 0,-1-8 0 0 0,-3-8 0 0 0,-4 0 0 0 0,-3-3 0 0 0,-4 3 0 0 0,-1 3 0 0 0,2 4 0 0 0,2 4 0 0 0,-2 15 0 0 0,0 18 0 0 0,-2 25 0 0 0,4 24 0 0 0,4 4 0 0 0,5-8 0 0 0,5-13 0 0 0,2-12 0 0 0,2-11 0 0 0,1-6 0 0 0,1-6 0 0 0,-1-2 0 0 0,1-1 0 0 0,-1-5 0 0 0,4-5 0 0 0,-3-4 0 0 0,-1-5 0 0 0,-6-2 0 0 0,-5-1 0 0 0,-6 2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36804 6765 16383 0 0,'8'0'0'0'0,"24"-4"0"0"0,36-1 0 0 0,27-9 0 0 0,31-1 0 0 0,23 1 0 0 0,16-1 0 0 0,-12 3 0 0 0,-20-2 0 0 0,-31 2 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6613 10151 16383 0 0,'-4'4'0'0'0,"-2"6"0"0"0,1 5 0 0 0,0 4 0 0 0,2 4 0 0 0,1 1 0 0 0,1 1 0 0 0,5-3 0 0 0,6-6 0 0 0,9-6 0 0 0,6-4 0 0 0,3-3 0 0 0,1-3 0 0 0,4 0 0 0 0,0-5 0 0 0,-1-6 0 0 0,-6-9 0 0 0,-3-6 0 0 0,-6-6 0 0 0,-5-3 0 0 0,-6-3 0 0 0,-2 1 0 0 0,-3-2 0 0 0,-2 1 0 0 0,0-1 0 0 0,0 11 0 0 0,0 17 0 0 0,0 16 0 0 0,1 11 0 0 0,4 11 0 0 0,1 5 0 0 0,4 1 0 0 0,1 4 0 0 0,3-5 0 0 0,-1-3 0 0 0,1-7 0 0 0,4-7 0 0 0,2-6 0 0 0,2-9 0 0 0,-2-9 0 0 0,-4-6 0 0 0,-5-6 0 0 0,-1-7 0 0 0,4-7 0 0 0,-1-6 0 0 0,1-1 0 0 0,3 4 0 0 0,-1 3 0 0 0,5 8 0 0 0,4 8 0 0 0,1 8 0 0 0,1 5 0 0 0,-4 9 0 0 0,-1 7 0 0 0,-1 10 0 0 0,-3 11 0 0 0,-5 4 0 0 0,0-4 0 0 0,2-8 0 0 0,3-11 0 0 0,7-16 0 0 0,8-16 0 0 0,2-5 0 0 0,0 2 0 0 0,-2 6 0 0 0,-2 4 0 0 0,-2 6 0 0 0,-1 7 0 0 0,-6 8 0 0 0,-6 8 0 0 0,-2 12 0 0 0,-2 7 0 0 0,-4 1 0 0 0,-3-2 0 0 0,-2 3 0 0 0,3 2 0 0 0,1 0 0 0 0,7-8 0 0 0,6-12 0 0 0,3-10 0 0 0,3-11 0 0 0,6-9 0 0 0,-3-15 0 0 0,2-16 0 0 0,4-17 0 0 0,-3-12 0 0 0,-3-14 0 0 0,-2-6 0 0 0,-5-11 0 0 0,-3-15 0 0 0,-3-12 0 0 0,-6-1 0 0 0,-3 5 0 0 0,-3 12 0 0 0,-2 19 0 0 0,3 23 0 0 0,1 32 0 0 0,8 34 0 0 0,10 36 0 0 0,5 24 0 0 0,7 24 0 0 0,5 11 0 0 0,4 8 0 0 0,4-6 0 0 0,1-9 0 0 0,1-19 0 0 0,-3-16 0 0 0,2-17 0 0 0,-3-13 0 0 0,-1-9 0 0 0,9-7 0 0 0,12-4 0 0 0,11-5 0 0 0,18-14 0 0 0,1-4 0 0 0,-3-6 0 0 0,-5-10 0 0 0,-13 2 0 0 0,-16 3 0 0 0,-21 8 0 0 0,-22 9 0 0 0,-21 7 0 0 0,-15 6 0 0 0,-8 4 0 0 0,-7 7 0 0 0,-7 6 0 0 0,5 6 0 0 0,-5 8 0 0 0,-7 4 0 0 0,-9 10 0 0 0,3 6 0 0 0,9 4 0 0 0,14 7 0 0 0,11 5 0 0 0,10 2 0 0 0,7 2 0 0 0,3 3 0 0 0,3 2 0 0 0,0-2 0 0 0,5 8 0 0 0,5-9 0 0 0,4-7 0 0 0,4-15 0 0 0,8-13 0 0 0,6-14 0 0 0,2-9 0 0 0,8-6 0 0 0,4-8 0 0 0,11-12 0 0 0,8-15 0 0 0,5-19 0 0 0,-10-9 0 0 0,-10-7 0 0 0,-11 0 0 0 0,-8-6 0 0 0,-10-3 0 0 0,-8-1 0 0 0,-7 4 0 0 0,-5 2 0 0 0,-7 5 0 0 0,-3 9 0 0 0,-8 6 0 0 0,-7 8 0 0 0,-7 6 0 0 0,-11 10 0 0 0,-4 10 0 0 0,-2 7 0 0 0,3 6 0 0 0,3 3 0 0 0,6 2 0 0 0,16 9 0 0 0,32 8 0 0 0,23-1 0 0 0,17-2 0 0 0,11-3 0 0 0,5-5 0 0 0,-7-3 0 0 0,-10-2 0 0 0,-5-2 0 0 0,-10-4 0 0 0,-13-7 0 0 0,-10-1 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8070 9151 16383 0 0,'8'0'0'0'0,"20"0"0"0"0,26 0 0 0 0,24 0 0 0 0,25 0 0 0 0,24-8 0 0 0,2-4 0 0 0,-7-2 0 0 0,-25 0 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7222 9393 16383 0 0,'-4'0'0'0'0,"-1"0"0"0"0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10769 10133 16383 0 0,'8'0'0'0'0,"7"0"0"0"0,10 0 0 0 0,8 0 0 0 0,8 0 0 0 0,8 0 0 0 0,6-4 0 0 0,0-1 0 0 0,0-5 0 0 0,-1-8 0 0 0,-5-1 0 0 0,-12-2 0 0 0,-3-6 0 0 0,-3-6 0 0 0,-8-6 0 0 0,-2-5 0 0 0,-2-8 0 0 0,1-7 0 0 0,-3-6 0 0 0,-5-5 0 0 0,-4 2 0 0 0,-3-1 0 0 0,-3-1 0 0 0,-2 7 0 0 0,0 6 0 0 0,-1 5 0 0 0,0 6 0 0 0,0 7 0 0 0,-4 7 0 0 0,-5 7 0 0 0,-5 10 0 0 0,-13-3 0 0 0,-5 3 0 0 0,-2 4 0 0 0,-3 3 0 0 0,1 3 0 0 0,-2 8 0 0 0,5 10 0 0 0,10 16 0 0 0,8 12 0 0 0,6 7 0 0 0,6 7 0 0 0,3 4 0 0 0,2 4 0 0 0,1 3 0 0 0,0 4 0 0 0,-1 2 0 0 0,4-3 0 0 0,6 0 0 0 0,13-4 0 0 0,10-13 0 0 0,5-15 0 0 0,7-14 0 0 0,1-11 0 0 0,0-7 0 0 0,5-5 0 0 0,2-2 0 0 0,5-1 0 0 0,-5 0 0 0 0,-2 1 0 0 0,3-4 0 0 0,-1-1 0 0 0,-8-3 0 0 0,-4-4 0 0 0,-2-4 0 0 0,-2-3 0 0 0,-4-2 0 0 0,-3-2 0 0 0,-12 4 0 0 0,-17 14 0 0 0,-21 16 0 0 0,-20 11 0 0 0,-4 6 0 0 0,2 3 0 0 0,7 1 0 0 0,10-1 0 0 0,9-1 0 0 0,7-1 0 0 0,5 4 0 0 0,11-1 0 0 0,8-4 0 0 0,15 6 0 0 0,5-3 0 0 0,6 2 0 0 0,-1 1 0 0 0,2-7 0 0 0,1-6 0 0 0,-2-7 0 0 0,-4-5 0 0 0,-1-4 0 0 0,-2-3 0 0 0,2-9 0 0 0,-2-8 0 0 0,-2-4 0 0 0,-7-13 0 0 0,-4-7 0 0 0,-1-2 0 0 0,-5-6 0 0 0,-4 2 0 0 0,-5 3 0 0 0,-3 7 0 0 0,-3 4 0 0 0,-9 8 0 0 0,-8 4 0 0 0,-10 6 0 0 0,-4 5 0 0 0,-1 5 0 0 0,0 2 0 0 0,1 3 0 0 0,6 9 0 0 0,7 12 0 0 0,6 6 0 0 0,10 7 0 0 0,9-3 0 0 0,6-6 0 0 0,7-7 0 0 0,2-7 0 0 0,3-5 0 0 0,9-4 0 0 0,2-7 0 0 0,0-5 0 0 0,2-11 0 0 0,2-10 0 0 0,7-7 0 0 0,-5-19 0 0 0,-5-16 0 0 0,-1-21 0 0 0,-7-7 0 0 0,-8 1 0 0 0,-8 9 0 0 0,-7 16 0 0 0,-4 13 0 0 0,-2 12 0 0 0,-2 23 0 0 0,-1 33 0 0 0,0 36 0 0 0,5 33 0 0 0,2 19 0 0 0,4 15 0 0 0,13 14 0 0 0,7-5 0 0 0,-1-19 0 0 0,-2-18 0 0 0,4-14 0 0 0,0-18 0 0 0,0-18 0 0 0,-1-15 0 0 0,2-13 0 0 0,-3-16 0 0 0,-3-14 0 0 0,-1-11 0 0 0,-1-7 0 0 0,-4-9 0 0 0,3 1 0 0 0,2 5 0 0 0,1 11 0 0 0,1 12 0 0 0,-1 9 0 0 0,-3 13 0 0 0,-7 10 0 0 0,-5 13 0 0 0,-4 11 0 0 0,-12 9 0 0 0,-1-3 0 0 0,6-7 0 0 0,2-9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4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8308 12446 16383 0 0,'0'4'0'0'0,"0"6"0"0"0,0 5 0 0 0,0 4 0 0 0,4 3 0 0 0,6 3 0 0 0,1 4 0 0 0,7 7 0 0 0,4 0 0 0 0,4-1 0 0 0,4 6 0 0 0,3 5 0 0 0,-6 2 0 0 0,7 10 0 0 0,4 11 0 0 0,6 16 0 0 0,2 18 0 0 0,-6 8 0 0 0,3 2 0 0 0,-2-14 0 0 0,-8-19 0 0 0,-5-24 0 0 0,-4-21 0 0 0,4-17 0 0 0,0-23 0 0 0,16-37 0 0 0,5-23 0 0 0,11-39 0 0 0,-1-14 0 0 0,3-11 0 0 0,3-10 0 0 0,3 3 0 0 0,-2 3 0 0 0,-3 3 0 0 0,-9 12 0 0 0,-9 21 0 0 0,-8 23 0 0 0,-10 20 0 0 0,-10 15 0 0 0,-8 14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12303 9102 16383 0 0,'21'0'0'0'0,"24"0"0"0"0,29 0 0 0 0,6 0 0 0 0,-6 0 0 0 0,-12 0 0 0 0,-16 0 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12568 8996 16383 0 0,'4'0'0'0'0,"6"0"0"0"0,9 0 0 0 0,10 0 0 0 0,13 0 0 0 0,15 0 0 0 0,7 0 0 0 0,1 0 0 0 0,-2 0 0 0 0,-4 0 0 0 0,-12 0 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12753 9069 16383 0 0,'0'-4'0'0'0,"0"-10"0"0"0,0-11 0 0 0,0-5 0 0 0,0-2 0 0 0,0-8 0 0 0,0-5 0 0 0,0 0 0 0 0,0-4 0 0 0,0-3 0 0 0,0 0 0 0 0,0 8 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14076 9877 16383 0 0,'0'-4'0'0'0,"4"-2"0"0"0,6 1 0 0 0,5-3 0 0 0,4-1 0 0 0,8-7 0 0 0,3 0 0 0 0,4-2 0 0 0,10-2 0 0 0,1 2 0 0 0,-2 0 0 0 0,-1 3 0 0 0,1 5 0 0 0,-11 3 0 0 0,-15 7 0 0 0,-23 17 0 0 0,-23 13 0 0 0,-15 10 0 0 0,-4 7 0 0 0,6 3 0 0 0,10 2 0 0 0,11 5 0 0 0,8-3 0 0 0,7-8 0 0 0,5-1 0 0 0,6-6 0 0 0,6-9 0 0 0,6-9 0 0 0,9-9 0 0 0,7-6 0 0 0,8-4 0 0 0,4-3 0 0 0,7 0 0 0 0,8-1 0 0 0,-3 0 0 0 0,-6 1 0 0 0,-8 0 0 0 0,-7 0 0 0 0,-6 1 0 0 0,-3-4 0 0 0,-6-6 0 0 0,-4-1 0 0 0,-3-2 0 0 0,-5-4 0 0 0,-3-8 0 0 0,-4-2 0 0 0,-1-11 0 0 0,-2-6 0 0 0,1 0 0 0 0,-10-2 0 0 0,-1 4 0 0 0,-13-4 0 0 0,-6 2 0 0 0,-6 4 0 0 0,-6 9 0 0 0,1 9 0 0 0,-2 9 0 0 0,-1 11 0 0 0,-2 14 0 0 0,7 13 0 0 0,6 15 0 0 0,8 5 0 0 0,9-1 0 0 0,7 1 0 0 0,9-4 0 0 0,13-9 0 0 0,17-9 0 0 0,16-9 0 0 0,12-7 0 0 0,14-4 0 0 0,11-3 0 0 0,3-2 0 0 0,1-12 0 0 0,2-9 0 0 0,-2-17 0 0 0,-3-9 0 0 0,1-10 0 0 0,-6-7 0 0 0,-3-1 0 0 0,-11 7 0 0 0,-4-3 0 0 0,-12 5 0 0 0,-10 4 0 0 0,-12 7 0 0 0,-11 7 0 0 0,-7 6 0 0 0,-6 6 0 0 0,-4 2 0 0 0,-5 6 0 0 0,-6 6 0 0 0,-5 6 0 0 0,-4 4 0 0 0,-2 3 0 0 0,-7 1 0 0 0,-1 10 0 0 0,4 19 0 0 0,7 21 0 0 0,7 20 0 0 0,5 10 0 0 0,4 8 0 0 0,3 14 0 0 0,6 3 0 0 0,2-4 0 0 0,4-12 0 0 0,4-7 0 0 0,4-14 0 0 0,-1-14 0 0 0,0-17 0 0 0,-3-14 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16060 9790 16383 0 0,'13'0'0'0'0,"8"0"0"0"0,9 0 0 0 0,3 0 0 0 0,9 0 0 0 0,6 0 0 0 0,2 0 0 0 0,-2 0 0 0 0,3-8 0 0 0,5-12 0 0 0,2-10 0 0 0,-5-4 0 0 0,-4-1 0 0 0,-5 1 0 0 0,-2-1 0 0 0,-4 4 0 0 0,-8 4 0 0 0,-1-1 0 0 0,-6-10 0 0 0,-6-2 0 0 0,-7-2 0 0 0,-4 1 0 0 0,-4 0 0 0 0,-1 2 0 0 0,-2 4 0 0 0,-1-1 0 0 0,1 2 0 0 0,0-2 0 0 0,0-3 0 0 0,1-3 0 0 0,0-3 0 0 0,0 2 0 0 0,0-4 0 0 0,0 1 0 0 0,0 5 0 0 0,0 5 0 0 0,0 13 0 0 0,0 14 0 0 0,0 17 0 0 0,0 21 0 0 0,-4 16 0 0 0,-2 15 0 0 0,1 8 0 0 0,0 10 0 0 0,2 1 0 0 0,2 2 0 0 0,0 1 0 0 0,0 3 0 0 0,1 4 0 0 0,0-5 0 0 0,1-13 0 0 0,-1-13 0 0 0,4-6 0 0 0,6-10 0 0 0,5-13 0 0 0,5-11 0 0 0,10-9 0 0 0,6-5 0 0 0,8-5 0 0 0,1-9 0 0 0,6-4 0 0 0,2-7 0 0 0,-3-5 0 0 0,-3-5 0 0 0,0-7 0 0 0,-4-1 0 0 0,-5 2 0 0 0,-5 4 0 0 0,-4 2 0 0 0,-7 3 0 0 0,-7 2 0 0 0,-14 5 0 0 0,-17 6 0 0 0,-8 11 0 0 0,-10 9 0 0 0,-2 8 0 0 0,4 11 0 0 0,0 9 0 0 0,0 7 0 0 0,7 6 0 0 0,6 3 0 0 0,8-3 0 0 0,5 0 0 0 0,7-9 0 0 0,13-9 0 0 0,8-11 0 0 0,4-8 0 0 0,6-5 0 0 0,2-4 0 0 0,-1-5 0 0 0,-1-7 0 0 0,-7-9 0 0 0,-7-6 0 0 0,-7-2 0 0 0,-5 0 0 0 0,-4 0 0 0 0,-2 2 0 0 0,3 4 0 0 0,5 15 0 0 0,10 18 0 0 0,6 14 0 0 0,3 5 0 0 0,1-4 0 0 0,0-6 0 0 0,-1-6 0 0 0,0-5 0 0 0,-1-4 0 0 0,-1-3 0 0 0,5-1 0 0 0,4-1 0 0 0,-3-5 0 0 0,-2-1 0 0 0,-3-7 0 0 0,3-6 0 0 0,-3-4 0 0 0,2-14 0 0 0,-4-14 0 0 0,-5-6 0 0 0,-7 3 0 0 0,-5-2 0 0 0,-3 0 0 0 0,-4 2 0 0 0,0-3 0 0 0,-1 5 0 0 0,0 3 0 0 0,0 5 0 0 0,0-2 0 0 0,0 3 0 0 0,1 1 0 0 0,0-1 0 0 0,-4 7 0 0 0,-6 18 0 0 0,-5 12 0 0 0,0 17 0 0 0,2 9 0 0 0,4 11 0 0 0,3 4 0 0 0,3 5 0 0 0,1 4 0 0 0,2 3 0 0 0,1-2 0 0 0,-1 0 0 0 0,1-4 0 0 0,-1 0 0 0 0,1-2 0 0 0,-1 4 0 0 0,0 4 0 0 0,9 2 0 0 0,6 6 0 0 0,9-2 0 0 0,6-6 0 0 0,0-7 0 0 0,1-5 0 0 0,-2-9 0 0 0,-1-9 0 0 0,-1-6 0 0 0,-2-6 0 0 0,0-3 0 0 0,4-6 0 0 0,1-6 0 0 0,0-6 0 0 0,-1-4 0 0 0,-2-2 0 0 0,-1-7 0 0 0,0-1 0 0 0,-5 0 0 0 0,-6 1 0 0 0,-2 1 0 0 0,-2 2 0 0 0,-4 1 0 0 0,-3 1 0 0 0,-1 0 0 0 0,-3 1 0 0 0,-8 4 0 0 0,-4 14 0 0 0,1 12 0 0 0,2 13 0 0 0,2 8 0 0 0,7-1 0 0 0,8-4 0 0 0,6-7 0 0 0,5-5 0 0 0,4-5 0 0 0,6-3 0 0 0,2-2 0 0 0,1 0 0 0 0,-2-2 0 0 0,-1-3 0 0 0,2-6 0 0 0,-3-13 0 0 0,-7-7 0 0 0,1-2 0 0 0,1-8 0 0 0,-3-10 0 0 0,-5 0 0 0 0,-5 0 0 0 0,0 4 0 0 0,-2-1 0 0 0,-2 2 0 0 0,-2 1 0 0 0,-2-1 0 0 0,-6-4 0 0 0,-5 6 0 0 0,-2 6 0 0 0,-4 6 0 0 0,-2 7 0 0 0,-3 10 0 0 0,1 14 0 0 0,1 20 0 0 0,-6 20 0 0 0,2 11 0 0 0,4 11 0 0 0,6-3 0 0 0,4-1 0 0 0,4-7 0 0 0,2-3 0 0 0,2-2 0 0 0,1 1 0 0 0,0-5 0 0 0,0 1 0 0 0,8 0 0 0 0,3-2 0 0 0,3-4 0 0 0,4-3 0 0 0,-2-4 0 0 0,0-7 0 0 0,2-7 0 0 0,2-1 0 0 0,-3 0 0 0 0,0 3 0 0 0,1-3 0 0 0,-3 2 0 0 0,0-3 0 0 0,-2 2 0 0 0,0-3 0 0 0,2-3 0 0 0,3-3 0 0 0,1-3 0 0 0,3-5 0 0 0,1-4 0 0 0,0-8 0 0 0,6-10 0 0 0,0-10 0 0 0,1-7 0 0 0,-2-13 0 0 0,-5-7 0 0 0,-3 0 0 0 0,-5 5 0 0 0,-5 9 0 0 0,-5 16 0 0 0,6 26 0 0 0,4 18 0 0 0,9 23 0 0 0,7 27 0 0 0,3 7 0 0 0,0 4 0 0 0,-2 1 0 0 0,-7 2 0 0 0,-3-1 0 0 0,-6 4 0 0 0,-5 5 0 0 0,-6-3 0 0 0,-3-8 0 0 0,-2-12 0 0 0,-6-16 0 0 0,-10-17 0 0 0,-11-12 0 0 0,-9-14 0 0 0,-3-8 0 0 0,0-2 0 0 0,12 0 0 0 0,22 0 0 0 0,25-1 0 0 0,29-9 0 0 0,10-6 0 0 0,5 2 0 0 0,-11 0 0 0 0,-5-5 0 0 0,-10-7 0 0 0,-13-1 0 0 0,-19 5 0 0 0,-15 7 0 0 0,-22 8 0 0 0,-7 5 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16669 9382 16383 0 0,'0'-4'0'0'0,"4"-6"0"0"0,14-1 0 0 0,21-3 0 0 0,20 2 0 0 0,21-3 0 0 0,14 2 0 0 0,-1-1 0 0 0,-7-2 0 0 0,-15 1 0 0 0,-15 4 0 0 0,-17 3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20426 9643 16383 0 0,'0'4'0'0'0,"4"1"0"0"0,6 1 0 0 0,5-2 0 0 0,4-1 0 0 0,4-1 0 0 0,5-1 0 0 0,-1-9 0 0 0,-2-12 0 0 0,0-6 0 0 0,-5-3 0 0 0,-2-13 0 0 0,-3-4 0 0 0,-5-3 0 0 0,1 4 0 0 0,-3 0 0 0 0,-1 4 0 0 0,-3 13 0 0 0,-2 20 0 0 0,-1 15 0 0 0,4 19 0 0 0,0 10 0 0 0,8 6 0 0 0,2 1 0 0 0,7 1 0 0 0,-1-2 0 0 0,1-9 0 0 0,5-10 0 0 0,1-9 0 0 0,1-6 0 0 0,0-5 0 0 0,2-3 0 0 0,2-6 0 0 0,-2-1 0 0 0,-6-5 0 0 0,-3 1 0 0 0,-1-7 0 0 0,0 0 0 0 0,-3-1 0 0 0,-5-2 0 0 0,-1 3 0 0 0,3 5 0 0 0,2 4 0 0 0,6 4 0 0 0,5 2 0 0 0,0 3 0 0 0,5 0 0 0 0,-3 5 0 0 0,-4 10 0 0 0,-5 6 0 0 0,2 9 0 0 0,-3 6 0 0 0,-5 7 0 0 0,-1-5 0 0 0,2-8 0 0 0,-3-14 0 0 0,6-18 0 0 0,8-17 0 0 0,3-9 0 0 0,0 0 0 0 0,1 4 0 0 0,-2 7 0 0 0,-2 11 0 0 0,4 13 0 0 0,0 16 0 0 0,3 11 0 0 0,1 4 0 0 0,-3 4 0 0 0,3-5 0 0 0,-1-4 0 0 0,-2-9 0 0 0,-2-7 0 0 0,-2-8 0 0 0,-2-4 0 0 0,-1-4 0 0 0,0-2 0 0 0,-1 0 0 0 0,0-9 0 0 0,0-11 0 0 0,1-14 0 0 0,-1-14 0 0 0,5-12 0 0 0,-4-3 0 0 0,0 10 0 0 0,-6 8 0 0 0,-5 10 0 0 0,-2 9 0 0 0,3 10 0 0 0,1 8 0 0 0,4 6 0 0 0,5 6 0 0 0,0 9 0 0 0,3 9 0 0 0,-3 6 0 0 0,-1 10 0 0 0,-1 8 0 0 0,-5 1 0 0 0,-4-4 0 0 0,-6-5 0 0 0,-7-9 0 0 0,-5-4 0 0 0,3-7 0 0 0,6-10 0 0 0,10-11 0 0 0,3-9 0 0 0,2-6 0 0 0,7-4 0 0 0,2-11 0 0 0,9-8 0 0 0,-2-9 0 0 0,2-9 0 0 0,-2-6 0 0 0,-3-5 0 0 0,-7-3 0 0 0,-8-1 0 0 0,-7 3 0 0 0,-5 7 0 0 0,-4 9 0 0 0,-2 6 0 0 0,-1 3 0 0 0,-1 1 0 0 0,1 5 0 0 0,-1 4 0 0 0,2 5 0 0 0,-1 16 0 0 0,1 24 0 0 0,0 22 0 0 0,0 23 0 0 0,0 16 0 0 0,4 12 0 0 0,6 9 0 0 0,5 2 0 0 0,4-6 0 0 0,0-14 0 0 0,-5-15 0 0 0,9-4 0 0 0,0-8 0 0 0,5-6 0 0 0,1-11 0 0 0,5-1 0 0 0,0-5 0 0 0,-1-7 0 0 0,-2-6 0 0 0,-3-4 0 0 0,-1-3 0 0 0,3-2 0 0 0,5-5 0 0 0,4-6 0 0 0,1-9 0 0 0,9-14 0 0 0,-3-6 0 0 0,-5-8 0 0 0,-2-17 0 0 0,-7-10 0 0 0,-9 4 0 0 0,-8 5 0 0 0,-7 10 0 0 0,-5 6 0 0 0,-7 11 0 0 0,-7 13 0 0 0,-6 11 0 0 0,-4 11 0 0 0,-3 7 0 0 0,-5 12 0 0 0,1 11 0 0 0,3 9 0 0 0,0 0 0 0 0,5 1 0 0 0,5-1 0 0 0,6 2 0 0 0,5 4 0 0 0,2 2 0 0 0,2-2 0 0 0,0 1 0 0 0,6-7 0 0 0,4-9 0 0 0,6-9 0 0 0,4-8 0 0 0,3-5 0 0 0,6-3 0 0 0,6 2 0 0 0,6 1 0 0 0,4-1 0 0 0,3 0 0 0 0,-3-1 0 0 0,0-1 0 0 0,-4-1 0 0 0,-1 1 0 0 0,-2-1 0 0 0,0-5 0 0 0,-2-5 0 0 0,1-5 0 0 0,3-4 0 0 0,3-4 0 0 0,-2 3 0 0 0,-3 5 0 0 0,-5 4 0 0 0,-3 5 0 0 0,2 2 0 0 0,-1 3 0 0 0,-6 10 0 0 0,-6 11 0 0 0,-7 7 0 0 0,-6 3 0 0 0,-3 0 0 0 0,-3 0 0 0 0,-1-1 0 0 0,8-6 0 0 0,7-7 0 0 0,10-6 0 0 0,4-4 0 0 0,2-4 0 0 0,-4-6 0 0 0,-2-7 0 0 0,-2-1 0 0 0,-3-7 0 0 0,-6-5 0 0 0,-5-6 0 0 0,-4-3 0 0 0,-2 1 0 0 0,-2 1 0 0 0,-1 2 0 0 0,0 1 0 0 0,0 2 0 0 0,0 1 0 0 0,1 0 0 0 0,-1 1 0 0 0,-3 4 0 0 0,-6 5 0 0 0,-5 6 0 0 0,-4 4 0 0 0,-3 3 0 0 0,-3 2 0 0 0,0 0 0 0 0,-1 1 0 0 0,1 0 0 0 0,-1 0 0 0 0,-3 4 0 0 0,-6 10 0 0 0,-1 1 0 0 0,2 3 0 0 0,2-1 0 0 0,7-1 0 0 0,7 2 0 0 0,15-3 0 0 0,17-4 0 0 0,10-4 0 0 0,9-7 0 0 0,8-4 0 0 0,5-6 0 0 0,3-6 0 0 0,-3 1 0 0 0,-5-3 0 0 0,-5 3 0 0 0,-4 2 0 0 0,-4 5 0 0 0,-2 2 0 0 0,-2 3 0 0 0,-5 6 0 0 0,-5 6 0 0 0,-5 5 0 0 0,-5 5 0 0 0,-2 3 0 0 0,-2 2 0 0 0,-1 1 0 0 0,0 0 0 0 0,0-1 0 0 0,4-3 0 0 0,7-7 0 0 0,4-5 0 0 0,5-4 0 0 0,12-4 0 0 0,9-6 0 0 0,9-10 0 0 0,2-8 0 0 0,-8-4 0 0 0,-4-6 0 0 0,1-1 0 0 0,-3 0 0 0 0,1 2 0 0 0,-6 1 0 0 0,-4 7 0 0 0,1 7 0 0 0,-4 2 0 0 0,-2 3 0 0 0,-9 3 0 0 0,-16 4 0 0 0,-15 6 0 0 0,-10 12 0 0 0,-8 7 0 0 0,-2 8 0 0 0,5 12 0 0 0,8 8 0 0 0,8 8 0 0 0,6 6 0 0 0,6-3 0 0 0,3-3 0 0 0,2-7 0 0 0,0-9 0 0 0,5-10 0 0 0,9-11 0 0 0,11-9 0 0 0,9-14 0 0 0,7-16 0 0 0,1-16 0 0 0,1-11 0 0 0,-2-11 0 0 0,-9-7 0 0 0,-10-10 0 0 0,0-5 0 0 0,-5-10 0 0 0,-4-3 0 0 0,-6 3 0 0 0,-3 11 0 0 0,-3 11 0 0 0,-2 13 0 0 0,-1 7 0 0 0,0 24 0 0 0,0 29 0 0 0,1 29 0 0 0,-1 22 0 0 0,1 10 0 0 0,4 1 0 0 0,5-6 0 0 0,11-6 0 0 0,4-8 0 0 0,8-12 0 0 0,3-12 0 0 0,-2-10 0 0 0,3-8 0 0 0,0-4 0 0 0,-3-8 0 0 0,1-2 0 0 0,9-8 0 0 0,0-6 0 0 0,-12 2 0 0 0,-10 3 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22701 9070 16383 0 0,'4'-4'0'0'0,"19"-2"0"0"0,34 1 0 0 0,41-4 0 0 0,33 1 0 0 0,23 0 0 0 0,7-1 0 0 0,-15 0 0 0 0,-25 2 0 0 0,-29 2 0 0 0,-29 1 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20161 8784 16383 0 0,'0'0'0'0'0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8T15:02:45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26961 9496 16383 0 0,'8'0'0'0'0,"12"-5"0"0"0,6-8 0 0 0,3-12 0 0 0,0-5 0 0 0,1-2 0 0 0,-6 0 0 0 0,1 6 0 0 0,6-1 0 0 0,5 4 0 0 0,1 5 0 0 0,-2-1 0 0 0,-2 1 0 0 0,-3 5 0 0 0,2 3 0 0 0,-1 5 0 0 0,4 2 0 0 0,-9 2 0 0 0,-18 6 0 0 0,-13 5 0 0 0,-15 10 0 0 0,-8 6 0 0 0,1 7 0 0 0,4 1 0 0 0,7 0 0 0 0,6 2 0 0 0,5 0 0 0 0,3-3 0 0 0,1-3 0 0 0,6-2 0 0 0,2-1 0 0 0,4-2 0 0 0,4-4 0 0 0,4-7 0 0 0,7-5 0 0 0,3-4 0 0 0,9-3 0 0 0,3-2 0 0 0,2-1 0 0 0,3 0 0 0 0,5 0 0 0 0,3-8 0 0 0,-3-7 0 0 0,-11-5 0 0 0,-12-3 0 0 0,-11-2 0 0 0,-8 0 0 0 0,-6-4 0 0 0,-3-6 0 0 0,-6-5 0 0 0,-2 1 0 0 0,-4 6 0 0 0,-3 2 0 0 0,-5 5 0 0 0,2 4 0 0 0,-4 5 0 0 0,-3 2 0 0 0,-6 4 0 0 0,-1-1 0 0 0,0 2 0 0 0,-2 3 0 0 0,0 11 0 0 0,5 14 0 0 0,9 12 0 0 0,7 5 0 0 0,6 1 0 0 0,4-1 0 0 0,2-2 0 0 0,11 2 0 0 0,11-5 0 0 0,6-8 0 0 0,7-7 0 0 0,7-6 0 0 0,4-4 0 0 0,-2-3 0 0 0,-3-2 0 0 0,-5 0 0 0 0,-8-5 0 0 0,-4 0 0 0 0,-2-1 0 0 0,3-6 0 0 0,3-1 0 0 0,0-3 0 0 0,0 1 0 0 0,-5 1 0 0 0,-6-3 0 0 0,-1-2 0 0 0,-4-2 0 0 0,1-1 0 0 0,-2-1 0 0 0,2-1 0 0 0,-1 0 0 0 0,-3 0 0 0 0,2 0 0 0 0,-1 0 0 0 0,2-4 0 0 0,-1-5 0 0 0,-2-2 0 0 0,-2 2 0 0 0,-2 2 0 0 0,-2 3 0 0 0,-2 1 0 0 0,0 2 0 0 0,0-3 0 0 0,-5-1 0 0 0,-5 5 0 0 0,-6 6 0 0 0,-3 7 0 0 0,-4 5 0 0 0,-1 4 0 0 0,-5 7 0 0 0,1 6 0 0 0,3 10 0 0 0,1 3 0 0 0,4 4 0 0 0,6 7 0 0 0,5 10 0 0 0,4 14 0 0 0,3 5 0 0 0,2-3 0 0 0,1 1 0 0 0,0-7 0 0 0,12 5 0 0 0,5 5 0 0 0,-1 8 0 0 0,-4 9 0 0 0,0 7 0 0 0,-1 5 0 0 0,-4 9 0 0 0,6-10 0 0 0,0-12 0 0 0,-2-15 0 0 0,-3-23 0 0 0,-4-27 0 0 0,-1-25 0 0 0,-3-10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28.05.2023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21" Type="http://schemas.openxmlformats.org/officeDocument/2006/relationships/image" Target="../media/image10.png"/><Relationship Id="rId42" Type="http://schemas.openxmlformats.org/officeDocument/2006/relationships/image" Target="../media/image20.png"/><Relationship Id="rId63" Type="http://schemas.openxmlformats.org/officeDocument/2006/relationships/customXml" Target="../ink/ink32.xml"/><Relationship Id="rId84" Type="http://schemas.openxmlformats.org/officeDocument/2006/relationships/image" Target="../media/image41.png"/><Relationship Id="rId138" Type="http://schemas.openxmlformats.org/officeDocument/2006/relationships/customXml" Target="../ink/ink70.xml"/><Relationship Id="rId107" Type="http://schemas.openxmlformats.org/officeDocument/2006/relationships/image" Target="../media/image52.png"/><Relationship Id="rId11" Type="http://schemas.openxmlformats.org/officeDocument/2006/relationships/image" Target="../media/image5.png"/><Relationship Id="rId32" Type="http://schemas.openxmlformats.org/officeDocument/2006/relationships/image" Target="../media/image15.png"/><Relationship Id="rId37" Type="http://schemas.openxmlformats.org/officeDocument/2006/relationships/customXml" Target="../ink/ink19.xml"/><Relationship Id="rId53" Type="http://schemas.openxmlformats.org/officeDocument/2006/relationships/customXml" Target="../ink/ink27.xml"/><Relationship Id="rId58" Type="http://schemas.openxmlformats.org/officeDocument/2006/relationships/image" Target="../media/image28.png"/><Relationship Id="rId74" Type="http://schemas.openxmlformats.org/officeDocument/2006/relationships/image" Target="../media/image36.png"/><Relationship Id="rId79" Type="http://schemas.openxmlformats.org/officeDocument/2006/relationships/customXml" Target="../ink/ink40.xml"/><Relationship Id="rId102" Type="http://schemas.openxmlformats.org/officeDocument/2006/relationships/customXml" Target="../ink/ink52.xml"/><Relationship Id="rId123" Type="http://schemas.openxmlformats.org/officeDocument/2006/relationships/image" Target="../media/image60.png"/><Relationship Id="rId128" Type="http://schemas.openxmlformats.org/officeDocument/2006/relationships/customXml" Target="../ink/ink65.xml"/><Relationship Id="rId5" Type="http://schemas.openxmlformats.org/officeDocument/2006/relationships/image" Target="../media/image2.png"/><Relationship Id="rId90" Type="http://schemas.openxmlformats.org/officeDocument/2006/relationships/image" Target="../media/image44.png"/><Relationship Id="rId95" Type="http://schemas.openxmlformats.org/officeDocument/2006/relationships/customXml" Target="../ink/ink48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customXml" Target="../ink/ink22.xml"/><Relationship Id="rId48" Type="http://schemas.openxmlformats.org/officeDocument/2006/relationships/image" Target="../media/image23.png"/><Relationship Id="rId64" Type="http://schemas.openxmlformats.org/officeDocument/2006/relationships/image" Target="../media/image31.png"/><Relationship Id="rId69" Type="http://schemas.openxmlformats.org/officeDocument/2006/relationships/customXml" Target="../ink/ink35.xml"/><Relationship Id="rId113" Type="http://schemas.openxmlformats.org/officeDocument/2006/relationships/image" Target="../media/image55.png"/><Relationship Id="rId118" Type="http://schemas.openxmlformats.org/officeDocument/2006/relationships/customXml" Target="../ink/ink60.xml"/><Relationship Id="rId134" Type="http://schemas.openxmlformats.org/officeDocument/2006/relationships/customXml" Target="../ink/ink68.xml"/><Relationship Id="rId139" Type="http://schemas.openxmlformats.org/officeDocument/2006/relationships/image" Target="../media/image68.png"/><Relationship Id="rId80" Type="http://schemas.openxmlformats.org/officeDocument/2006/relationships/image" Target="../media/image39.png"/><Relationship Id="rId85" Type="http://schemas.openxmlformats.org/officeDocument/2006/relationships/customXml" Target="../ink/ink43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customXml" Target="../ink/ink17.xml"/><Relationship Id="rId38" Type="http://schemas.openxmlformats.org/officeDocument/2006/relationships/image" Target="../media/image18.png"/><Relationship Id="rId59" Type="http://schemas.openxmlformats.org/officeDocument/2006/relationships/customXml" Target="../ink/ink30.xml"/><Relationship Id="rId103" Type="http://schemas.openxmlformats.org/officeDocument/2006/relationships/image" Target="../media/image50.png"/><Relationship Id="rId108" Type="http://schemas.openxmlformats.org/officeDocument/2006/relationships/customXml" Target="../ink/ink55.xml"/><Relationship Id="rId124" Type="http://schemas.openxmlformats.org/officeDocument/2006/relationships/customXml" Target="../ink/ink63.xml"/><Relationship Id="rId129" Type="http://schemas.openxmlformats.org/officeDocument/2006/relationships/image" Target="../media/image63.png"/><Relationship Id="rId54" Type="http://schemas.openxmlformats.org/officeDocument/2006/relationships/image" Target="../media/image26.png"/><Relationship Id="rId70" Type="http://schemas.openxmlformats.org/officeDocument/2006/relationships/image" Target="../media/image34.png"/><Relationship Id="rId75" Type="http://schemas.openxmlformats.org/officeDocument/2006/relationships/customXml" Target="../ink/ink38.xml"/><Relationship Id="rId91" Type="http://schemas.openxmlformats.org/officeDocument/2006/relationships/customXml" Target="../ink/ink46.xml"/><Relationship Id="rId96" Type="http://schemas.openxmlformats.org/officeDocument/2006/relationships/image" Target="../media/image47.png"/><Relationship Id="rId140" Type="http://schemas.openxmlformats.org/officeDocument/2006/relationships/customXml" Target="../ink/ink7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customXml" Target="../ink/ink25.xml"/><Relationship Id="rId114" Type="http://schemas.openxmlformats.org/officeDocument/2006/relationships/customXml" Target="../ink/ink58.xml"/><Relationship Id="rId119" Type="http://schemas.openxmlformats.org/officeDocument/2006/relationships/image" Target="../media/image58.png"/><Relationship Id="rId44" Type="http://schemas.openxmlformats.org/officeDocument/2006/relationships/image" Target="../media/image21.png"/><Relationship Id="rId60" Type="http://schemas.openxmlformats.org/officeDocument/2006/relationships/image" Target="../media/image29.png"/><Relationship Id="rId65" Type="http://schemas.openxmlformats.org/officeDocument/2006/relationships/customXml" Target="../ink/ink33.xml"/><Relationship Id="rId81" Type="http://schemas.openxmlformats.org/officeDocument/2006/relationships/customXml" Target="../ink/ink41.xml"/><Relationship Id="rId86" Type="http://schemas.openxmlformats.org/officeDocument/2006/relationships/image" Target="../media/image42.png"/><Relationship Id="rId130" Type="http://schemas.openxmlformats.org/officeDocument/2006/relationships/customXml" Target="../ink/ink66.xml"/><Relationship Id="rId135" Type="http://schemas.openxmlformats.org/officeDocument/2006/relationships/image" Target="../media/image66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customXml" Target="../ink/ink20.xml"/><Relationship Id="rId109" Type="http://schemas.openxmlformats.org/officeDocument/2006/relationships/image" Target="../media/image53.png"/><Relationship Id="rId34" Type="http://schemas.openxmlformats.org/officeDocument/2006/relationships/image" Target="../media/image16.png"/><Relationship Id="rId50" Type="http://schemas.openxmlformats.org/officeDocument/2006/relationships/image" Target="../media/image24.png"/><Relationship Id="rId55" Type="http://schemas.openxmlformats.org/officeDocument/2006/relationships/customXml" Target="../ink/ink28.xml"/><Relationship Id="rId76" Type="http://schemas.openxmlformats.org/officeDocument/2006/relationships/image" Target="../media/image37.png"/><Relationship Id="rId97" Type="http://schemas.openxmlformats.org/officeDocument/2006/relationships/customXml" Target="../ink/ink49.xml"/><Relationship Id="rId104" Type="http://schemas.openxmlformats.org/officeDocument/2006/relationships/customXml" Target="../ink/ink53.xml"/><Relationship Id="rId120" Type="http://schemas.openxmlformats.org/officeDocument/2006/relationships/customXml" Target="../ink/ink61.xml"/><Relationship Id="rId125" Type="http://schemas.openxmlformats.org/officeDocument/2006/relationships/image" Target="../media/image61.png"/><Relationship Id="rId141" Type="http://schemas.openxmlformats.org/officeDocument/2006/relationships/image" Target="../media/image69.png"/><Relationship Id="rId7" Type="http://schemas.openxmlformats.org/officeDocument/2006/relationships/image" Target="../media/image3.png"/><Relationship Id="rId71" Type="http://schemas.openxmlformats.org/officeDocument/2006/relationships/customXml" Target="../ink/ink36.xml"/><Relationship Id="rId92" Type="http://schemas.openxmlformats.org/officeDocument/2006/relationships/image" Target="../media/image4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image" Target="../media/image19.png"/><Relationship Id="rId45" Type="http://schemas.openxmlformats.org/officeDocument/2006/relationships/customXml" Target="../ink/ink23.xml"/><Relationship Id="rId66" Type="http://schemas.openxmlformats.org/officeDocument/2006/relationships/image" Target="../media/image32.png"/><Relationship Id="rId87" Type="http://schemas.openxmlformats.org/officeDocument/2006/relationships/customXml" Target="../ink/ink44.xml"/><Relationship Id="rId110" Type="http://schemas.openxmlformats.org/officeDocument/2006/relationships/customXml" Target="../ink/ink56.xml"/><Relationship Id="rId115" Type="http://schemas.openxmlformats.org/officeDocument/2006/relationships/image" Target="../media/image56.png"/><Relationship Id="rId131" Type="http://schemas.openxmlformats.org/officeDocument/2006/relationships/image" Target="../media/image64.png"/><Relationship Id="rId136" Type="http://schemas.openxmlformats.org/officeDocument/2006/relationships/customXml" Target="../ink/ink69.xml"/><Relationship Id="rId61" Type="http://schemas.openxmlformats.org/officeDocument/2006/relationships/customXml" Target="../ink/ink31.xml"/><Relationship Id="rId82" Type="http://schemas.openxmlformats.org/officeDocument/2006/relationships/image" Target="../media/image4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customXml" Target="../ink/ink18.xml"/><Relationship Id="rId56" Type="http://schemas.openxmlformats.org/officeDocument/2006/relationships/image" Target="../media/image27.png"/><Relationship Id="rId77" Type="http://schemas.openxmlformats.org/officeDocument/2006/relationships/customXml" Target="../ink/ink39.xml"/><Relationship Id="rId100" Type="http://schemas.openxmlformats.org/officeDocument/2006/relationships/image" Target="../media/image49.png"/><Relationship Id="rId105" Type="http://schemas.openxmlformats.org/officeDocument/2006/relationships/image" Target="../media/image51.png"/><Relationship Id="rId126" Type="http://schemas.openxmlformats.org/officeDocument/2006/relationships/customXml" Target="../ink/ink64.xml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72" Type="http://schemas.openxmlformats.org/officeDocument/2006/relationships/image" Target="../media/image35.png"/><Relationship Id="rId93" Type="http://schemas.openxmlformats.org/officeDocument/2006/relationships/customXml" Target="../ink/ink47.xml"/><Relationship Id="rId98" Type="http://schemas.openxmlformats.org/officeDocument/2006/relationships/image" Target="../media/image48.png"/><Relationship Id="rId121" Type="http://schemas.openxmlformats.org/officeDocument/2006/relationships/image" Target="../media/image59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image" Target="../media/image22.png"/><Relationship Id="rId67" Type="http://schemas.openxmlformats.org/officeDocument/2006/relationships/customXml" Target="../ink/ink34.xml"/><Relationship Id="rId116" Type="http://schemas.openxmlformats.org/officeDocument/2006/relationships/customXml" Target="../ink/ink59.xml"/><Relationship Id="rId137" Type="http://schemas.openxmlformats.org/officeDocument/2006/relationships/image" Target="../media/image67.png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62" Type="http://schemas.openxmlformats.org/officeDocument/2006/relationships/image" Target="../media/image30.png"/><Relationship Id="rId83" Type="http://schemas.openxmlformats.org/officeDocument/2006/relationships/customXml" Target="../ink/ink42.xml"/><Relationship Id="rId88" Type="http://schemas.openxmlformats.org/officeDocument/2006/relationships/image" Target="../media/image43.png"/><Relationship Id="rId111" Type="http://schemas.openxmlformats.org/officeDocument/2006/relationships/image" Target="../media/image54.png"/><Relationship Id="rId132" Type="http://schemas.openxmlformats.org/officeDocument/2006/relationships/customXml" Target="../ink/ink67.xml"/><Relationship Id="rId15" Type="http://schemas.openxmlformats.org/officeDocument/2006/relationships/image" Target="../media/image7.png"/><Relationship Id="rId36" Type="http://schemas.openxmlformats.org/officeDocument/2006/relationships/image" Target="../media/image17.png"/><Relationship Id="rId57" Type="http://schemas.openxmlformats.org/officeDocument/2006/relationships/customXml" Target="../ink/ink29.xml"/><Relationship Id="rId106" Type="http://schemas.openxmlformats.org/officeDocument/2006/relationships/customXml" Target="../ink/ink54.xml"/><Relationship Id="rId127" Type="http://schemas.openxmlformats.org/officeDocument/2006/relationships/image" Target="../media/image62.png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52" Type="http://schemas.openxmlformats.org/officeDocument/2006/relationships/image" Target="../media/image25.png"/><Relationship Id="rId73" Type="http://schemas.openxmlformats.org/officeDocument/2006/relationships/customXml" Target="../ink/ink37.xml"/><Relationship Id="rId78" Type="http://schemas.openxmlformats.org/officeDocument/2006/relationships/image" Target="../media/image38.png"/><Relationship Id="rId94" Type="http://schemas.openxmlformats.org/officeDocument/2006/relationships/image" Target="../media/image46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customXml" Target="../ink/ink6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customXml" Target="../ink/ink24.xml"/><Relationship Id="rId68" Type="http://schemas.openxmlformats.org/officeDocument/2006/relationships/image" Target="../media/image33.png"/><Relationship Id="rId89" Type="http://schemas.openxmlformats.org/officeDocument/2006/relationships/customXml" Target="../ink/ink45.xml"/><Relationship Id="rId112" Type="http://schemas.openxmlformats.org/officeDocument/2006/relationships/customXml" Target="../ink/ink57.xml"/><Relationship Id="rId133" Type="http://schemas.openxmlformats.org/officeDocument/2006/relationships/image" Target="../media/image65.png"/><Relationship Id="rId16" Type="http://schemas.openxmlformats.org/officeDocument/2006/relationships/customXml" Target="../ink/ink8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emf"/><Relationship Id="rId18" Type="http://schemas.openxmlformats.org/officeDocument/2006/relationships/customXml" Target="../ink/ink147.xml"/><Relationship Id="rId26" Type="http://schemas.openxmlformats.org/officeDocument/2006/relationships/customXml" Target="../ink/ink151.xml"/><Relationship Id="rId3" Type="http://schemas.openxmlformats.org/officeDocument/2006/relationships/image" Target="../media/image17.emf"/><Relationship Id="rId21" Type="http://schemas.openxmlformats.org/officeDocument/2006/relationships/image" Target="../media/image26.emf"/><Relationship Id="rId7" Type="http://schemas.openxmlformats.org/officeDocument/2006/relationships/image" Target="../media/image19.emf"/><Relationship Id="rId12" Type="http://schemas.openxmlformats.org/officeDocument/2006/relationships/customXml" Target="../ink/ink144.xml"/><Relationship Id="rId17" Type="http://schemas.openxmlformats.org/officeDocument/2006/relationships/image" Target="../media/image24.emf"/><Relationship Id="rId25" Type="http://schemas.openxmlformats.org/officeDocument/2006/relationships/image" Target="../media/image28.emf"/><Relationship Id="rId33" Type="http://schemas.openxmlformats.org/officeDocument/2006/relationships/image" Target="../media/image32.emf"/><Relationship Id="rId2" Type="http://schemas.openxmlformats.org/officeDocument/2006/relationships/customXml" Target="../ink/ink139.xml"/><Relationship Id="rId16" Type="http://schemas.openxmlformats.org/officeDocument/2006/relationships/customXml" Target="../ink/ink146.xml"/><Relationship Id="rId20" Type="http://schemas.openxmlformats.org/officeDocument/2006/relationships/customXml" Target="../ink/ink148.xml"/><Relationship Id="rId29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1.xml"/><Relationship Id="rId11" Type="http://schemas.openxmlformats.org/officeDocument/2006/relationships/image" Target="../media/image21.emf"/><Relationship Id="rId24" Type="http://schemas.openxmlformats.org/officeDocument/2006/relationships/customXml" Target="../ink/ink150.xml"/><Relationship Id="rId32" Type="http://schemas.openxmlformats.org/officeDocument/2006/relationships/customXml" Target="../ink/ink154.xml"/><Relationship Id="rId5" Type="http://schemas.openxmlformats.org/officeDocument/2006/relationships/image" Target="../media/image18.emf"/><Relationship Id="rId15" Type="http://schemas.openxmlformats.org/officeDocument/2006/relationships/image" Target="../media/image23.emf"/><Relationship Id="rId23" Type="http://schemas.openxmlformats.org/officeDocument/2006/relationships/image" Target="../media/image27.emf"/><Relationship Id="rId28" Type="http://schemas.openxmlformats.org/officeDocument/2006/relationships/customXml" Target="../ink/ink152.xml"/><Relationship Id="rId10" Type="http://schemas.openxmlformats.org/officeDocument/2006/relationships/customXml" Target="../ink/ink143.xml"/><Relationship Id="rId19" Type="http://schemas.openxmlformats.org/officeDocument/2006/relationships/image" Target="../media/image25.emf"/><Relationship Id="rId31" Type="http://schemas.openxmlformats.org/officeDocument/2006/relationships/image" Target="../media/image31.emf"/><Relationship Id="rId4" Type="http://schemas.openxmlformats.org/officeDocument/2006/relationships/customXml" Target="../ink/ink140.xml"/><Relationship Id="rId9" Type="http://schemas.openxmlformats.org/officeDocument/2006/relationships/image" Target="../media/image20.emf"/><Relationship Id="rId14" Type="http://schemas.openxmlformats.org/officeDocument/2006/relationships/customXml" Target="../ink/ink145.xml"/><Relationship Id="rId22" Type="http://schemas.openxmlformats.org/officeDocument/2006/relationships/customXml" Target="../ink/ink149.xml"/><Relationship Id="rId27" Type="http://schemas.openxmlformats.org/officeDocument/2006/relationships/image" Target="../media/image29.emf"/><Relationship Id="rId30" Type="http://schemas.openxmlformats.org/officeDocument/2006/relationships/customXml" Target="../ink/ink153.xml"/><Relationship Id="rId8" Type="http://schemas.openxmlformats.org/officeDocument/2006/relationships/customXml" Target="../ink/ink14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8.xml"/><Relationship Id="rId13" Type="http://schemas.openxmlformats.org/officeDocument/2006/relationships/image" Target="../media/image37.emf"/><Relationship Id="rId3" Type="http://schemas.openxmlformats.org/officeDocument/2006/relationships/image" Target="../media/image310.emf"/><Relationship Id="rId7" Type="http://schemas.openxmlformats.org/officeDocument/2006/relationships/image" Target="../media/image34.emf"/><Relationship Id="rId12" Type="http://schemas.openxmlformats.org/officeDocument/2006/relationships/customXml" Target="../ink/ink160.xml"/><Relationship Id="rId17" Type="http://schemas.openxmlformats.org/officeDocument/2006/relationships/image" Target="../media/image39.emf"/><Relationship Id="rId2" Type="http://schemas.openxmlformats.org/officeDocument/2006/relationships/customXml" Target="../ink/ink155.xml"/><Relationship Id="rId16" Type="http://schemas.openxmlformats.org/officeDocument/2006/relationships/customXml" Target="../ink/ink1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7.xml"/><Relationship Id="rId11" Type="http://schemas.openxmlformats.org/officeDocument/2006/relationships/image" Target="../media/image36.emf"/><Relationship Id="rId5" Type="http://schemas.openxmlformats.org/officeDocument/2006/relationships/image" Target="../media/image33.emf"/><Relationship Id="rId15" Type="http://schemas.openxmlformats.org/officeDocument/2006/relationships/image" Target="../media/image38.emf"/><Relationship Id="rId10" Type="http://schemas.openxmlformats.org/officeDocument/2006/relationships/customXml" Target="../ink/ink159.xml"/><Relationship Id="rId4" Type="http://schemas.openxmlformats.org/officeDocument/2006/relationships/customXml" Target="../ink/ink156.xml"/><Relationship Id="rId9" Type="http://schemas.openxmlformats.org/officeDocument/2006/relationships/image" Target="../media/image35.emf"/><Relationship Id="rId14" Type="http://schemas.openxmlformats.org/officeDocument/2006/relationships/customXml" Target="../ink/ink16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6.xml"/><Relationship Id="rId3" Type="http://schemas.openxmlformats.org/officeDocument/2006/relationships/image" Target="../media/image40.emf"/><Relationship Id="rId7" Type="http://schemas.openxmlformats.org/officeDocument/2006/relationships/image" Target="../media/image42.emf"/><Relationship Id="rId2" Type="http://schemas.openxmlformats.org/officeDocument/2006/relationships/customXml" Target="../ink/ink16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5.xml"/><Relationship Id="rId11" Type="http://schemas.openxmlformats.org/officeDocument/2006/relationships/image" Target="../media/image44.emf"/><Relationship Id="rId5" Type="http://schemas.openxmlformats.org/officeDocument/2006/relationships/image" Target="../media/image41.emf"/><Relationship Id="rId10" Type="http://schemas.openxmlformats.org/officeDocument/2006/relationships/customXml" Target="../ink/ink167.xml"/><Relationship Id="rId4" Type="http://schemas.openxmlformats.org/officeDocument/2006/relationships/customXml" Target="../ink/ink164.xml"/><Relationship Id="rId9" Type="http://schemas.openxmlformats.org/officeDocument/2006/relationships/image" Target="../media/image43.e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emf"/><Relationship Id="rId18" Type="http://schemas.openxmlformats.org/officeDocument/2006/relationships/customXml" Target="../ink/ink176.xml"/><Relationship Id="rId26" Type="http://schemas.openxmlformats.org/officeDocument/2006/relationships/customXml" Target="../ink/ink180.xml"/><Relationship Id="rId39" Type="http://schemas.openxmlformats.org/officeDocument/2006/relationships/image" Target="../media/image63.emf"/><Relationship Id="rId21" Type="http://schemas.openxmlformats.org/officeDocument/2006/relationships/image" Target="../media/image54.emf"/><Relationship Id="rId34" Type="http://schemas.openxmlformats.org/officeDocument/2006/relationships/customXml" Target="../ink/ink184.xml"/><Relationship Id="rId42" Type="http://schemas.openxmlformats.org/officeDocument/2006/relationships/customXml" Target="../ink/ink188.xml"/><Relationship Id="rId7" Type="http://schemas.openxmlformats.org/officeDocument/2006/relationships/image" Target="../media/image47.emf"/><Relationship Id="rId2" Type="http://schemas.openxmlformats.org/officeDocument/2006/relationships/customXml" Target="../ink/ink168.xml"/><Relationship Id="rId16" Type="http://schemas.openxmlformats.org/officeDocument/2006/relationships/customXml" Target="../ink/ink175.xml"/><Relationship Id="rId29" Type="http://schemas.openxmlformats.org/officeDocument/2006/relationships/image" Target="../media/image5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0.xml"/><Relationship Id="rId11" Type="http://schemas.openxmlformats.org/officeDocument/2006/relationships/image" Target="../media/image49.emf"/><Relationship Id="rId24" Type="http://schemas.openxmlformats.org/officeDocument/2006/relationships/customXml" Target="../ink/ink179.xml"/><Relationship Id="rId32" Type="http://schemas.openxmlformats.org/officeDocument/2006/relationships/customXml" Target="../ink/ink183.xml"/><Relationship Id="rId37" Type="http://schemas.openxmlformats.org/officeDocument/2006/relationships/image" Target="../media/image62.emf"/><Relationship Id="rId40" Type="http://schemas.openxmlformats.org/officeDocument/2006/relationships/customXml" Target="../ink/ink187.xml"/><Relationship Id="rId45" Type="http://schemas.openxmlformats.org/officeDocument/2006/relationships/image" Target="../media/image66.emf"/><Relationship Id="rId5" Type="http://schemas.openxmlformats.org/officeDocument/2006/relationships/image" Target="../media/image46.emf"/><Relationship Id="rId15" Type="http://schemas.openxmlformats.org/officeDocument/2006/relationships/image" Target="../media/image51.emf"/><Relationship Id="rId23" Type="http://schemas.openxmlformats.org/officeDocument/2006/relationships/image" Target="../media/image55.emf"/><Relationship Id="rId28" Type="http://schemas.openxmlformats.org/officeDocument/2006/relationships/customXml" Target="../ink/ink181.xml"/><Relationship Id="rId36" Type="http://schemas.openxmlformats.org/officeDocument/2006/relationships/customXml" Target="../ink/ink185.xml"/><Relationship Id="rId10" Type="http://schemas.openxmlformats.org/officeDocument/2006/relationships/customXml" Target="../ink/ink172.xml"/><Relationship Id="rId19" Type="http://schemas.openxmlformats.org/officeDocument/2006/relationships/image" Target="../media/image53.emf"/><Relationship Id="rId31" Type="http://schemas.openxmlformats.org/officeDocument/2006/relationships/image" Target="../media/image59.emf"/><Relationship Id="rId44" Type="http://schemas.openxmlformats.org/officeDocument/2006/relationships/customXml" Target="../ink/ink189.xml"/><Relationship Id="rId4" Type="http://schemas.openxmlformats.org/officeDocument/2006/relationships/customXml" Target="../ink/ink169.xml"/><Relationship Id="rId9" Type="http://schemas.openxmlformats.org/officeDocument/2006/relationships/image" Target="../media/image48.emf"/><Relationship Id="rId14" Type="http://schemas.openxmlformats.org/officeDocument/2006/relationships/customXml" Target="../ink/ink174.xml"/><Relationship Id="rId22" Type="http://schemas.openxmlformats.org/officeDocument/2006/relationships/customXml" Target="../ink/ink178.xml"/><Relationship Id="rId27" Type="http://schemas.openxmlformats.org/officeDocument/2006/relationships/image" Target="../media/image57.emf"/><Relationship Id="rId30" Type="http://schemas.openxmlformats.org/officeDocument/2006/relationships/customXml" Target="../ink/ink182.xml"/><Relationship Id="rId35" Type="http://schemas.openxmlformats.org/officeDocument/2006/relationships/image" Target="../media/image61.emf"/><Relationship Id="rId43" Type="http://schemas.openxmlformats.org/officeDocument/2006/relationships/image" Target="../media/image65.emf"/><Relationship Id="rId8" Type="http://schemas.openxmlformats.org/officeDocument/2006/relationships/customXml" Target="../ink/ink171.xml"/><Relationship Id="rId3" Type="http://schemas.openxmlformats.org/officeDocument/2006/relationships/image" Target="../media/image45.emf"/><Relationship Id="rId12" Type="http://schemas.openxmlformats.org/officeDocument/2006/relationships/customXml" Target="../ink/ink173.xml"/><Relationship Id="rId17" Type="http://schemas.openxmlformats.org/officeDocument/2006/relationships/image" Target="../media/image52.emf"/><Relationship Id="rId25" Type="http://schemas.openxmlformats.org/officeDocument/2006/relationships/image" Target="../media/image56.emf"/><Relationship Id="rId33" Type="http://schemas.openxmlformats.org/officeDocument/2006/relationships/image" Target="../media/image60.emf"/><Relationship Id="rId38" Type="http://schemas.openxmlformats.org/officeDocument/2006/relationships/customXml" Target="../ink/ink186.xml"/><Relationship Id="rId20" Type="http://schemas.openxmlformats.org/officeDocument/2006/relationships/customXml" Target="../ink/ink177.xml"/><Relationship Id="rId41" Type="http://schemas.openxmlformats.org/officeDocument/2006/relationships/image" Target="../media/image6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7" Type="http://schemas.openxmlformats.org/officeDocument/2006/relationships/image" Target="../media/image69.emf"/><Relationship Id="rId2" Type="http://schemas.openxmlformats.org/officeDocument/2006/relationships/customXml" Target="../ink/ink19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2.xml"/><Relationship Id="rId5" Type="http://schemas.openxmlformats.org/officeDocument/2006/relationships/image" Target="../media/image68.emf"/><Relationship Id="rId4" Type="http://schemas.openxmlformats.org/officeDocument/2006/relationships/customXml" Target="../ink/ink19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0.png"/><Relationship Id="rId21" Type="http://schemas.openxmlformats.org/officeDocument/2006/relationships/image" Target="../media/image78.png"/><Relationship Id="rId42" Type="http://schemas.openxmlformats.org/officeDocument/2006/relationships/image" Target="../media/image88.png"/><Relationship Id="rId47" Type="http://schemas.openxmlformats.org/officeDocument/2006/relationships/customXml" Target="../ink/ink95.xml"/><Relationship Id="rId63" Type="http://schemas.openxmlformats.org/officeDocument/2006/relationships/image" Target="../media/image98.png"/><Relationship Id="rId68" Type="http://schemas.openxmlformats.org/officeDocument/2006/relationships/image" Target="../media/image100.png"/><Relationship Id="rId84" Type="http://schemas.openxmlformats.org/officeDocument/2006/relationships/customXml" Target="../ink/ink115.xml"/><Relationship Id="rId89" Type="http://schemas.openxmlformats.org/officeDocument/2006/relationships/image" Target="../media/image110.png"/><Relationship Id="rId16" Type="http://schemas.openxmlformats.org/officeDocument/2006/relationships/customXml" Target="../ink/ink79.xml"/><Relationship Id="rId11" Type="http://schemas.openxmlformats.org/officeDocument/2006/relationships/image" Target="../media/image73.png"/><Relationship Id="rId32" Type="http://schemas.openxmlformats.org/officeDocument/2006/relationships/image" Target="../media/image83.png"/><Relationship Id="rId37" Type="http://schemas.openxmlformats.org/officeDocument/2006/relationships/customXml" Target="../ink/ink90.xml"/><Relationship Id="rId53" Type="http://schemas.openxmlformats.org/officeDocument/2006/relationships/customXml" Target="../ink/ink98.xml"/><Relationship Id="rId58" Type="http://schemas.openxmlformats.org/officeDocument/2006/relationships/customXml" Target="../ink/ink101.xml"/><Relationship Id="rId74" Type="http://schemas.openxmlformats.org/officeDocument/2006/relationships/customXml" Target="../ink/ink110.xml"/><Relationship Id="rId79" Type="http://schemas.openxmlformats.org/officeDocument/2006/relationships/image" Target="../media/image105.png"/><Relationship Id="rId5" Type="http://schemas.openxmlformats.org/officeDocument/2006/relationships/image" Target="../media/image71.png"/><Relationship Id="rId90" Type="http://schemas.openxmlformats.org/officeDocument/2006/relationships/customXml" Target="../ink/ink118.xml"/><Relationship Id="rId95" Type="http://schemas.openxmlformats.org/officeDocument/2006/relationships/image" Target="../media/image113.png"/><Relationship Id="rId22" Type="http://schemas.openxmlformats.org/officeDocument/2006/relationships/customXml" Target="../ink/ink82.xml"/><Relationship Id="rId27" Type="http://schemas.openxmlformats.org/officeDocument/2006/relationships/customXml" Target="../ink/ink85.xml"/><Relationship Id="rId43" Type="http://schemas.openxmlformats.org/officeDocument/2006/relationships/customXml" Target="../ink/ink93.xml"/><Relationship Id="rId48" Type="http://schemas.openxmlformats.org/officeDocument/2006/relationships/image" Target="../media/image91.png"/><Relationship Id="rId64" Type="http://schemas.openxmlformats.org/officeDocument/2006/relationships/customXml" Target="../ink/ink104.xml"/><Relationship Id="rId69" Type="http://schemas.openxmlformats.org/officeDocument/2006/relationships/customXml" Target="../ink/ink107.xml"/><Relationship Id="rId80" Type="http://schemas.openxmlformats.org/officeDocument/2006/relationships/customXml" Target="../ink/ink113.xml"/><Relationship Id="rId85" Type="http://schemas.openxmlformats.org/officeDocument/2006/relationships/image" Target="../media/image108.png"/><Relationship Id="rId3" Type="http://schemas.openxmlformats.org/officeDocument/2006/relationships/image" Target="../media/image70.png"/><Relationship Id="rId12" Type="http://schemas.openxmlformats.org/officeDocument/2006/relationships/customXml" Target="../ink/ink77.xml"/><Relationship Id="rId17" Type="http://schemas.openxmlformats.org/officeDocument/2006/relationships/image" Target="../media/image76.png"/><Relationship Id="rId25" Type="http://schemas.openxmlformats.org/officeDocument/2006/relationships/customXml" Target="../ink/ink84.xml"/><Relationship Id="rId33" Type="http://schemas.openxmlformats.org/officeDocument/2006/relationships/customXml" Target="../ink/ink88.xml"/><Relationship Id="rId38" Type="http://schemas.openxmlformats.org/officeDocument/2006/relationships/image" Target="../media/image86.png"/><Relationship Id="rId46" Type="http://schemas.openxmlformats.org/officeDocument/2006/relationships/image" Target="../media/image90.png"/><Relationship Id="rId59" Type="http://schemas.openxmlformats.org/officeDocument/2006/relationships/image" Target="../media/image96.png"/><Relationship Id="rId67" Type="http://schemas.openxmlformats.org/officeDocument/2006/relationships/customXml" Target="../ink/ink106.xml"/><Relationship Id="rId20" Type="http://schemas.openxmlformats.org/officeDocument/2006/relationships/customXml" Target="../ink/ink81.xml"/><Relationship Id="rId41" Type="http://schemas.openxmlformats.org/officeDocument/2006/relationships/customXml" Target="../ink/ink92.xml"/><Relationship Id="rId54" Type="http://schemas.openxmlformats.org/officeDocument/2006/relationships/customXml" Target="../ink/ink99.xml"/><Relationship Id="rId62" Type="http://schemas.openxmlformats.org/officeDocument/2006/relationships/customXml" Target="../ink/ink103.xml"/><Relationship Id="rId70" Type="http://schemas.openxmlformats.org/officeDocument/2006/relationships/image" Target="../media/image101.png"/><Relationship Id="rId75" Type="http://schemas.openxmlformats.org/officeDocument/2006/relationships/image" Target="../media/image103.png"/><Relationship Id="rId83" Type="http://schemas.openxmlformats.org/officeDocument/2006/relationships/image" Target="../media/image107.png"/><Relationship Id="rId88" Type="http://schemas.openxmlformats.org/officeDocument/2006/relationships/customXml" Target="../ink/ink117.xml"/><Relationship Id="rId91" Type="http://schemas.openxmlformats.org/officeDocument/2006/relationships/image" Target="../media/image111.png"/><Relationship Id="rId96" Type="http://schemas.openxmlformats.org/officeDocument/2006/relationships/customXml" Target="../ink/ink1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4.xml"/><Relationship Id="rId15" Type="http://schemas.openxmlformats.org/officeDocument/2006/relationships/image" Target="../media/image75.png"/><Relationship Id="rId23" Type="http://schemas.openxmlformats.org/officeDocument/2006/relationships/image" Target="../media/image79.png"/><Relationship Id="rId28" Type="http://schemas.openxmlformats.org/officeDocument/2006/relationships/image" Target="../media/image81.png"/><Relationship Id="rId36" Type="http://schemas.openxmlformats.org/officeDocument/2006/relationships/image" Target="../media/image85.png"/><Relationship Id="rId49" Type="http://schemas.openxmlformats.org/officeDocument/2006/relationships/customXml" Target="../ink/ink96.xml"/><Relationship Id="rId57" Type="http://schemas.openxmlformats.org/officeDocument/2006/relationships/image" Target="../media/image95.png"/><Relationship Id="rId10" Type="http://schemas.openxmlformats.org/officeDocument/2006/relationships/customXml" Target="../ink/ink76.xml"/><Relationship Id="rId31" Type="http://schemas.openxmlformats.org/officeDocument/2006/relationships/customXml" Target="../ink/ink87.xml"/><Relationship Id="rId44" Type="http://schemas.openxmlformats.org/officeDocument/2006/relationships/image" Target="../media/image89.png"/><Relationship Id="rId52" Type="http://schemas.openxmlformats.org/officeDocument/2006/relationships/image" Target="../media/image93.png"/><Relationship Id="rId60" Type="http://schemas.openxmlformats.org/officeDocument/2006/relationships/customXml" Target="../ink/ink102.xml"/><Relationship Id="rId65" Type="http://schemas.openxmlformats.org/officeDocument/2006/relationships/customXml" Target="../ink/ink105.xml"/><Relationship Id="rId73" Type="http://schemas.openxmlformats.org/officeDocument/2006/relationships/image" Target="../media/image102.png"/><Relationship Id="rId78" Type="http://schemas.openxmlformats.org/officeDocument/2006/relationships/customXml" Target="../ink/ink112.xml"/><Relationship Id="rId81" Type="http://schemas.openxmlformats.org/officeDocument/2006/relationships/image" Target="../media/image106.png"/><Relationship Id="rId86" Type="http://schemas.openxmlformats.org/officeDocument/2006/relationships/customXml" Target="../ink/ink116.xml"/><Relationship Id="rId94" Type="http://schemas.openxmlformats.org/officeDocument/2006/relationships/customXml" Target="../ink/ink120.xml"/><Relationship Id="rId99" Type="http://schemas.openxmlformats.org/officeDocument/2006/relationships/image" Target="../media/image115.png"/><Relationship Id="rId4" Type="http://schemas.openxmlformats.org/officeDocument/2006/relationships/customXml" Target="../ink/ink73.xml"/><Relationship Id="rId9" Type="http://schemas.openxmlformats.org/officeDocument/2006/relationships/image" Target="../media/image14.png"/><Relationship Id="rId13" Type="http://schemas.openxmlformats.org/officeDocument/2006/relationships/image" Target="../media/image74.png"/><Relationship Id="rId18" Type="http://schemas.openxmlformats.org/officeDocument/2006/relationships/customXml" Target="../ink/ink80.xml"/><Relationship Id="rId39" Type="http://schemas.openxmlformats.org/officeDocument/2006/relationships/customXml" Target="../ink/ink91.xml"/><Relationship Id="rId34" Type="http://schemas.openxmlformats.org/officeDocument/2006/relationships/image" Target="../media/image84.png"/><Relationship Id="rId50" Type="http://schemas.openxmlformats.org/officeDocument/2006/relationships/image" Target="../media/image92.png"/><Relationship Id="rId55" Type="http://schemas.openxmlformats.org/officeDocument/2006/relationships/image" Target="../media/image94.png"/><Relationship Id="rId76" Type="http://schemas.openxmlformats.org/officeDocument/2006/relationships/customXml" Target="../ink/ink111.xml"/><Relationship Id="rId97" Type="http://schemas.openxmlformats.org/officeDocument/2006/relationships/image" Target="../media/image114.png"/><Relationship Id="rId7" Type="http://schemas.openxmlformats.org/officeDocument/2006/relationships/image" Target="../media/image72.png"/><Relationship Id="rId71" Type="http://schemas.openxmlformats.org/officeDocument/2006/relationships/customXml" Target="../ink/ink108.xml"/><Relationship Id="rId92" Type="http://schemas.openxmlformats.org/officeDocument/2006/relationships/customXml" Target="../ink/ink119.xml"/><Relationship Id="rId2" Type="http://schemas.openxmlformats.org/officeDocument/2006/relationships/customXml" Target="../ink/ink72.xml"/><Relationship Id="rId29" Type="http://schemas.openxmlformats.org/officeDocument/2006/relationships/customXml" Target="../ink/ink86.xml"/><Relationship Id="rId24" Type="http://schemas.openxmlformats.org/officeDocument/2006/relationships/customXml" Target="../ink/ink83.xml"/><Relationship Id="rId40" Type="http://schemas.openxmlformats.org/officeDocument/2006/relationships/image" Target="../media/image87.png"/><Relationship Id="rId45" Type="http://schemas.openxmlformats.org/officeDocument/2006/relationships/customXml" Target="../ink/ink94.xml"/><Relationship Id="rId66" Type="http://schemas.openxmlformats.org/officeDocument/2006/relationships/image" Target="../media/image99.png"/><Relationship Id="rId87" Type="http://schemas.openxmlformats.org/officeDocument/2006/relationships/image" Target="../media/image109.png"/><Relationship Id="rId61" Type="http://schemas.openxmlformats.org/officeDocument/2006/relationships/image" Target="../media/image97.png"/><Relationship Id="rId82" Type="http://schemas.openxmlformats.org/officeDocument/2006/relationships/customXml" Target="../ink/ink114.xml"/><Relationship Id="rId19" Type="http://schemas.openxmlformats.org/officeDocument/2006/relationships/image" Target="../media/image77.png"/><Relationship Id="rId14" Type="http://schemas.openxmlformats.org/officeDocument/2006/relationships/customXml" Target="../ink/ink78.xml"/><Relationship Id="rId30" Type="http://schemas.openxmlformats.org/officeDocument/2006/relationships/image" Target="../media/image82.png"/><Relationship Id="rId35" Type="http://schemas.openxmlformats.org/officeDocument/2006/relationships/customXml" Target="../ink/ink89.xml"/><Relationship Id="rId56" Type="http://schemas.openxmlformats.org/officeDocument/2006/relationships/customXml" Target="../ink/ink100.xml"/><Relationship Id="rId77" Type="http://schemas.openxmlformats.org/officeDocument/2006/relationships/image" Target="../media/image104.png"/><Relationship Id="rId8" Type="http://schemas.openxmlformats.org/officeDocument/2006/relationships/customXml" Target="../ink/ink75.xml"/><Relationship Id="rId51" Type="http://schemas.openxmlformats.org/officeDocument/2006/relationships/customXml" Target="../ink/ink97.xml"/><Relationship Id="rId72" Type="http://schemas.openxmlformats.org/officeDocument/2006/relationships/customXml" Target="../ink/ink109.xml"/><Relationship Id="rId93" Type="http://schemas.openxmlformats.org/officeDocument/2006/relationships/image" Target="../media/image112.png"/><Relationship Id="rId98" Type="http://schemas.openxmlformats.org/officeDocument/2006/relationships/customXml" Target="../ink/ink1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5.xml"/><Relationship Id="rId5" Type="http://schemas.openxmlformats.org/officeDocument/2006/relationships/image" Target="../media/image2.emf"/><Relationship Id="rId4" Type="http://schemas.openxmlformats.org/officeDocument/2006/relationships/customXml" Target="../ink/ink1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0.xml"/><Relationship Id="rId13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12" Type="http://schemas.openxmlformats.org/officeDocument/2006/relationships/customXml" Target="../ink/ink132.xml"/><Relationship Id="rId2" Type="http://schemas.openxmlformats.org/officeDocument/2006/relationships/customXml" Target="../ink/ink1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9.xml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10" Type="http://schemas.openxmlformats.org/officeDocument/2006/relationships/customXml" Target="../ink/ink131.xml"/><Relationship Id="rId4" Type="http://schemas.openxmlformats.org/officeDocument/2006/relationships/customXml" Target="../ink/ink128.xml"/><Relationship Id="rId9" Type="http://schemas.openxmlformats.org/officeDocument/2006/relationships/image" Target="../media/image8.emf"/><Relationship Id="rId14" Type="http://schemas.openxmlformats.org/officeDocument/2006/relationships/customXml" Target="../ink/ink1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3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3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customXml" Target="../ink/ink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A81FAD61-A2AC-3907-1E74-938B89F5689E}"/>
                  </a:ext>
                </a:extLst>
              </p14:cNvPr>
              <p14:cNvContentPartPr/>
              <p14:nvPr/>
            </p14:nvContentPartPr>
            <p14:xfrm>
              <a:off x="2134503" y="1200797"/>
              <a:ext cx="3715862" cy="854538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A81FAD61-A2AC-3907-1E74-938B89F568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65" y="1182807"/>
                <a:ext cx="3751498" cy="8901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58E8A9F7-D2B5-B5F0-69A3-1440AC967AF6}"/>
                  </a:ext>
                </a:extLst>
              </p14:cNvPr>
              <p14:cNvContentPartPr/>
              <p14:nvPr/>
            </p14:nvContentPartPr>
            <p14:xfrm>
              <a:off x="4421372" y="1532983"/>
              <a:ext cx="440780" cy="88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58E8A9F7-D2B5-B5F0-69A3-1440AC967A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741" y="1515263"/>
                <a:ext cx="476402" cy="439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B5AED11D-1103-0748-2291-6245B373B8BF}"/>
                  </a:ext>
                </a:extLst>
              </p14:cNvPr>
              <p14:cNvContentPartPr/>
              <p14:nvPr/>
            </p14:nvContentPartPr>
            <p14:xfrm>
              <a:off x="2361216" y="2241697"/>
              <a:ext cx="2168216" cy="808561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B5AED11D-1103-0748-2291-6245B373B8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3579" y="2224065"/>
                <a:ext cx="2203849" cy="844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EE187753-795A-4F1E-406A-8A559C065262}"/>
                  </a:ext>
                </a:extLst>
              </p14:cNvPr>
              <p14:cNvContentPartPr/>
              <p14:nvPr/>
            </p14:nvContentPartPr>
            <p14:xfrm>
              <a:off x="3490139" y="2446281"/>
              <a:ext cx="36326" cy="16927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EE187753-795A-4F1E-406A-8A559C06526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72332" y="2429001"/>
                <a:ext cx="71584" cy="51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EEB93402-D6D5-EAFE-B2D9-B11B4FCA884A}"/>
                  </a:ext>
                </a:extLst>
              </p14:cNvPr>
              <p14:cNvContentPartPr/>
              <p14:nvPr/>
            </p14:nvContentPartPr>
            <p14:xfrm>
              <a:off x="2391970" y="3116176"/>
              <a:ext cx="2227333" cy="862171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EEB93402-D6D5-EAFE-B2D9-B11B4FCA88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74333" y="3098184"/>
                <a:ext cx="2262967" cy="897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5341BB95-ADF5-072A-67FD-5CDACA9B0E80}"/>
                  </a:ext>
                </a:extLst>
              </p14:cNvPr>
              <p14:cNvContentPartPr/>
              <p14:nvPr/>
            </p14:nvContentPartPr>
            <p14:xfrm>
              <a:off x="3650441" y="3285205"/>
              <a:ext cx="8930" cy="46329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5341BB95-ADF5-072A-67FD-5CDACA9B0E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33611" y="3267743"/>
                <a:ext cx="42933" cy="81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3C774B2C-DA7F-365A-77E8-3DD1A14C57CB}"/>
                  </a:ext>
                </a:extLst>
              </p14:cNvPr>
              <p14:cNvContentPartPr/>
              <p14:nvPr/>
            </p14:nvContentPartPr>
            <p14:xfrm>
              <a:off x="1555526" y="1338853"/>
              <a:ext cx="92921" cy="2728099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3C774B2C-DA7F-365A-77E8-3DD1A14C57C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37588" y="1321215"/>
                <a:ext cx="128439" cy="2763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00294C69-E77B-D180-76C1-78BBF2D266BC}"/>
                  </a:ext>
                </a:extLst>
              </p14:cNvPr>
              <p14:cNvContentPartPr/>
              <p14:nvPr/>
            </p14:nvContentPartPr>
            <p14:xfrm>
              <a:off x="1382232" y="1163270"/>
              <a:ext cx="376527" cy="453346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00294C69-E77B-D180-76C1-78BBF2D266B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64610" y="1145280"/>
                <a:ext cx="412130" cy="4889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3848D3A8-398A-3066-C18E-89E578189317}"/>
                  </a:ext>
                </a:extLst>
              </p14:cNvPr>
              <p14:cNvContentPartPr/>
              <p14:nvPr/>
            </p14:nvContentPartPr>
            <p14:xfrm>
              <a:off x="1426535" y="3830193"/>
              <a:ext cx="480196" cy="507276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3848D3A8-398A-3066-C18E-89E57818931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08910" y="3812204"/>
                <a:ext cx="515806" cy="542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405CBCF7-86CA-A38C-7239-C07BD1524D9F}"/>
                  </a:ext>
                </a:extLst>
              </p14:cNvPr>
              <p14:cNvContentPartPr/>
              <p14:nvPr/>
            </p14:nvContentPartPr>
            <p14:xfrm>
              <a:off x="221512" y="606225"/>
              <a:ext cx="2359240" cy="964133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405CBCF7-86CA-A38C-7239-C07BD1524D9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3873" y="588231"/>
                <a:ext cx="2394877" cy="999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E4AE5D8E-C604-E9D0-FA49-477E9B322472}"/>
                  </a:ext>
                </a:extLst>
              </p14:cNvPr>
              <p14:cNvContentPartPr/>
              <p14:nvPr/>
            </p14:nvContentPartPr>
            <p14:xfrm>
              <a:off x="332711" y="4234685"/>
              <a:ext cx="234358" cy="330378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E4AE5D8E-C604-E9D0-FA49-477E9B32247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5098" y="4217070"/>
                <a:ext cx="269943" cy="365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E867D5FF-A2BE-4905-A030-24E6C62AC041}"/>
                  </a:ext>
                </a:extLst>
              </p14:cNvPr>
              <p14:cNvContentPartPr/>
              <p14:nvPr/>
            </p14:nvContentPartPr>
            <p14:xfrm>
              <a:off x="513906" y="4317207"/>
              <a:ext cx="1055473" cy="480762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E867D5FF-A2BE-4905-A030-24E6C62AC04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6273" y="4299214"/>
                <a:ext cx="1091099" cy="516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8364DD45-9873-7F69-744F-71F3EB08C11B}"/>
                  </a:ext>
                </a:extLst>
              </p14:cNvPr>
              <p14:cNvContentPartPr/>
              <p14:nvPr/>
            </p14:nvContentPartPr>
            <p14:xfrm>
              <a:off x="1532860" y="4475377"/>
              <a:ext cx="604889" cy="133924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8364DD45-9873-7F69-744F-71F3EB08C11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14868" y="4457784"/>
                <a:ext cx="640513" cy="169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ED8151DB-9207-7A64-6BD4-DFD3957D0432}"/>
                  </a:ext>
                </a:extLst>
              </p14:cNvPr>
              <p14:cNvContentPartPr/>
              <p14:nvPr/>
            </p14:nvContentPartPr>
            <p14:xfrm>
              <a:off x="1798674" y="4421372"/>
              <a:ext cx="8860" cy="88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ED8151DB-9207-7A64-6BD4-DFD3957D043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55674" y="3978372"/>
                <a:ext cx="886000" cy="8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48CCB9E1-9F09-7191-E331-D43E80A281F4}"/>
                  </a:ext>
                </a:extLst>
              </p14:cNvPr>
              <p14:cNvContentPartPr/>
              <p14:nvPr/>
            </p14:nvContentPartPr>
            <p14:xfrm>
              <a:off x="1311349" y="4368209"/>
              <a:ext cx="8860" cy="88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48CCB9E1-9F09-7191-E331-D43E80A281F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77209" y="3934069"/>
                <a:ext cx="886000" cy="8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C284D831-ADED-8EDC-4D9B-3AEEEB9DF421}"/>
                  </a:ext>
                </a:extLst>
              </p14:cNvPr>
              <p14:cNvContentPartPr/>
              <p14:nvPr/>
            </p14:nvContentPartPr>
            <p14:xfrm>
              <a:off x="6492137" y="1194556"/>
              <a:ext cx="846146" cy="719967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C284D831-ADED-8EDC-4D9B-3AEEEB9DF42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474142" y="1176926"/>
                <a:ext cx="881777" cy="7555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56F038B7-0320-C644-E5CD-AF47780E0D8F}"/>
                  </a:ext>
                </a:extLst>
              </p14:cNvPr>
              <p14:cNvContentPartPr/>
              <p14:nvPr/>
            </p14:nvContentPartPr>
            <p14:xfrm>
              <a:off x="6574464" y="1513358"/>
              <a:ext cx="672405" cy="214309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56F038B7-0320-C644-E5CD-AF47780E0D8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56476" y="1495739"/>
                <a:ext cx="708022" cy="2499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4B822BD8-074E-14E8-352D-B9BA647F8F1A}"/>
                  </a:ext>
                </a:extLst>
              </p14:cNvPr>
              <p14:cNvContentPartPr/>
              <p14:nvPr/>
            </p14:nvContentPartPr>
            <p14:xfrm>
              <a:off x="7478232" y="1355375"/>
              <a:ext cx="586183" cy="53438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4B822BD8-074E-14E8-352D-B9BA647F8F1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460600" y="1337443"/>
                <a:ext cx="621807" cy="88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EAAFAFC1-5247-49DD-66DA-92ADB5A0D696}"/>
                  </a:ext>
                </a:extLst>
              </p14:cNvPr>
              <p14:cNvContentPartPr/>
              <p14:nvPr/>
            </p14:nvContentPartPr>
            <p14:xfrm>
              <a:off x="8043298" y="1213883"/>
              <a:ext cx="426861" cy="306554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EAAFAFC1-5247-49DD-66DA-92ADB5A0D69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025317" y="1196273"/>
                <a:ext cx="462463" cy="3421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EAF3968A-1ADC-6645-1A5D-E17168A16A1D}"/>
                  </a:ext>
                </a:extLst>
              </p14:cNvPr>
              <p14:cNvContentPartPr/>
              <p14:nvPr/>
            </p14:nvContentPartPr>
            <p14:xfrm>
              <a:off x="8873969" y="1115384"/>
              <a:ext cx="1333645" cy="65748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EAF3968A-1ADC-6645-1A5D-E17168A16A1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856336" y="1097391"/>
                <a:ext cx="1369271" cy="6931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0E0D186A-8291-D8BA-6EC1-E22028812E49}"/>
                  </a:ext>
                </a:extLst>
              </p14:cNvPr>
              <p14:cNvContentPartPr/>
              <p14:nvPr/>
            </p14:nvContentPartPr>
            <p14:xfrm>
              <a:off x="9161720" y="1166330"/>
              <a:ext cx="868091" cy="410054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0E0D186A-8291-D8BA-6EC1-E22028812E4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143725" y="1148705"/>
                <a:ext cx="903722" cy="445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2B305B9B-969A-B665-42AF-277EA113B494}"/>
                  </a:ext>
                </a:extLst>
              </p14:cNvPr>
              <p14:cNvContentPartPr/>
              <p14:nvPr/>
            </p14:nvContentPartPr>
            <p14:xfrm>
              <a:off x="4625162" y="2640418"/>
              <a:ext cx="149684" cy="886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2B305B9B-969A-B665-42AF-277EA113B49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607214" y="2197418"/>
                <a:ext cx="185220" cy="8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97370A84-7FAB-3AE0-F504-10FCC46965EC}"/>
                  </a:ext>
                </a:extLst>
              </p14:cNvPr>
              <p14:cNvContentPartPr/>
              <p14:nvPr/>
            </p14:nvContentPartPr>
            <p14:xfrm>
              <a:off x="4836723" y="2411283"/>
              <a:ext cx="292975" cy="131669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97370A84-7FAB-3AE0-F504-10FCC46965E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818749" y="2393344"/>
                <a:ext cx="328563" cy="167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2D233DFF-033F-3F48-BD2E-BE7FF6312546}"/>
                  </a:ext>
                </a:extLst>
              </p14:cNvPr>
              <p14:cNvContentPartPr/>
              <p14:nvPr/>
            </p14:nvContentPartPr>
            <p14:xfrm>
              <a:off x="4926672" y="2463209"/>
              <a:ext cx="147584" cy="286898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2D233DFF-033F-3F48-BD2E-BE7FF631254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909077" y="2445233"/>
                <a:ext cx="183133" cy="322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32782F86-929A-4CB6-C8D4-1585B1AA0A34}"/>
                  </a:ext>
                </a:extLst>
              </p14:cNvPr>
              <p14:cNvContentPartPr/>
              <p14:nvPr/>
            </p14:nvContentPartPr>
            <p14:xfrm>
              <a:off x="5068185" y="2276423"/>
              <a:ext cx="727041" cy="495262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32782F86-929A-4CB6-C8D4-1585B1AA0A3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050198" y="2258440"/>
                <a:ext cx="762656" cy="530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9C665DEA-EACE-5539-B42A-6C6E737B22D3}"/>
                  </a:ext>
                </a:extLst>
              </p14:cNvPr>
              <p14:cNvContentPartPr/>
              <p14:nvPr/>
            </p14:nvContentPartPr>
            <p14:xfrm>
              <a:off x="5803604" y="2634296"/>
              <a:ext cx="169439" cy="179202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9C665DEA-EACE-5539-B42A-6C6E737B22D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785655" y="2616340"/>
                <a:ext cx="204978" cy="214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EEC3E470-17D1-F4AA-7141-7777BDEDBE13}"/>
                  </a:ext>
                </a:extLst>
              </p14:cNvPr>
              <p14:cNvContentPartPr/>
              <p14:nvPr/>
            </p14:nvContentPartPr>
            <p14:xfrm>
              <a:off x="6104860" y="2393160"/>
              <a:ext cx="1600537" cy="381522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EEC3E470-17D1-F4AA-7141-7777BDEDBE1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087224" y="2375540"/>
                <a:ext cx="1636168" cy="417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1AC856CB-E4AB-97B9-6803-03CD3FBF17DE}"/>
                  </a:ext>
                </a:extLst>
              </p14:cNvPr>
              <p14:cNvContentPartPr/>
              <p14:nvPr/>
            </p14:nvContentPartPr>
            <p14:xfrm>
              <a:off x="6955464" y="2438922"/>
              <a:ext cx="226739" cy="7745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1AC856CB-E4AB-97B9-6803-03CD3FBF17D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937857" y="2421352"/>
                <a:ext cx="262313" cy="112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C2E09792-D6F7-D2BB-303A-E35F710AE885}"/>
                  </a:ext>
                </a:extLst>
              </p14:cNvPr>
              <p14:cNvContentPartPr/>
              <p14:nvPr/>
            </p14:nvContentPartPr>
            <p14:xfrm>
              <a:off x="6220046" y="2448263"/>
              <a:ext cx="283256" cy="50387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C2E09792-D6F7-D2BB-303A-E35F710AE88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202432" y="2430753"/>
                <a:ext cx="318843" cy="857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BB1E8802-8741-ABFD-66D0-6FD0ABDCC4FA}"/>
                  </a:ext>
                </a:extLst>
              </p14:cNvPr>
              <p14:cNvContentPartPr/>
              <p14:nvPr/>
            </p14:nvContentPartPr>
            <p14:xfrm>
              <a:off x="7850371" y="2505129"/>
              <a:ext cx="353265" cy="64405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BB1E8802-8741-ABFD-66D0-6FD0ABDCC4F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832384" y="2487239"/>
                <a:ext cx="388879" cy="99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16FF67D9-6ADA-4748-D35A-4BE5571B5BCB}"/>
                  </a:ext>
                </a:extLst>
              </p14:cNvPr>
              <p14:cNvContentPartPr/>
              <p14:nvPr/>
            </p14:nvContentPartPr>
            <p14:xfrm>
              <a:off x="2170813" y="2577528"/>
              <a:ext cx="2126713" cy="89471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16FF67D9-6ADA-4748-D35A-4BE5571B5BC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116826" y="2470521"/>
                <a:ext cx="2234326" cy="303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0B78B4BB-584D-C394-8A7C-B29D44D42242}"/>
                  </a:ext>
                </a:extLst>
              </p14:cNvPr>
              <p14:cNvContentPartPr/>
              <p14:nvPr/>
            </p14:nvContentPartPr>
            <p14:xfrm>
              <a:off x="2188535" y="1505893"/>
              <a:ext cx="3524756" cy="64126"/>
            </p14:xfrm>
          </p:contentPart>
        </mc:Choice>
        <mc:Fallback xmlns=""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0B78B4BB-584D-C394-8A7C-B29D44D4224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134541" y="1398778"/>
                <a:ext cx="3632385" cy="278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02CAE4DC-6105-4B05-DF8A-53AE6E217329}"/>
                  </a:ext>
                </a:extLst>
              </p14:cNvPr>
              <p14:cNvContentPartPr/>
              <p14:nvPr/>
            </p14:nvContentPartPr>
            <p14:xfrm>
              <a:off x="2348023" y="3535325"/>
              <a:ext cx="2403264" cy="8860"/>
            </p14:xfrm>
          </p:contentPart>
        </mc:Choice>
        <mc:Fallback xmlns=""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02CAE4DC-6105-4B05-DF8A-53AE6E21732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294393" y="3369754"/>
                <a:ext cx="2510884" cy="340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EAF3289B-9149-71BE-F11C-AA241807186D}"/>
                  </a:ext>
                </a:extLst>
              </p14:cNvPr>
              <p14:cNvContentPartPr/>
              <p14:nvPr/>
            </p14:nvContentPartPr>
            <p14:xfrm>
              <a:off x="8444829" y="2176717"/>
              <a:ext cx="2285340" cy="49278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EAF3289B-9149-71BE-F11C-AA241807186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426831" y="2159092"/>
                <a:ext cx="2320975" cy="528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20579878-8980-B1FB-C149-C809AB6ED1F0}"/>
                  </a:ext>
                </a:extLst>
              </p14:cNvPr>
              <p14:cNvContentPartPr/>
              <p14:nvPr/>
            </p14:nvContentPartPr>
            <p14:xfrm>
              <a:off x="6246628" y="3064025"/>
              <a:ext cx="999162" cy="172488"/>
            </p14:xfrm>
          </p:contentPart>
        </mc:Choice>
        <mc:Fallback xmlns=""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20579878-8980-B1FB-C149-C809AB6ED1F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228632" y="3046057"/>
                <a:ext cx="1034795" cy="208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D28F206F-BFD2-7FD8-ED54-797187AE7D75}"/>
                  </a:ext>
                </a:extLst>
              </p14:cNvPr>
              <p14:cNvContentPartPr/>
              <p14:nvPr/>
            </p14:nvContentPartPr>
            <p14:xfrm>
              <a:off x="7433929" y="2969995"/>
              <a:ext cx="442705" cy="131167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D28F206F-BFD2-7FD8-ED54-797187AE7D7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416307" y="2952027"/>
                <a:ext cx="478308" cy="166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18614670-BF38-396A-DE45-EEA90C6A6B25}"/>
                  </a:ext>
                </a:extLst>
              </p14:cNvPr>
              <p14:cNvContentPartPr/>
              <p14:nvPr/>
            </p14:nvContentPartPr>
            <p14:xfrm>
              <a:off x="7717464" y="3065721"/>
              <a:ext cx="336095" cy="27370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18614670-BF38-396A-DE45-EEA90C6A6B25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699491" y="3047948"/>
                <a:ext cx="371682" cy="6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BF8BDCFE-A0B9-3FA8-D1CC-FDCD571C3E8D}"/>
                  </a:ext>
                </a:extLst>
              </p14:cNvPr>
              <p14:cNvContentPartPr/>
              <p14:nvPr/>
            </p14:nvContentPartPr>
            <p14:xfrm>
              <a:off x="7690883" y="3074581"/>
              <a:ext cx="320037" cy="107223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BF8BDCFE-A0B9-3FA8-D1CC-FDCD571C3E8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673263" y="3057009"/>
                <a:ext cx="355637" cy="142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0B608856-9CE6-87EB-42D9-925DF2CC89ED}"/>
                  </a:ext>
                </a:extLst>
              </p14:cNvPr>
              <p14:cNvContentPartPr/>
              <p14:nvPr/>
            </p14:nvContentPartPr>
            <p14:xfrm>
              <a:off x="8105322" y="2753698"/>
              <a:ext cx="1248438" cy="429180"/>
            </p14:xfrm>
          </p:contentPart>
        </mc:Choice>
        <mc:Fallback xmlns=""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0B608856-9CE6-87EB-42D9-925DF2CC89E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087688" y="2736070"/>
                <a:ext cx="1284067" cy="464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1E94F457-065B-A63C-C191-CC569588514C}"/>
                  </a:ext>
                </a:extLst>
              </p14:cNvPr>
              <p14:cNvContentPartPr/>
              <p14:nvPr/>
            </p14:nvContentPartPr>
            <p14:xfrm>
              <a:off x="4953000" y="3659371"/>
              <a:ext cx="226538" cy="116419"/>
            </p14:xfrm>
          </p:contentPart>
        </mc:Choice>
        <mc:Fallback xmlns=""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1E94F457-065B-A63C-C191-CC569588514C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935021" y="3641405"/>
                <a:ext cx="262137" cy="151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3" name="Tinta 42">
                <a:extLst>
                  <a:ext uri="{FF2B5EF4-FFF2-40B4-BE49-F238E27FC236}">
                    <a16:creationId xmlns:a16="http://schemas.microsoft.com/office/drawing/2014/main" id="{710FD709-5228-CECD-A060-4D105CE28489}"/>
                  </a:ext>
                </a:extLst>
              </p14:cNvPr>
              <p14:cNvContentPartPr/>
              <p14:nvPr/>
            </p14:nvContentPartPr>
            <p14:xfrm>
              <a:off x="5171715" y="3536210"/>
              <a:ext cx="273393" cy="412607"/>
            </p14:xfrm>
          </p:contentPart>
        </mc:Choice>
        <mc:Fallback xmlns="">
          <p:pic>
            <p:nvPicPr>
              <p:cNvPr id="43" name="Tinta 42">
                <a:extLst>
                  <a:ext uri="{FF2B5EF4-FFF2-40B4-BE49-F238E27FC236}">
                    <a16:creationId xmlns:a16="http://schemas.microsoft.com/office/drawing/2014/main" id="{710FD709-5228-CECD-A060-4D105CE2848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153729" y="3518224"/>
                <a:ext cx="309006" cy="448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4" name="Tinta 43">
                <a:extLst>
                  <a:ext uri="{FF2B5EF4-FFF2-40B4-BE49-F238E27FC236}">
                    <a16:creationId xmlns:a16="http://schemas.microsoft.com/office/drawing/2014/main" id="{EB672DAD-A03F-5CAC-080E-9D15D40780E6}"/>
                  </a:ext>
                </a:extLst>
              </p14:cNvPr>
              <p14:cNvContentPartPr/>
              <p14:nvPr/>
            </p14:nvContentPartPr>
            <p14:xfrm>
              <a:off x="5687469" y="3742639"/>
              <a:ext cx="1148014" cy="260589"/>
            </p14:xfrm>
          </p:contentPart>
        </mc:Choice>
        <mc:Fallback xmlns="">
          <p:pic>
            <p:nvPicPr>
              <p:cNvPr id="44" name="Tinta 43">
                <a:extLst>
                  <a:ext uri="{FF2B5EF4-FFF2-40B4-BE49-F238E27FC236}">
                    <a16:creationId xmlns:a16="http://schemas.microsoft.com/office/drawing/2014/main" id="{EB672DAD-A03F-5CAC-080E-9D15D40780E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669835" y="3725027"/>
                <a:ext cx="1183642" cy="296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8DF1C305-CDE8-CD0B-DD48-8AADCEFD480F}"/>
                  </a:ext>
                </a:extLst>
              </p14:cNvPr>
              <p14:cNvContentPartPr/>
              <p14:nvPr/>
            </p14:nvContentPartPr>
            <p14:xfrm>
              <a:off x="6556744" y="3775977"/>
              <a:ext cx="241777" cy="25162"/>
            </p14:xfrm>
          </p:contentPart>
        </mc:Choice>
        <mc:Fallback xmlns=""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8DF1C305-CDE8-CD0B-DD48-8AADCEFD480F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538781" y="3758257"/>
                <a:ext cx="277343" cy="602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6" name="Tinta 45">
                <a:extLst>
                  <a:ext uri="{FF2B5EF4-FFF2-40B4-BE49-F238E27FC236}">
                    <a16:creationId xmlns:a16="http://schemas.microsoft.com/office/drawing/2014/main" id="{27DF6478-B32A-EC77-3731-551CBEDBF8E4}"/>
                  </a:ext>
                </a:extLst>
              </p14:cNvPr>
              <p14:cNvContentPartPr/>
              <p14:nvPr/>
            </p14:nvContentPartPr>
            <p14:xfrm>
              <a:off x="7026028" y="3693640"/>
              <a:ext cx="240569" cy="320150"/>
            </p14:xfrm>
          </p:contentPart>
        </mc:Choice>
        <mc:Fallback xmlns="">
          <p:pic>
            <p:nvPicPr>
              <p:cNvPr id="46" name="Tinta 45">
                <a:extLst>
                  <a:ext uri="{FF2B5EF4-FFF2-40B4-BE49-F238E27FC236}">
                    <a16:creationId xmlns:a16="http://schemas.microsoft.com/office/drawing/2014/main" id="{27DF6478-B32A-EC77-3731-551CBEDBF8E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008408" y="3675654"/>
                <a:ext cx="276169" cy="355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25089552-746D-E37E-2CA3-EE8969B0D04B}"/>
                  </a:ext>
                </a:extLst>
              </p14:cNvPr>
              <p14:cNvContentPartPr/>
              <p14:nvPr/>
            </p14:nvContentPartPr>
            <p14:xfrm>
              <a:off x="7451650" y="3699415"/>
              <a:ext cx="147125" cy="252351"/>
            </p14:xfrm>
          </p:contentPart>
        </mc:Choice>
        <mc:Fallback xmlns=""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25089552-746D-E37E-2CA3-EE8969B0D04B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434067" y="3681801"/>
                <a:ext cx="182650" cy="287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C6D386F4-94A7-E443-FA71-825BBFA56EC6}"/>
                  </a:ext>
                </a:extLst>
              </p14:cNvPr>
              <p14:cNvContentPartPr/>
              <p14:nvPr/>
            </p14:nvContentPartPr>
            <p14:xfrm>
              <a:off x="7566836" y="3809999"/>
              <a:ext cx="30637" cy="96023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C6D386F4-94A7-E443-FA71-825BBFA56EC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549380" y="3792443"/>
                <a:ext cx="65905" cy="131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4659D745-23AE-FCBC-6D9E-DB5DA632A8FF}"/>
                  </a:ext>
                </a:extLst>
              </p14:cNvPr>
              <p14:cNvContentPartPr/>
              <p14:nvPr/>
            </p14:nvContentPartPr>
            <p14:xfrm>
              <a:off x="7380248" y="3685246"/>
              <a:ext cx="311611" cy="303052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4659D745-23AE-FCBC-6D9E-DB5DA632A8F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362277" y="3667271"/>
                <a:ext cx="347193" cy="338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231A9902-FC31-754D-5870-2FE69B9EA8CC}"/>
                  </a:ext>
                </a:extLst>
              </p14:cNvPr>
              <p14:cNvContentPartPr/>
              <p14:nvPr/>
            </p14:nvContentPartPr>
            <p14:xfrm>
              <a:off x="7832651" y="3767820"/>
              <a:ext cx="381352" cy="23481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231A9902-FC31-754D-5870-2FE69B9EA8C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814663" y="3750200"/>
                <a:ext cx="416969" cy="270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1" name="Tinta 50">
                <a:extLst>
                  <a:ext uri="{FF2B5EF4-FFF2-40B4-BE49-F238E27FC236}">
                    <a16:creationId xmlns:a16="http://schemas.microsoft.com/office/drawing/2014/main" id="{5F303803-FDF1-191D-B9F0-196B86753E37}"/>
                  </a:ext>
                </a:extLst>
              </p14:cNvPr>
              <p14:cNvContentPartPr/>
              <p14:nvPr/>
            </p14:nvContentPartPr>
            <p14:xfrm>
              <a:off x="8243448" y="3755268"/>
              <a:ext cx="218295" cy="278070"/>
            </p14:xfrm>
          </p:contentPart>
        </mc:Choice>
        <mc:Fallback xmlns="">
          <p:pic>
            <p:nvPicPr>
              <p:cNvPr id="51" name="Tinta 50">
                <a:extLst>
                  <a:ext uri="{FF2B5EF4-FFF2-40B4-BE49-F238E27FC236}">
                    <a16:creationId xmlns:a16="http://schemas.microsoft.com/office/drawing/2014/main" id="{5F303803-FDF1-191D-B9F0-196B86753E3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225826" y="3737282"/>
                <a:ext cx="253898" cy="313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74C47498-8435-B4BB-D11D-97B08AD7CA01}"/>
                  </a:ext>
                </a:extLst>
              </p14:cNvPr>
              <p14:cNvContentPartPr/>
              <p14:nvPr/>
            </p14:nvContentPartPr>
            <p14:xfrm>
              <a:off x="8825145" y="3605491"/>
              <a:ext cx="1153491" cy="395821"/>
            </p14:xfrm>
          </p:contentPart>
        </mc:Choice>
        <mc:Fallback xmlns=""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74C47498-8435-B4BB-D11D-97B08AD7CA0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807510" y="3587515"/>
                <a:ext cx="1189121" cy="431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5686790B-4079-649F-5CB8-6D6263CA9E2E}"/>
                  </a:ext>
                </a:extLst>
              </p14:cNvPr>
              <p14:cNvContentPartPr/>
              <p14:nvPr/>
            </p14:nvContentPartPr>
            <p14:xfrm>
              <a:off x="9498418" y="3756837"/>
              <a:ext cx="8860" cy="8860"/>
            </p14:xfrm>
          </p:contentPart>
        </mc:Choice>
        <mc:Fallback xmlns=""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5686790B-4079-649F-5CB8-6D6263CA9E2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055418" y="3313837"/>
                <a:ext cx="886000" cy="8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4" name="Tinta 53">
                <a:extLst>
                  <a:ext uri="{FF2B5EF4-FFF2-40B4-BE49-F238E27FC236}">
                    <a16:creationId xmlns:a16="http://schemas.microsoft.com/office/drawing/2014/main" id="{5A47590C-01DD-B245-6E7C-C12D073F218F}"/>
                  </a:ext>
                </a:extLst>
              </p14:cNvPr>
              <p14:cNvContentPartPr/>
              <p14:nvPr/>
            </p14:nvContentPartPr>
            <p14:xfrm>
              <a:off x="10333201" y="3639720"/>
              <a:ext cx="340880" cy="296273"/>
            </p14:xfrm>
          </p:contentPart>
        </mc:Choice>
        <mc:Fallback xmlns="">
          <p:pic>
            <p:nvPicPr>
              <p:cNvPr id="54" name="Tinta 53">
                <a:extLst>
                  <a:ext uri="{FF2B5EF4-FFF2-40B4-BE49-F238E27FC236}">
                    <a16:creationId xmlns:a16="http://schemas.microsoft.com/office/drawing/2014/main" id="{5A47590C-01DD-B245-6E7C-C12D073F218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315222" y="3621742"/>
                <a:ext cx="376478" cy="331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4191DE61-0EE0-540C-B9DB-F1824B15DE56}"/>
                  </a:ext>
                </a:extLst>
              </p14:cNvPr>
              <p14:cNvContentPartPr/>
              <p14:nvPr/>
            </p14:nvContentPartPr>
            <p14:xfrm>
              <a:off x="10676860" y="3784084"/>
              <a:ext cx="132963" cy="197308"/>
            </p14:xfrm>
          </p:contentPart>
        </mc:Choice>
        <mc:Fallback xmlns=""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4191DE61-0EE0-540C-B9DB-F1824B15DE5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658892" y="3766114"/>
                <a:ext cx="168540" cy="232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C8AE0F88-E5C0-A5BF-CBFD-6B3511EA0B8E}"/>
                  </a:ext>
                </a:extLst>
              </p14:cNvPr>
              <p14:cNvContentPartPr/>
              <p14:nvPr/>
            </p14:nvContentPartPr>
            <p14:xfrm>
              <a:off x="10907232" y="3556189"/>
              <a:ext cx="932348" cy="397522"/>
            </p14:xfrm>
          </p:contentPart>
        </mc:Choice>
        <mc:Fallback xmlns=""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C8AE0F88-E5C0-A5BF-CBFD-6B3511EA0B8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889240" y="3538561"/>
                <a:ext cx="967972" cy="433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0B576C39-AEFE-D3A8-2822-69B7780F85AE}"/>
                  </a:ext>
                </a:extLst>
              </p14:cNvPr>
              <p14:cNvContentPartPr/>
              <p14:nvPr/>
            </p14:nvContentPartPr>
            <p14:xfrm>
              <a:off x="11181906" y="3623504"/>
              <a:ext cx="490175" cy="44728"/>
            </p14:xfrm>
          </p:contentPart>
        </mc:Choice>
        <mc:Fallback xmlns=""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0B576C39-AEFE-D3A8-2822-69B7780F85A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164284" y="3605971"/>
                <a:ext cx="525778" cy="80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8B97D524-CE9E-A412-A4EA-C07F8F3B40BD}"/>
                  </a:ext>
                </a:extLst>
              </p14:cNvPr>
              <p14:cNvContentPartPr/>
              <p14:nvPr/>
            </p14:nvContentPartPr>
            <p14:xfrm>
              <a:off x="8459315" y="4455974"/>
              <a:ext cx="1375892" cy="1171439"/>
            </p14:xfrm>
          </p:contentPart>
        </mc:Choice>
        <mc:Fallback xmlns=""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8B97D524-CE9E-A412-A4EA-C07F8F3B40B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441680" y="4438339"/>
                <a:ext cx="1411522" cy="12070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59" name="Tinta 58">
                <a:extLst>
                  <a:ext uri="{FF2B5EF4-FFF2-40B4-BE49-F238E27FC236}">
                    <a16:creationId xmlns:a16="http://schemas.microsoft.com/office/drawing/2014/main" id="{3BF353D4-975F-4027-5582-71DA69CDE780}"/>
                  </a:ext>
                </a:extLst>
              </p14:cNvPr>
              <p14:cNvContentPartPr/>
              <p14:nvPr/>
            </p14:nvContentPartPr>
            <p14:xfrm>
              <a:off x="6370556" y="5890500"/>
              <a:ext cx="550779" cy="539129"/>
            </p14:xfrm>
          </p:contentPart>
        </mc:Choice>
        <mc:Fallback xmlns="">
          <p:pic>
            <p:nvPicPr>
              <p:cNvPr id="59" name="Tinta 58">
                <a:extLst>
                  <a:ext uri="{FF2B5EF4-FFF2-40B4-BE49-F238E27FC236}">
                    <a16:creationId xmlns:a16="http://schemas.microsoft.com/office/drawing/2014/main" id="{3BF353D4-975F-4027-5582-71DA69CDE78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352568" y="5872517"/>
                <a:ext cx="586394" cy="574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0" name="Tinta 59">
                <a:extLst>
                  <a:ext uri="{FF2B5EF4-FFF2-40B4-BE49-F238E27FC236}">
                    <a16:creationId xmlns:a16="http://schemas.microsoft.com/office/drawing/2014/main" id="{511D811A-4FA9-1359-301F-41145A1CEE49}"/>
                  </a:ext>
                </a:extLst>
              </p14:cNvPr>
              <p14:cNvContentPartPr/>
              <p14:nvPr/>
            </p14:nvContentPartPr>
            <p14:xfrm>
              <a:off x="6946604" y="5385975"/>
              <a:ext cx="1480440" cy="656861"/>
            </p14:xfrm>
          </p:contentPart>
        </mc:Choice>
        <mc:Fallback xmlns="">
          <p:pic>
            <p:nvPicPr>
              <p:cNvPr id="60" name="Tinta 59">
                <a:extLst>
                  <a:ext uri="{FF2B5EF4-FFF2-40B4-BE49-F238E27FC236}">
                    <a16:creationId xmlns:a16="http://schemas.microsoft.com/office/drawing/2014/main" id="{511D811A-4FA9-1359-301F-41145A1CEE4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928607" y="5368348"/>
                <a:ext cx="1516074" cy="692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1" name="Tinta 60">
                <a:extLst>
                  <a:ext uri="{FF2B5EF4-FFF2-40B4-BE49-F238E27FC236}">
                    <a16:creationId xmlns:a16="http://schemas.microsoft.com/office/drawing/2014/main" id="{6EE3F1F5-4FB1-C76D-B501-BB0AC8B010F0}"/>
                  </a:ext>
                </a:extLst>
              </p14:cNvPr>
              <p14:cNvContentPartPr/>
              <p14:nvPr/>
            </p14:nvContentPartPr>
            <p14:xfrm>
              <a:off x="6538637" y="4809732"/>
              <a:ext cx="675549" cy="541988"/>
            </p14:xfrm>
          </p:contentPart>
        </mc:Choice>
        <mc:Fallback xmlns="">
          <p:pic>
            <p:nvPicPr>
              <p:cNvPr id="61" name="Tinta 60">
                <a:extLst>
                  <a:ext uri="{FF2B5EF4-FFF2-40B4-BE49-F238E27FC236}">
                    <a16:creationId xmlns:a16="http://schemas.microsoft.com/office/drawing/2014/main" id="{6EE3F1F5-4FB1-C76D-B501-BB0AC8B010F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520651" y="4791750"/>
                <a:ext cx="711161" cy="577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2" name="Tinta 61">
                <a:extLst>
                  <a:ext uri="{FF2B5EF4-FFF2-40B4-BE49-F238E27FC236}">
                    <a16:creationId xmlns:a16="http://schemas.microsoft.com/office/drawing/2014/main" id="{AB936A14-EF13-9C7A-EDE5-0B43E62CAD81}"/>
                  </a:ext>
                </a:extLst>
              </p14:cNvPr>
              <p14:cNvContentPartPr/>
              <p14:nvPr/>
            </p14:nvContentPartPr>
            <p14:xfrm>
              <a:off x="7230139" y="4836109"/>
              <a:ext cx="1482677" cy="184087"/>
            </p14:xfrm>
          </p:contentPart>
        </mc:Choice>
        <mc:Fallback xmlns="">
          <p:pic>
            <p:nvPicPr>
              <p:cNvPr id="62" name="Tinta 61">
                <a:extLst>
                  <a:ext uri="{FF2B5EF4-FFF2-40B4-BE49-F238E27FC236}">
                    <a16:creationId xmlns:a16="http://schemas.microsoft.com/office/drawing/2014/main" id="{AB936A14-EF13-9C7A-EDE5-0B43E62CAD8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212145" y="4818491"/>
                <a:ext cx="1518304" cy="219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4" name="Tinta 63">
                <a:extLst>
                  <a:ext uri="{FF2B5EF4-FFF2-40B4-BE49-F238E27FC236}">
                    <a16:creationId xmlns:a16="http://schemas.microsoft.com/office/drawing/2014/main" id="{8F7C2C79-64C5-7967-44A0-FAD2616887FB}"/>
                  </a:ext>
                </a:extLst>
              </p14:cNvPr>
              <p14:cNvContentPartPr/>
              <p14:nvPr/>
            </p14:nvContentPartPr>
            <p14:xfrm>
              <a:off x="10052516" y="4430232"/>
              <a:ext cx="332210" cy="460938"/>
            </p14:xfrm>
          </p:contentPart>
        </mc:Choice>
        <mc:Fallback xmlns="">
          <p:pic>
            <p:nvPicPr>
              <p:cNvPr id="64" name="Tinta 63">
                <a:extLst>
                  <a:ext uri="{FF2B5EF4-FFF2-40B4-BE49-F238E27FC236}">
                    <a16:creationId xmlns:a16="http://schemas.microsoft.com/office/drawing/2014/main" id="{8F7C2C79-64C5-7967-44A0-FAD2616887F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034539" y="4412600"/>
                <a:ext cx="367804" cy="496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6" name="Tinta 65">
                <a:extLst>
                  <a:ext uri="{FF2B5EF4-FFF2-40B4-BE49-F238E27FC236}">
                    <a16:creationId xmlns:a16="http://schemas.microsoft.com/office/drawing/2014/main" id="{D04F00F0-768B-EB3D-F2E0-468AFBE4B55B}"/>
                  </a:ext>
                </a:extLst>
              </p14:cNvPr>
              <p14:cNvContentPartPr/>
              <p14:nvPr/>
            </p14:nvContentPartPr>
            <p14:xfrm>
              <a:off x="10251558" y="4596883"/>
              <a:ext cx="238146" cy="72581"/>
            </p14:xfrm>
          </p:contentPart>
        </mc:Choice>
        <mc:Fallback xmlns="">
          <p:pic>
            <p:nvPicPr>
              <p:cNvPr id="66" name="Tinta 65">
                <a:extLst>
                  <a:ext uri="{FF2B5EF4-FFF2-40B4-BE49-F238E27FC236}">
                    <a16:creationId xmlns:a16="http://schemas.microsoft.com/office/drawing/2014/main" id="{D04F00F0-768B-EB3D-F2E0-468AFBE4B55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233598" y="4579363"/>
                <a:ext cx="273706" cy="1079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7" name="Tinta 66">
                <a:extLst>
                  <a:ext uri="{FF2B5EF4-FFF2-40B4-BE49-F238E27FC236}">
                    <a16:creationId xmlns:a16="http://schemas.microsoft.com/office/drawing/2014/main" id="{E157B730-F40E-87E6-83B2-375FA84A964E}"/>
                  </a:ext>
                </a:extLst>
              </p14:cNvPr>
              <p14:cNvContentPartPr/>
              <p14:nvPr/>
            </p14:nvContentPartPr>
            <p14:xfrm>
              <a:off x="10666316" y="4428428"/>
              <a:ext cx="197572" cy="312443"/>
            </p14:xfrm>
          </p:contentPart>
        </mc:Choice>
        <mc:Fallback xmlns="">
          <p:pic>
            <p:nvPicPr>
              <p:cNvPr id="67" name="Tinta 66">
                <a:extLst>
                  <a:ext uri="{FF2B5EF4-FFF2-40B4-BE49-F238E27FC236}">
                    <a16:creationId xmlns:a16="http://schemas.microsoft.com/office/drawing/2014/main" id="{E157B730-F40E-87E6-83B2-375FA84A964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648714" y="4410810"/>
                <a:ext cx="233135" cy="3480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8" name="Tinta 67">
                <a:extLst>
                  <a:ext uri="{FF2B5EF4-FFF2-40B4-BE49-F238E27FC236}">
                    <a16:creationId xmlns:a16="http://schemas.microsoft.com/office/drawing/2014/main" id="{4C40591E-3BEF-D0F1-BF4C-EE05966F90FD}"/>
                  </a:ext>
                </a:extLst>
              </p14:cNvPr>
              <p14:cNvContentPartPr/>
              <p14:nvPr/>
            </p14:nvContentPartPr>
            <p14:xfrm>
              <a:off x="10869787" y="4401838"/>
              <a:ext cx="1100164" cy="276487"/>
            </p14:xfrm>
          </p:contentPart>
        </mc:Choice>
        <mc:Fallback xmlns="">
          <p:pic>
            <p:nvPicPr>
              <p:cNvPr id="68" name="Tinta 67">
                <a:extLst>
                  <a:ext uri="{FF2B5EF4-FFF2-40B4-BE49-F238E27FC236}">
                    <a16:creationId xmlns:a16="http://schemas.microsoft.com/office/drawing/2014/main" id="{4C40591E-3BEF-D0F1-BF4C-EE05966F90F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852153" y="4383861"/>
                <a:ext cx="1135792" cy="312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9" name="Tinta 68">
                <a:extLst>
                  <a:ext uri="{FF2B5EF4-FFF2-40B4-BE49-F238E27FC236}">
                    <a16:creationId xmlns:a16="http://schemas.microsoft.com/office/drawing/2014/main" id="{20B41B48-90B2-EFE6-2B81-6979A66F218B}"/>
                  </a:ext>
                </a:extLst>
              </p14:cNvPr>
              <p14:cNvContentPartPr/>
              <p14:nvPr/>
            </p14:nvContentPartPr>
            <p14:xfrm>
              <a:off x="6562094" y="4234346"/>
              <a:ext cx="524311" cy="330271"/>
            </p14:xfrm>
          </p:contentPart>
        </mc:Choice>
        <mc:Fallback xmlns="">
          <p:pic>
            <p:nvPicPr>
              <p:cNvPr id="69" name="Tinta 68">
                <a:extLst>
                  <a:ext uri="{FF2B5EF4-FFF2-40B4-BE49-F238E27FC236}">
                    <a16:creationId xmlns:a16="http://schemas.microsoft.com/office/drawing/2014/main" id="{20B41B48-90B2-EFE6-2B81-6979A66F218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544101" y="4216717"/>
                <a:ext cx="559937" cy="365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0" name="Tinta 69">
                <a:extLst>
                  <a:ext uri="{FF2B5EF4-FFF2-40B4-BE49-F238E27FC236}">
                    <a16:creationId xmlns:a16="http://schemas.microsoft.com/office/drawing/2014/main" id="{969DC72A-9AB6-FD6E-3058-D362AA182133}"/>
                  </a:ext>
                </a:extLst>
              </p14:cNvPr>
              <p14:cNvContentPartPr/>
              <p14:nvPr/>
            </p14:nvContentPartPr>
            <p14:xfrm>
              <a:off x="6982046" y="4189714"/>
              <a:ext cx="1645236" cy="451092"/>
            </p14:xfrm>
          </p:contentPart>
        </mc:Choice>
        <mc:Fallback xmlns="">
          <p:pic>
            <p:nvPicPr>
              <p:cNvPr id="70" name="Tinta 69">
                <a:extLst>
                  <a:ext uri="{FF2B5EF4-FFF2-40B4-BE49-F238E27FC236}">
                    <a16:creationId xmlns:a16="http://schemas.microsoft.com/office/drawing/2014/main" id="{969DC72A-9AB6-FD6E-3058-D362AA18213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964050" y="4172088"/>
                <a:ext cx="1680869" cy="486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1" name="Tinta 70">
                <a:extLst>
                  <a:ext uri="{FF2B5EF4-FFF2-40B4-BE49-F238E27FC236}">
                    <a16:creationId xmlns:a16="http://schemas.microsoft.com/office/drawing/2014/main" id="{390791D5-72D7-C911-5B3C-6AC6416FE311}"/>
                  </a:ext>
                </a:extLst>
              </p14:cNvPr>
              <p14:cNvContentPartPr/>
              <p14:nvPr/>
            </p14:nvContentPartPr>
            <p14:xfrm>
              <a:off x="6300773" y="4368209"/>
              <a:ext cx="167366" cy="48507"/>
            </p14:xfrm>
          </p:contentPart>
        </mc:Choice>
        <mc:Fallback xmlns="">
          <p:pic>
            <p:nvPicPr>
              <p:cNvPr id="71" name="Tinta 70">
                <a:extLst>
                  <a:ext uri="{FF2B5EF4-FFF2-40B4-BE49-F238E27FC236}">
                    <a16:creationId xmlns:a16="http://schemas.microsoft.com/office/drawing/2014/main" id="{390791D5-72D7-C911-5B3C-6AC6416FE31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283174" y="4350732"/>
                <a:ext cx="202922" cy="83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2" name="Tinta 71">
                <a:extLst>
                  <a:ext uri="{FF2B5EF4-FFF2-40B4-BE49-F238E27FC236}">
                    <a16:creationId xmlns:a16="http://schemas.microsoft.com/office/drawing/2014/main" id="{AC06DBD1-0849-C549-2990-E568EEF7D2E7}"/>
                  </a:ext>
                </a:extLst>
              </p14:cNvPr>
              <p14:cNvContentPartPr/>
              <p14:nvPr/>
            </p14:nvContentPartPr>
            <p14:xfrm>
              <a:off x="6012171" y="4421372"/>
              <a:ext cx="261038" cy="270108"/>
            </p14:xfrm>
          </p:contentPart>
        </mc:Choice>
        <mc:Fallback xmlns="">
          <p:pic>
            <p:nvPicPr>
              <p:cNvPr id="72" name="Tinta 71">
                <a:extLst>
                  <a:ext uri="{FF2B5EF4-FFF2-40B4-BE49-F238E27FC236}">
                    <a16:creationId xmlns:a16="http://schemas.microsoft.com/office/drawing/2014/main" id="{AC06DBD1-0849-C549-2990-E568EEF7D2E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994193" y="4403389"/>
                <a:ext cx="296634" cy="305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3" name="Tinta 72">
                <a:extLst>
                  <a:ext uri="{FF2B5EF4-FFF2-40B4-BE49-F238E27FC236}">
                    <a16:creationId xmlns:a16="http://schemas.microsoft.com/office/drawing/2014/main" id="{CF25C7AD-141D-58F7-2ED7-71F212DC830F}"/>
                  </a:ext>
                </a:extLst>
              </p14:cNvPr>
              <p14:cNvContentPartPr/>
              <p14:nvPr/>
            </p14:nvContentPartPr>
            <p14:xfrm>
              <a:off x="6053072" y="4745710"/>
              <a:ext cx="388485" cy="331335"/>
            </p14:xfrm>
          </p:contentPart>
        </mc:Choice>
        <mc:Fallback xmlns="">
          <p:pic>
            <p:nvPicPr>
              <p:cNvPr id="73" name="Tinta 72">
                <a:extLst>
                  <a:ext uri="{FF2B5EF4-FFF2-40B4-BE49-F238E27FC236}">
                    <a16:creationId xmlns:a16="http://schemas.microsoft.com/office/drawing/2014/main" id="{CF25C7AD-141D-58F7-2ED7-71F212DC830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035087" y="4728082"/>
                <a:ext cx="424096" cy="366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4" name="Tinta 73">
                <a:extLst>
                  <a:ext uri="{FF2B5EF4-FFF2-40B4-BE49-F238E27FC236}">
                    <a16:creationId xmlns:a16="http://schemas.microsoft.com/office/drawing/2014/main" id="{D2D1ED34-9699-EB6B-998C-99E91F65EEA4}"/>
                  </a:ext>
                </a:extLst>
              </p14:cNvPr>
              <p14:cNvContentPartPr/>
              <p14:nvPr/>
            </p14:nvContentPartPr>
            <p14:xfrm>
              <a:off x="5953457" y="4874630"/>
              <a:ext cx="390635" cy="1159346"/>
            </p14:xfrm>
          </p:contentPart>
        </mc:Choice>
        <mc:Fallback xmlns="">
          <p:pic>
            <p:nvPicPr>
              <p:cNvPr id="74" name="Tinta 73">
                <a:extLst>
                  <a:ext uri="{FF2B5EF4-FFF2-40B4-BE49-F238E27FC236}">
                    <a16:creationId xmlns:a16="http://schemas.microsoft.com/office/drawing/2014/main" id="{D2D1ED34-9699-EB6B-998C-99E91F65EEA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935832" y="4856993"/>
                <a:ext cx="426245" cy="1194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5" name="Tinta 74">
                <a:extLst>
                  <a:ext uri="{FF2B5EF4-FFF2-40B4-BE49-F238E27FC236}">
                    <a16:creationId xmlns:a16="http://schemas.microsoft.com/office/drawing/2014/main" id="{9FF81D65-733E-5B21-4194-AC5D995DAB97}"/>
                  </a:ext>
                </a:extLst>
              </p14:cNvPr>
              <p14:cNvContentPartPr/>
              <p14:nvPr/>
            </p14:nvContentPartPr>
            <p14:xfrm>
              <a:off x="4775790" y="4643509"/>
              <a:ext cx="1174624" cy="256328"/>
            </p14:xfrm>
          </p:contentPart>
        </mc:Choice>
        <mc:Fallback xmlns="">
          <p:pic>
            <p:nvPicPr>
              <p:cNvPr id="75" name="Tinta 74">
                <a:extLst>
                  <a:ext uri="{FF2B5EF4-FFF2-40B4-BE49-F238E27FC236}">
                    <a16:creationId xmlns:a16="http://schemas.microsoft.com/office/drawing/2014/main" id="{9FF81D65-733E-5B21-4194-AC5D995DAB9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757796" y="4625893"/>
                <a:ext cx="1210251" cy="2919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/>
              <p14:cNvContentPartPr/>
              <p14:nvPr/>
            </p14:nvContentPartPr>
            <p14:xfrm>
              <a:off x="304615" y="184611"/>
              <a:ext cx="11056320" cy="3288600"/>
            </p14:xfrm>
          </p:contentPart>
        </mc:Choice>
        <mc:Fallback xmlns="">
          <p:pic>
            <p:nvPicPr>
              <p:cNvPr id="5" name="Tinta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735" y="172731"/>
                <a:ext cx="11080080" cy="33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Tinta 35"/>
              <p14:cNvContentPartPr/>
              <p14:nvPr/>
            </p14:nvContentPartPr>
            <p14:xfrm>
              <a:off x="7728535" y="492411"/>
              <a:ext cx="1081800" cy="308160"/>
            </p14:xfrm>
          </p:contentPart>
        </mc:Choice>
        <mc:Fallback xmlns="">
          <p:pic>
            <p:nvPicPr>
              <p:cNvPr id="36" name="Tinta 3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16655" y="480531"/>
                <a:ext cx="110556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2" name="Tinta 81"/>
              <p14:cNvContentPartPr/>
              <p14:nvPr/>
            </p14:nvContentPartPr>
            <p14:xfrm>
              <a:off x="4035655" y="2344971"/>
              <a:ext cx="1349280" cy="537120"/>
            </p14:xfrm>
          </p:contentPart>
        </mc:Choice>
        <mc:Fallback xmlns="">
          <p:pic>
            <p:nvPicPr>
              <p:cNvPr id="82" name="Tinta 8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23775" y="2333091"/>
                <a:ext cx="137304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4" name="Tinta 83"/>
              <p14:cNvContentPartPr/>
              <p14:nvPr/>
            </p14:nvContentPartPr>
            <p14:xfrm>
              <a:off x="5846815" y="2242011"/>
              <a:ext cx="897120" cy="450360"/>
            </p14:xfrm>
          </p:contentPart>
        </mc:Choice>
        <mc:Fallback xmlns="">
          <p:pic>
            <p:nvPicPr>
              <p:cNvPr id="84" name="Tinta 8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34935" y="2230131"/>
                <a:ext cx="92088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1" name="Tinta 90"/>
              <p14:cNvContentPartPr/>
              <p14:nvPr/>
            </p14:nvContentPartPr>
            <p14:xfrm>
              <a:off x="4457575" y="2546931"/>
              <a:ext cx="879840" cy="173880"/>
            </p14:xfrm>
          </p:contentPart>
        </mc:Choice>
        <mc:Fallback xmlns="">
          <p:pic>
            <p:nvPicPr>
              <p:cNvPr id="91" name="Tinta 9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45695" y="2535051"/>
                <a:ext cx="9036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2" name="Tinta 91"/>
              <p14:cNvContentPartPr/>
              <p14:nvPr/>
            </p14:nvContentPartPr>
            <p14:xfrm>
              <a:off x="5582935" y="2501211"/>
              <a:ext cx="967680" cy="268560"/>
            </p14:xfrm>
          </p:contentPart>
        </mc:Choice>
        <mc:Fallback xmlns="">
          <p:pic>
            <p:nvPicPr>
              <p:cNvPr id="92" name="Tinta 9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71055" y="2489331"/>
                <a:ext cx="99144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3" name="Tinta 92"/>
              <p14:cNvContentPartPr/>
              <p14:nvPr/>
            </p14:nvContentPartPr>
            <p14:xfrm>
              <a:off x="6910615" y="2379171"/>
              <a:ext cx="1337760" cy="434880"/>
            </p14:xfrm>
          </p:contentPart>
        </mc:Choice>
        <mc:Fallback xmlns="">
          <p:pic>
            <p:nvPicPr>
              <p:cNvPr id="93" name="Tinta 9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98735" y="2367291"/>
                <a:ext cx="13615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6" name="Tinta 95"/>
              <p14:cNvContentPartPr/>
              <p14:nvPr/>
            </p14:nvContentPartPr>
            <p14:xfrm>
              <a:off x="7086655" y="2461971"/>
              <a:ext cx="1197360" cy="228960"/>
            </p14:xfrm>
          </p:contentPart>
        </mc:Choice>
        <mc:Fallback xmlns="">
          <p:pic>
            <p:nvPicPr>
              <p:cNvPr id="96" name="Tinta 9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74775" y="2450091"/>
                <a:ext cx="12211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0" name="Tinta 99"/>
              <p14:cNvContentPartPr/>
              <p14:nvPr/>
            </p14:nvContentPartPr>
            <p14:xfrm>
              <a:off x="4950055" y="2901531"/>
              <a:ext cx="712440" cy="527760"/>
            </p14:xfrm>
          </p:contentPart>
        </mc:Choice>
        <mc:Fallback xmlns="">
          <p:pic>
            <p:nvPicPr>
              <p:cNvPr id="100" name="Tinta 9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38175" y="2889651"/>
                <a:ext cx="73620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2" name="Tinta 101"/>
              <p14:cNvContentPartPr/>
              <p14:nvPr/>
            </p14:nvContentPartPr>
            <p14:xfrm>
              <a:off x="5644495" y="2908731"/>
              <a:ext cx="1653480" cy="818640"/>
            </p14:xfrm>
          </p:contentPart>
        </mc:Choice>
        <mc:Fallback xmlns="">
          <p:pic>
            <p:nvPicPr>
              <p:cNvPr id="102" name="Tinta 10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32615" y="2896851"/>
                <a:ext cx="1677240" cy="84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4" name="Tinta 103"/>
              <p14:cNvContentPartPr/>
              <p14:nvPr/>
            </p14:nvContentPartPr>
            <p14:xfrm>
              <a:off x="8493535" y="3015651"/>
              <a:ext cx="606960" cy="291240"/>
            </p14:xfrm>
          </p:contentPart>
        </mc:Choice>
        <mc:Fallback xmlns="">
          <p:pic>
            <p:nvPicPr>
              <p:cNvPr id="104" name="Tinta 10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81655" y="3003771"/>
                <a:ext cx="63072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1" name="Tinta 110"/>
              <p14:cNvContentPartPr/>
              <p14:nvPr/>
            </p14:nvContentPartPr>
            <p14:xfrm>
              <a:off x="5548015" y="3349731"/>
              <a:ext cx="2505960" cy="758160"/>
            </p14:xfrm>
          </p:contentPart>
        </mc:Choice>
        <mc:Fallback xmlns="">
          <p:pic>
            <p:nvPicPr>
              <p:cNvPr id="111" name="Tinta 11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36135" y="3337851"/>
                <a:ext cx="2529720" cy="78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2" name="Tinta 111"/>
              <p14:cNvContentPartPr/>
              <p14:nvPr/>
            </p14:nvContentPartPr>
            <p14:xfrm>
              <a:off x="6937255" y="3666531"/>
              <a:ext cx="1179000" cy="75960"/>
            </p14:xfrm>
          </p:contentPart>
        </mc:Choice>
        <mc:Fallback xmlns="">
          <p:pic>
            <p:nvPicPr>
              <p:cNvPr id="112" name="Tinta 11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25375" y="3654651"/>
                <a:ext cx="120276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4" name="Tinta 113"/>
              <p14:cNvContentPartPr/>
              <p14:nvPr/>
            </p14:nvContentPartPr>
            <p14:xfrm>
              <a:off x="5732695" y="3437931"/>
              <a:ext cx="2277360" cy="196920"/>
            </p14:xfrm>
          </p:contentPart>
        </mc:Choice>
        <mc:Fallback xmlns="">
          <p:pic>
            <p:nvPicPr>
              <p:cNvPr id="114" name="Tinta 11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20815" y="3426051"/>
                <a:ext cx="230112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" name="Tinta 3"/>
              <p14:cNvContentPartPr/>
              <p14:nvPr/>
            </p14:nvContentPartPr>
            <p14:xfrm>
              <a:off x="667135" y="1253811"/>
              <a:ext cx="2032560" cy="295560"/>
            </p14:xfrm>
          </p:contentPart>
        </mc:Choice>
        <mc:Fallback>
          <p:pic>
            <p:nvPicPr>
              <p:cNvPr id="4" name="Tinta 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5255" y="1241931"/>
                <a:ext cx="205632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" name="Tinta 8"/>
              <p14:cNvContentPartPr/>
              <p14:nvPr/>
            </p14:nvContentPartPr>
            <p14:xfrm>
              <a:off x="1415575" y="1275051"/>
              <a:ext cx="527760" cy="44280"/>
            </p14:xfrm>
          </p:contentPart>
        </mc:Choice>
        <mc:Fallback>
          <p:pic>
            <p:nvPicPr>
              <p:cNvPr id="9" name="Tinta 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03695" y="1263171"/>
                <a:ext cx="551520" cy="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347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Tinta 5"/>
              <p14:cNvContentPartPr/>
              <p14:nvPr/>
            </p14:nvContentPartPr>
            <p14:xfrm>
              <a:off x="790615" y="358131"/>
              <a:ext cx="3931200" cy="514800"/>
            </p14:xfrm>
          </p:contentPart>
        </mc:Choice>
        <mc:Fallback xmlns="">
          <p:pic>
            <p:nvPicPr>
              <p:cNvPr id="6" name="Tinta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735" y="346251"/>
                <a:ext cx="395496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Tinta 15"/>
              <p14:cNvContentPartPr/>
              <p14:nvPr/>
            </p14:nvContentPartPr>
            <p14:xfrm>
              <a:off x="861535" y="422211"/>
              <a:ext cx="10322640" cy="5655600"/>
            </p14:xfrm>
          </p:contentPart>
        </mc:Choice>
        <mc:Fallback>
          <p:pic>
            <p:nvPicPr>
              <p:cNvPr id="16" name="Tinta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9655" y="410331"/>
                <a:ext cx="10346400" cy="56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Tinta 18"/>
              <p14:cNvContentPartPr/>
              <p14:nvPr/>
            </p14:nvContentPartPr>
            <p14:xfrm>
              <a:off x="9003295" y="977691"/>
              <a:ext cx="2251080" cy="95400"/>
            </p14:xfrm>
          </p:contentPart>
        </mc:Choice>
        <mc:Fallback>
          <p:pic>
            <p:nvPicPr>
              <p:cNvPr id="19" name="Tinta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91415" y="965811"/>
                <a:ext cx="227484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Tinta 20"/>
              <p14:cNvContentPartPr/>
              <p14:nvPr/>
            </p14:nvContentPartPr>
            <p14:xfrm>
              <a:off x="932095" y="1819011"/>
              <a:ext cx="1565280" cy="27000"/>
            </p14:xfrm>
          </p:contentPart>
        </mc:Choice>
        <mc:Fallback>
          <p:pic>
            <p:nvPicPr>
              <p:cNvPr id="21" name="Tinta 2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0215" y="1807131"/>
                <a:ext cx="15890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Tinta 22"/>
              <p14:cNvContentPartPr/>
              <p14:nvPr/>
            </p14:nvContentPartPr>
            <p14:xfrm>
              <a:off x="306775" y="984891"/>
              <a:ext cx="704880" cy="1389960"/>
            </p14:xfrm>
          </p:contentPart>
        </mc:Choice>
        <mc:Fallback>
          <p:pic>
            <p:nvPicPr>
              <p:cNvPr id="23" name="Tinta 2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4889" y="973011"/>
                <a:ext cx="728652" cy="14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Tinta 35"/>
              <p14:cNvContentPartPr/>
              <p14:nvPr/>
            </p14:nvContentPartPr>
            <p14:xfrm>
              <a:off x="1564975" y="2251011"/>
              <a:ext cx="1336680" cy="958680"/>
            </p14:xfrm>
          </p:contentPart>
        </mc:Choice>
        <mc:Fallback>
          <p:pic>
            <p:nvPicPr>
              <p:cNvPr id="36" name="Tinta 3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53095" y="2239131"/>
                <a:ext cx="1360440" cy="9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Tinta 36"/>
              <p14:cNvContentPartPr/>
              <p14:nvPr/>
            </p14:nvContentPartPr>
            <p14:xfrm>
              <a:off x="2153935" y="2118891"/>
              <a:ext cx="1090800" cy="1064160"/>
            </p14:xfrm>
          </p:contentPart>
        </mc:Choice>
        <mc:Fallback>
          <p:pic>
            <p:nvPicPr>
              <p:cNvPr id="37" name="Tinta 3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42055" y="2107011"/>
                <a:ext cx="1114560" cy="10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2" name="Tinta 61"/>
              <p14:cNvContentPartPr/>
              <p14:nvPr/>
            </p14:nvContentPartPr>
            <p14:xfrm>
              <a:off x="7719535" y="2787051"/>
              <a:ext cx="809280" cy="791640"/>
            </p14:xfrm>
          </p:contentPart>
        </mc:Choice>
        <mc:Fallback>
          <p:pic>
            <p:nvPicPr>
              <p:cNvPr id="62" name="Tinta 6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07655" y="2775171"/>
                <a:ext cx="833040" cy="81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34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Tinta 5"/>
              <p14:cNvContentPartPr/>
              <p14:nvPr/>
            </p14:nvContentPartPr>
            <p14:xfrm>
              <a:off x="808975" y="580251"/>
              <a:ext cx="11097000" cy="4977000"/>
            </p14:xfrm>
          </p:contentPart>
        </mc:Choice>
        <mc:Fallback>
          <p:pic>
            <p:nvPicPr>
              <p:cNvPr id="6" name="Tinta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095" y="568371"/>
                <a:ext cx="11120760" cy="50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Tinta 24"/>
              <p14:cNvContentPartPr/>
              <p14:nvPr/>
            </p14:nvContentPartPr>
            <p14:xfrm>
              <a:off x="9469135" y="1853571"/>
              <a:ext cx="1257840" cy="81000"/>
            </p14:xfrm>
          </p:contentPart>
        </mc:Choice>
        <mc:Fallback>
          <p:pic>
            <p:nvPicPr>
              <p:cNvPr id="25" name="Tinta 2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57255" y="1841691"/>
                <a:ext cx="12816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Tinta 26"/>
              <p14:cNvContentPartPr/>
              <p14:nvPr/>
            </p14:nvContentPartPr>
            <p14:xfrm>
              <a:off x="9662815" y="1987131"/>
              <a:ext cx="844200" cy="36000"/>
            </p14:xfrm>
          </p:contentPart>
        </mc:Choice>
        <mc:Fallback>
          <p:pic>
            <p:nvPicPr>
              <p:cNvPr id="27" name="Tinta 2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50935" y="1975369"/>
                <a:ext cx="867960" cy="59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8" name="Tinta 137"/>
              <p14:cNvContentPartPr/>
              <p14:nvPr/>
            </p14:nvContentPartPr>
            <p14:xfrm>
              <a:off x="3903895" y="1157331"/>
              <a:ext cx="5073480" cy="126720"/>
            </p14:xfrm>
          </p:contentPart>
        </mc:Choice>
        <mc:Fallback>
          <p:pic>
            <p:nvPicPr>
              <p:cNvPr id="138" name="Tinta 13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92015" y="1145451"/>
                <a:ext cx="50972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0" name="Tinta 139"/>
              <p14:cNvContentPartPr/>
              <p14:nvPr/>
            </p14:nvContentPartPr>
            <p14:xfrm>
              <a:off x="4405015" y="1291251"/>
              <a:ext cx="2840040" cy="60120"/>
            </p14:xfrm>
          </p:contentPart>
        </mc:Choice>
        <mc:Fallback>
          <p:pic>
            <p:nvPicPr>
              <p:cNvPr id="140" name="Tinta 13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93135" y="1279371"/>
                <a:ext cx="2863800" cy="8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264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Tinta 9"/>
              <p14:cNvContentPartPr/>
              <p14:nvPr/>
            </p14:nvContentPartPr>
            <p14:xfrm>
              <a:off x="4290535" y="1292331"/>
              <a:ext cx="3060360" cy="74880"/>
            </p14:xfrm>
          </p:contentPart>
        </mc:Choice>
        <mc:Fallback>
          <p:pic>
            <p:nvPicPr>
              <p:cNvPr id="10" name="Tinta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8655" y="1280508"/>
                <a:ext cx="3084120" cy="98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Tinta 12"/>
              <p14:cNvContentPartPr/>
              <p14:nvPr/>
            </p14:nvContentPartPr>
            <p14:xfrm>
              <a:off x="4492855" y="1556211"/>
              <a:ext cx="2427120" cy="360"/>
            </p14:xfrm>
          </p:contentPart>
        </mc:Choice>
        <mc:Fallback>
          <p:pic>
            <p:nvPicPr>
              <p:cNvPr id="13" name="Tinta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0975" y="1544331"/>
                <a:ext cx="24508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Tinta 14"/>
              <p14:cNvContentPartPr/>
              <p14:nvPr/>
            </p14:nvContentPartPr>
            <p14:xfrm>
              <a:off x="1978255" y="2018451"/>
              <a:ext cx="2405520" cy="1276200"/>
            </p14:xfrm>
          </p:contentPart>
        </mc:Choice>
        <mc:Fallback>
          <p:pic>
            <p:nvPicPr>
              <p:cNvPr id="15" name="Tinta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6375" y="2006571"/>
                <a:ext cx="2429280" cy="12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Tinta 16"/>
              <p14:cNvContentPartPr/>
              <p14:nvPr/>
            </p14:nvContentPartPr>
            <p14:xfrm>
              <a:off x="3111535" y="1899291"/>
              <a:ext cx="48600" cy="1635480"/>
            </p14:xfrm>
          </p:contentPart>
        </mc:Choice>
        <mc:Fallback>
          <p:pic>
            <p:nvPicPr>
              <p:cNvPr id="17" name="Tinta 1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9655" y="1887411"/>
                <a:ext cx="72360" cy="16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Tinta 18"/>
              <p14:cNvContentPartPr/>
              <p14:nvPr/>
            </p14:nvContentPartPr>
            <p14:xfrm>
              <a:off x="1949815" y="4298331"/>
              <a:ext cx="1181160" cy="1223640"/>
            </p14:xfrm>
          </p:contentPart>
        </mc:Choice>
        <mc:Fallback>
          <p:pic>
            <p:nvPicPr>
              <p:cNvPr id="19" name="Tinta 1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37939" y="4286451"/>
                <a:ext cx="1204913" cy="12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Tinta 22"/>
              <p14:cNvContentPartPr/>
              <p14:nvPr/>
            </p14:nvContentPartPr>
            <p14:xfrm>
              <a:off x="2646415" y="4932651"/>
              <a:ext cx="1582920" cy="47520"/>
            </p14:xfrm>
          </p:contentPart>
        </mc:Choice>
        <mc:Fallback>
          <p:pic>
            <p:nvPicPr>
              <p:cNvPr id="23" name="Tinta 2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34535" y="4920771"/>
                <a:ext cx="160668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Tinta 24"/>
              <p14:cNvContentPartPr/>
              <p14:nvPr/>
            </p14:nvContentPartPr>
            <p14:xfrm>
              <a:off x="4172455" y="4251171"/>
              <a:ext cx="1236600" cy="1255320"/>
            </p14:xfrm>
          </p:contentPart>
        </mc:Choice>
        <mc:Fallback>
          <p:pic>
            <p:nvPicPr>
              <p:cNvPr id="25" name="Tinta 2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60575" y="4239291"/>
                <a:ext cx="1260360" cy="12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Tinta 26"/>
              <p14:cNvContentPartPr/>
              <p14:nvPr/>
            </p14:nvContentPartPr>
            <p14:xfrm>
              <a:off x="3604735" y="5389851"/>
              <a:ext cx="360" cy="536400"/>
            </p14:xfrm>
          </p:contentPart>
        </mc:Choice>
        <mc:Fallback>
          <p:pic>
            <p:nvPicPr>
              <p:cNvPr id="27" name="Tinta 2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92855" y="5377971"/>
                <a:ext cx="2412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Tinta 28"/>
              <p14:cNvContentPartPr/>
              <p14:nvPr/>
            </p14:nvContentPartPr>
            <p14:xfrm>
              <a:off x="3499255" y="5152251"/>
              <a:ext cx="308160" cy="360720"/>
            </p14:xfrm>
          </p:contentPart>
        </mc:Choice>
        <mc:Fallback>
          <p:pic>
            <p:nvPicPr>
              <p:cNvPr id="29" name="Tinta 2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87375" y="5140371"/>
                <a:ext cx="33192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" name="Tinta 31"/>
              <p14:cNvContentPartPr/>
              <p14:nvPr/>
            </p14:nvContentPartPr>
            <p14:xfrm>
              <a:off x="3622375" y="5810691"/>
              <a:ext cx="2374560" cy="530280"/>
            </p14:xfrm>
          </p:contentPart>
        </mc:Choice>
        <mc:Fallback>
          <p:pic>
            <p:nvPicPr>
              <p:cNvPr id="32" name="Tinta 3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10495" y="5798811"/>
                <a:ext cx="239832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9" name="Tinta 38"/>
              <p14:cNvContentPartPr/>
              <p14:nvPr/>
            </p14:nvContentPartPr>
            <p14:xfrm>
              <a:off x="2246455" y="3912411"/>
              <a:ext cx="769680" cy="352800"/>
            </p14:xfrm>
          </p:contentPart>
        </mc:Choice>
        <mc:Fallback>
          <p:pic>
            <p:nvPicPr>
              <p:cNvPr id="39" name="Tinta 3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34575" y="3900531"/>
                <a:ext cx="7934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5" name="Tinta 54"/>
              <p14:cNvContentPartPr/>
              <p14:nvPr/>
            </p14:nvContentPartPr>
            <p14:xfrm>
              <a:off x="7376815" y="2760771"/>
              <a:ext cx="1117080" cy="678600"/>
            </p14:xfrm>
          </p:contentPart>
        </mc:Choice>
        <mc:Fallback>
          <p:pic>
            <p:nvPicPr>
              <p:cNvPr id="55" name="Tinta 5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64935" y="2748891"/>
                <a:ext cx="1140840" cy="7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3" name="Tinta 62"/>
              <p14:cNvContentPartPr/>
              <p14:nvPr/>
            </p14:nvContentPartPr>
            <p14:xfrm>
              <a:off x="8431615" y="2048691"/>
              <a:ext cx="1688760" cy="434160"/>
            </p14:xfrm>
          </p:contentPart>
        </mc:Choice>
        <mc:Fallback>
          <p:pic>
            <p:nvPicPr>
              <p:cNvPr id="63" name="Tinta 6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419735" y="2036811"/>
                <a:ext cx="171252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7" name="Tinta 76"/>
              <p14:cNvContentPartPr/>
              <p14:nvPr/>
            </p14:nvContentPartPr>
            <p14:xfrm>
              <a:off x="8476255" y="2749611"/>
              <a:ext cx="96480" cy="767520"/>
            </p14:xfrm>
          </p:contentPart>
        </mc:Choice>
        <mc:Fallback>
          <p:pic>
            <p:nvPicPr>
              <p:cNvPr id="77" name="Tinta 7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464375" y="2737731"/>
                <a:ext cx="120240" cy="79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5" name="Tinta 84"/>
              <p14:cNvContentPartPr/>
              <p14:nvPr/>
            </p14:nvContentPartPr>
            <p14:xfrm>
              <a:off x="6786775" y="3578331"/>
              <a:ext cx="4839480" cy="1128960"/>
            </p14:xfrm>
          </p:contentPart>
        </mc:Choice>
        <mc:Fallback>
          <p:pic>
            <p:nvPicPr>
              <p:cNvPr id="85" name="Tinta 8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74895" y="3566451"/>
                <a:ext cx="4863240" cy="11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0" name="Tinta 89"/>
              <p14:cNvContentPartPr/>
              <p14:nvPr/>
            </p14:nvContentPartPr>
            <p14:xfrm>
              <a:off x="8532775" y="2822331"/>
              <a:ext cx="40680" cy="659880"/>
            </p14:xfrm>
          </p:contentPart>
        </mc:Choice>
        <mc:Fallback>
          <p:pic>
            <p:nvPicPr>
              <p:cNvPr id="90" name="Tinta 8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20895" y="2810451"/>
                <a:ext cx="6444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1" name="Tinta 90"/>
              <p14:cNvContentPartPr/>
              <p14:nvPr/>
            </p14:nvContentPartPr>
            <p14:xfrm>
              <a:off x="8537455" y="2813691"/>
              <a:ext cx="1591560" cy="765720"/>
            </p14:xfrm>
          </p:contentPart>
        </mc:Choice>
        <mc:Fallback>
          <p:pic>
            <p:nvPicPr>
              <p:cNvPr id="91" name="Tinta 9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25575" y="2801811"/>
                <a:ext cx="1615320" cy="78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4" name="Tinta 93"/>
              <p14:cNvContentPartPr/>
              <p14:nvPr/>
            </p14:nvContentPartPr>
            <p14:xfrm>
              <a:off x="4314295" y="3543411"/>
              <a:ext cx="3555720" cy="721080"/>
            </p14:xfrm>
          </p:contentPart>
        </mc:Choice>
        <mc:Fallback>
          <p:pic>
            <p:nvPicPr>
              <p:cNvPr id="94" name="Tinta 9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02415" y="3531531"/>
                <a:ext cx="3579480" cy="7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4" name="Tinta 103"/>
              <p14:cNvContentPartPr/>
              <p14:nvPr/>
            </p14:nvContentPartPr>
            <p14:xfrm>
              <a:off x="5943655" y="641811"/>
              <a:ext cx="360" cy="360"/>
            </p14:xfrm>
          </p:contentPart>
        </mc:Choice>
        <mc:Fallback>
          <p:pic>
            <p:nvPicPr>
              <p:cNvPr id="104" name="Tinta 10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31775" y="629931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6" name="Tinta 105"/>
              <p14:cNvContentPartPr/>
              <p14:nvPr/>
            </p14:nvContentPartPr>
            <p14:xfrm>
              <a:off x="7033735" y="764931"/>
              <a:ext cx="360" cy="360"/>
            </p14:xfrm>
          </p:contentPart>
        </mc:Choice>
        <mc:Fallback>
          <p:pic>
            <p:nvPicPr>
              <p:cNvPr id="106" name="Tinta 105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21855" y="753051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7" name="Tinta 106"/>
              <p14:cNvContentPartPr/>
              <p14:nvPr/>
            </p14:nvContentPartPr>
            <p14:xfrm>
              <a:off x="7731055" y="1390971"/>
              <a:ext cx="2873880" cy="1467720"/>
            </p14:xfrm>
          </p:contentPart>
        </mc:Choice>
        <mc:Fallback>
          <p:pic>
            <p:nvPicPr>
              <p:cNvPr id="107" name="Tinta 106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19175" y="1379091"/>
                <a:ext cx="2897640" cy="14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0" name="Tinta 109"/>
              <p14:cNvContentPartPr/>
              <p14:nvPr/>
            </p14:nvContentPartPr>
            <p14:xfrm>
              <a:off x="1116415" y="422211"/>
              <a:ext cx="6402600" cy="1045080"/>
            </p14:xfrm>
          </p:contentPart>
        </mc:Choice>
        <mc:Fallback>
          <p:pic>
            <p:nvPicPr>
              <p:cNvPr id="110" name="Tinta 109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04535" y="410331"/>
                <a:ext cx="6426360" cy="106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184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Tinta 5"/>
              <p14:cNvContentPartPr/>
              <p14:nvPr/>
            </p14:nvContentPartPr>
            <p14:xfrm>
              <a:off x="3798415" y="175971"/>
              <a:ext cx="3332880" cy="1002600"/>
            </p14:xfrm>
          </p:contentPart>
        </mc:Choice>
        <mc:Fallback>
          <p:pic>
            <p:nvPicPr>
              <p:cNvPr id="6" name="Tinta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6535" y="164091"/>
                <a:ext cx="3356640" cy="10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Tinta 15"/>
              <p14:cNvContentPartPr/>
              <p14:nvPr/>
            </p14:nvContentPartPr>
            <p14:xfrm>
              <a:off x="3956455" y="1134291"/>
              <a:ext cx="3587760" cy="132120"/>
            </p14:xfrm>
          </p:contentPart>
        </mc:Choice>
        <mc:Fallback>
          <p:pic>
            <p:nvPicPr>
              <p:cNvPr id="16" name="Tinta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4575" y="1122411"/>
                <a:ext cx="36115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Tinta 17"/>
              <p14:cNvContentPartPr/>
              <p14:nvPr/>
            </p14:nvContentPartPr>
            <p14:xfrm>
              <a:off x="4475215" y="1318971"/>
              <a:ext cx="2435760" cy="103680"/>
            </p14:xfrm>
          </p:contentPart>
        </mc:Choice>
        <mc:Fallback>
          <p:pic>
            <p:nvPicPr>
              <p:cNvPr id="18" name="Tinta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63335" y="1307091"/>
                <a:ext cx="245952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901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7895FCE5-605B-3BEA-B865-D88EE99BE87A}"/>
                  </a:ext>
                </a:extLst>
              </p14:cNvPr>
              <p14:cNvContentPartPr/>
              <p14:nvPr/>
            </p14:nvContentPartPr>
            <p14:xfrm>
              <a:off x="647065" y="1931441"/>
              <a:ext cx="230831" cy="531767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7895FCE5-605B-3BEA-B865-D88EE99BE8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088" y="1913452"/>
                <a:ext cx="266426" cy="567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5396698A-C605-3FAC-B832-18A8983168C7}"/>
                  </a:ext>
                </a:extLst>
              </p14:cNvPr>
              <p14:cNvContentPartPr/>
              <p14:nvPr/>
            </p14:nvContentPartPr>
            <p14:xfrm>
              <a:off x="986630" y="2099103"/>
              <a:ext cx="230882" cy="285834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5396698A-C605-3FAC-B832-18A8983168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8649" y="2081486"/>
                <a:ext cx="266485" cy="321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0C7FF90F-868B-DCEB-8032-F792F33606B5}"/>
                  </a:ext>
                </a:extLst>
              </p14:cNvPr>
              <p14:cNvContentPartPr/>
              <p14:nvPr/>
            </p14:nvContentPartPr>
            <p14:xfrm>
              <a:off x="1373372" y="2123397"/>
              <a:ext cx="1666508" cy="38540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0C7FF90F-868B-DCEB-8032-F792F3360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55375" y="2105421"/>
                <a:ext cx="1702142" cy="420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A31701C2-A1EE-A3A3-86CD-77AE5F8DA5E1}"/>
                  </a:ext>
                </a:extLst>
              </p14:cNvPr>
              <p14:cNvContentPartPr/>
              <p14:nvPr/>
            </p14:nvContentPartPr>
            <p14:xfrm>
              <a:off x="2294860" y="1949302"/>
              <a:ext cx="8860" cy="88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A31701C2-A1EE-A3A3-86CD-77AE5F8DA5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60720" y="1515162"/>
                <a:ext cx="886000" cy="8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2042C955-D497-7643-C645-340B4E8439C3}"/>
                  </a:ext>
                </a:extLst>
              </p14:cNvPr>
              <p14:cNvContentPartPr/>
              <p14:nvPr/>
            </p14:nvContentPartPr>
            <p14:xfrm>
              <a:off x="3242930" y="2206256"/>
              <a:ext cx="202472" cy="886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2042C955-D497-7643-C645-340B4E8439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5308" y="1772116"/>
                <a:ext cx="238075" cy="8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9015DFB7-095F-3FFC-6981-5B292962F4AC}"/>
                  </a:ext>
                </a:extLst>
              </p14:cNvPr>
              <p14:cNvContentPartPr/>
              <p14:nvPr/>
            </p14:nvContentPartPr>
            <p14:xfrm>
              <a:off x="3287232" y="2307160"/>
              <a:ext cx="215835" cy="886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9015DFB7-095F-3FFC-6981-5B292962F4A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9276" y="2279472"/>
                <a:ext cx="251389" cy="63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2A6C995B-04F6-AF35-6727-46FA2EAFC790}"/>
                  </a:ext>
                </a:extLst>
              </p14:cNvPr>
              <p14:cNvContentPartPr/>
              <p14:nvPr/>
            </p14:nvContentPartPr>
            <p14:xfrm>
              <a:off x="3880497" y="1870046"/>
              <a:ext cx="2029685" cy="445377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2A6C995B-04F6-AF35-6727-46FA2EAFC7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62860" y="1852418"/>
                <a:ext cx="2065319" cy="480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4EC516EC-E5E0-E99C-B33F-25B8F6C741F9}"/>
                  </a:ext>
                </a:extLst>
              </p14:cNvPr>
              <p14:cNvContentPartPr/>
              <p14:nvPr/>
            </p14:nvContentPartPr>
            <p14:xfrm>
              <a:off x="4580860" y="2034385"/>
              <a:ext cx="377710" cy="12382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4EC516EC-E5E0-E99C-B33F-25B8F6C741F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62874" y="2017050"/>
                <a:ext cx="413323" cy="47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2FCFC819-8644-24BA-E34C-A2F95C849FB5}"/>
                  </a:ext>
                </a:extLst>
              </p14:cNvPr>
              <p14:cNvContentPartPr/>
              <p14:nvPr/>
            </p14:nvContentPartPr>
            <p14:xfrm>
              <a:off x="6237767" y="1829847"/>
              <a:ext cx="633524" cy="703064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2FCFC819-8644-24BA-E34C-A2F95C849FB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20139" y="1812216"/>
                <a:ext cx="669139" cy="7386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51FAC716-13B2-F276-97F7-082AE1943CA1}"/>
                  </a:ext>
                </a:extLst>
              </p14:cNvPr>
              <p14:cNvContentPartPr/>
              <p14:nvPr/>
            </p14:nvContentPartPr>
            <p14:xfrm>
              <a:off x="6920023" y="1951832"/>
              <a:ext cx="3121766" cy="717351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51FAC716-13B2-F276-97F7-082AE1943CA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02026" y="1933844"/>
                <a:ext cx="3157400" cy="752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1A02B333-F971-6522-8436-394FBD506155}"/>
                  </a:ext>
                </a:extLst>
              </p14:cNvPr>
              <p14:cNvContentPartPr/>
              <p14:nvPr/>
            </p14:nvContentPartPr>
            <p14:xfrm>
              <a:off x="8762999" y="1975883"/>
              <a:ext cx="177905" cy="886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1A02B333-F971-6522-8436-394FBD50615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45029" y="1954176"/>
                <a:ext cx="213486" cy="527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8F28DE72-547A-56EB-3995-7D5D19E7D019}"/>
                  </a:ext>
                </a:extLst>
              </p14:cNvPr>
              <p14:cNvContentPartPr/>
              <p14:nvPr/>
            </p14:nvContentPartPr>
            <p14:xfrm>
              <a:off x="9064256" y="1975883"/>
              <a:ext cx="8860" cy="886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8F28DE72-547A-56EB-3995-7D5D19E7D0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21256" y="1541743"/>
                <a:ext cx="886000" cy="8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A2BEAC33-CC44-BA0D-C9CC-142DF2F2BA23}"/>
                  </a:ext>
                </a:extLst>
              </p14:cNvPr>
              <p14:cNvContentPartPr/>
              <p14:nvPr/>
            </p14:nvContentPartPr>
            <p14:xfrm>
              <a:off x="10260418" y="1880693"/>
              <a:ext cx="1231281" cy="390746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A2BEAC33-CC44-BA0D-C9CC-142DF2F2BA2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242782" y="1863063"/>
                <a:ext cx="1266913" cy="426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1F3CB530-2D80-DA46-FB1A-D4B7924EF63F}"/>
                  </a:ext>
                </a:extLst>
              </p14:cNvPr>
              <p14:cNvContentPartPr/>
              <p14:nvPr/>
            </p14:nvContentPartPr>
            <p14:xfrm>
              <a:off x="10969255" y="1964546"/>
              <a:ext cx="371174" cy="37918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1F3CB530-2D80-DA46-FB1A-D4B7924EF63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951631" y="1946660"/>
                <a:ext cx="406781" cy="73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3CFA2636-D8A6-0C61-CAE0-7AC17D7D12F6}"/>
                  </a:ext>
                </a:extLst>
              </p14:cNvPr>
              <p14:cNvContentPartPr/>
              <p14:nvPr/>
            </p14:nvContentPartPr>
            <p14:xfrm>
              <a:off x="850364" y="2739475"/>
              <a:ext cx="1108001" cy="508176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3CFA2636-D8A6-0C61-CAE0-7AC17D7D12F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32371" y="2721493"/>
                <a:ext cx="1143627" cy="5437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AE1B5608-0660-ABD5-A870-6E1AF0138B50}"/>
                  </a:ext>
                </a:extLst>
              </p14:cNvPr>
              <p14:cNvContentPartPr/>
              <p14:nvPr/>
            </p14:nvContentPartPr>
            <p14:xfrm>
              <a:off x="1346791" y="2782474"/>
              <a:ext cx="268496" cy="17432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AE1B5608-0660-ABD5-A870-6E1AF0138B5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329179" y="2765042"/>
                <a:ext cx="304080" cy="52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03291CFF-1EF6-1E24-A5F0-6014430F0008}"/>
                  </a:ext>
                </a:extLst>
              </p14:cNvPr>
              <p14:cNvContentPartPr/>
              <p14:nvPr/>
            </p14:nvContentPartPr>
            <p14:xfrm>
              <a:off x="1059746" y="2879651"/>
              <a:ext cx="8860" cy="8860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03291CFF-1EF6-1E24-A5F0-6014430F000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20279" y="2445511"/>
                <a:ext cx="88600" cy="8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D532307A-A45F-694A-4621-4D14798ACE54}"/>
                  </a:ext>
                </a:extLst>
              </p14:cNvPr>
              <p14:cNvContentPartPr/>
              <p14:nvPr/>
            </p14:nvContentPartPr>
            <p14:xfrm>
              <a:off x="2250557" y="2773066"/>
              <a:ext cx="895769" cy="418948"/>
            </p14:xfrm>
          </p:contentPart>
        </mc:Choice>
        <mc:Fallback xmlns=""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D532307A-A45F-694A-4621-4D14798ACE5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232922" y="2755085"/>
                <a:ext cx="931398" cy="454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4C6C44DC-2152-4748-80BC-8C44E7B50B57}"/>
                  </a:ext>
                </a:extLst>
              </p14:cNvPr>
              <p14:cNvContentPartPr/>
              <p14:nvPr/>
            </p14:nvContentPartPr>
            <p14:xfrm>
              <a:off x="2764465" y="2782186"/>
              <a:ext cx="144672" cy="8860"/>
            </p14:xfrm>
          </p:contentPart>
        </mc:Choice>
        <mc:Fallback xmlns=""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4C6C44DC-2152-4748-80BC-8C44E7B50B5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746516" y="2348046"/>
                <a:ext cx="180212" cy="8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5944B3F2-4F88-7E98-3720-F4395C3156B6}"/>
                  </a:ext>
                </a:extLst>
              </p14:cNvPr>
              <p14:cNvContentPartPr/>
              <p14:nvPr/>
            </p14:nvContentPartPr>
            <p14:xfrm>
              <a:off x="2853069" y="2746744"/>
              <a:ext cx="165402" cy="886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5944B3F2-4F88-7E98-3720-F4395C3156B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835450" y="2312604"/>
                <a:ext cx="200999" cy="8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BDFF4B33-AF7E-C9EF-D7AA-AB238CF00D85}"/>
                  </a:ext>
                </a:extLst>
              </p14:cNvPr>
              <p14:cNvContentPartPr/>
              <p14:nvPr/>
            </p14:nvContentPartPr>
            <p14:xfrm>
              <a:off x="2915093" y="2626545"/>
              <a:ext cx="8860" cy="155640"/>
            </p14:xfrm>
          </p:contentPart>
        </mc:Choice>
        <mc:Fallback xmlns=""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BDFF4B33-AF7E-C9EF-D7AA-AB238CF00D8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480953" y="2608932"/>
                <a:ext cx="886000" cy="191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BD36F7FE-2682-9AD7-FCAD-5F33780FEE04}"/>
                  </a:ext>
                </a:extLst>
              </p14:cNvPr>
              <p14:cNvContentPartPr/>
              <p14:nvPr/>
            </p14:nvContentPartPr>
            <p14:xfrm>
              <a:off x="3358115" y="2842182"/>
              <a:ext cx="561873" cy="355743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BD36F7FE-2682-9AD7-FCAD-5F33780FEE0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340489" y="2824557"/>
                <a:ext cx="597485" cy="391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F8F7984D-6E3C-0291-80F5-6FBA24F38CB2}"/>
                  </a:ext>
                </a:extLst>
              </p14:cNvPr>
              <p14:cNvContentPartPr/>
              <p14:nvPr/>
            </p14:nvContentPartPr>
            <p14:xfrm>
              <a:off x="4022651" y="2660311"/>
              <a:ext cx="1290792" cy="515096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F8F7984D-6E3C-0291-80F5-6FBA24F38CB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004658" y="2642686"/>
                <a:ext cx="1326417" cy="5507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E178ED72-D801-DB9E-14D7-AD62CCC68402}"/>
                  </a:ext>
                </a:extLst>
              </p14:cNvPr>
              <p14:cNvContentPartPr/>
              <p14:nvPr/>
            </p14:nvContentPartPr>
            <p14:xfrm>
              <a:off x="4226441" y="2828177"/>
              <a:ext cx="230015" cy="51474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E178ED72-D801-DB9E-14D7-AD62CCC6840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208830" y="2810304"/>
                <a:ext cx="265595" cy="868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B78D0B49-8EF7-8612-4DDE-10D20EAC44A3}"/>
                  </a:ext>
                </a:extLst>
              </p14:cNvPr>
              <p14:cNvContentPartPr/>
              <p14:nvPr/>
            </p14:nvContentPartPr>
            <p14:xfrm>
              <a:off x="5484627" y="2661153"/>
              <a:ext cx="1946335" cy="389472"/>
            </p14:xfrm>
          </p:contentPart>
        </mc:Choice>
        <mc:Fallback xmlns=""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B78D0B49-8EF7-8612-4DDE-10D20EAC44A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466989" y="2643172"/>
                <a:ext cx="1981972" cy="425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741A42B7-322B-89C7-1555-A59BBC37841E}"/>
                  </a:ext>
                </a:extLst>
              </p14:cNvPr>
              <p14:cNvContentPartPr/>
              <p14:nvPr/>
            </p14:nvContentPartPr>
            <p14:xfrm>
              <a:off x="6246627" y="2746933"/>
              <a:ext cx="377901" cy="26392"/>
            </p14:xfrm>
          </p:contentPart>
        </mc:Choice>
        <mc:Fallback xmlns=""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741A42B7-322B-89C7-1555-A59BBC37841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228649" y="2729101"/>
                <a:ext cx="413498" cy="61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3" name="Tinta 42">
                <a:extLst>
                  <a:ext uri="{FF2B5EF4-FFF2-40B4-BE49-F238E27FC236}">
                    <a16:creationId xmlns:a16="http://schemas.microsoft.com/office/drawing/2014/main" id="{0D4D0A30-E518-CE5B-46CB-6C0E212F102A}"/>
                  </a:ext>
                </a:extLst>
              </p14:cNvPr>
              <p14:cNvContentPartPr/>
              <p14:nvPr/>
            </p14:nvContentPartPr>
            <p14:xfrm>
              <a:off x="5396023" y="2675860"/>
              <a:ext cx="8860" cy="8860"/>
            </p14:xfrm>
          </p:contentPart>
        </mc:Choice>
        <mc:Fallback xmlns="">
          <p:pic>
            <p:nvPicPr>
              <p:cNvPr id="43" name="Tinta 42">
                <a:extLst>
                  <a:ext uri="{FF2B5EF4-FFF2-40B4-BE49-F238E27FC236}">
                    <a16:creationId xmlns:a16="http://schemas.microsoft.com/office/drawing/2014/main" id="{0D4D0A30-E518-CE5B-46CB-6C0E212F102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53023" y="2232860"/>
                <a:ext cx="886000" cy="8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4" name="Tinta 43">
                <a:extLst>
                  <a:ext uri="{FF2B5EF4-FFF2-40B4-BE49-F238E27FC236}">
                    <a16:creationId xmlns:a16="http://schemas.microsoft.com/office/drawing/2014/main" id="{F6329C6E-B6B2-CB48-82EE-A7C88A27947B}"/>
                  </a:ext>
                </a:extLst>
              </p14:cNvPr>
              <p14:cNvContentPartPr/>
              <p14:nvPr/>
            </p14:nvContentPartPr>
            <p14:xfrm>
              <a:off x="7673163" y="2665067"/>
              <a:ext cx="434932" cy="471871"/>
            </p14:xfrm>
          </p:contentPart>
        </mc:Choice>
        <mc:Fallback xmlns="">
          <p:pic>
            <p:nvPicPr>
              <p:cNvPr id="44" name="Tinta 43">
                <a:extLst>
                  <a:ext uri="{FF2B5EF4-FFF2-40B4-BE49-F238E27FC236}">
                    <a16:creationId xmlns:a16="http://schemas.microsoft.com/office/drawing/2014/main" id="{F6329C6E-B6B2-CB48-82EE-A7C88A27947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655176" y="2647444"/>
                <a:ext cx="470547" cy="507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24E053CE-D31A-4A29-684D-114A5C22D104}"/>
                  </a:ext>
                </a:extLst>
              </p14:cNvPr>
              <p14:cNvContentPartPr/>
              <p14:nvPr/>
            </p14:nvContentPartPr>
            <p14:xfrm>
              <a:off x="8213650" y="2602053"/>
              <a:ext cx="1429709" cy="610391"/>
            </p14:xfrm>
          </p:contentPart>
        </mc:Choice>
        <mc:Fallback xmlns=""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24E053CE-D31A-4A29-684D-114A5C22D10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195653" y="2584428"/>
                <a:ext cx="1465344" cy="64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6" name="Tinta 45">
                <a:extLst>
                  <a:ext uri="{FF2B5EF4-FFF2-40B4-BE49-F238E27FC236}">
                    <a16:creationId xmlns:a16="http://schemas.microsoft.com/office/drawing/2014/main" id="{6AD8731F-08A8-6289-D61F-8324093CDA4D}"/>
                  </a:ext>
                </a:extLst>
              </p14:cNvPr>
              <p14:cNvContentPartPr/>
              <p14:nvPr/>
            </p14:nvContentPartPr>
            <p14:xfrm>
              <a:off x="8736418" y="2664640"/>
              <a:ext cx="515542" cy="99824"/>
            </p14:xfrm>
          </p:contentPart>
        </mc:Choice>
        <mc:Fallback xmlns="">
          <p:pic>
            <p:nvPicPr>
              <p:cNvPr id="46" name="Tinta 45">
                <a:extLst>
                  <a:ext uri="{FF2B5EF4-FFF2-40B4-BE49-F238E27FC236}">
                    <a16:creationId xmlns:a16="http://schemas.microsoft.com/office/drawing/2014/main" id="{6AD8731F-08A8-6289-D61F-8324093CDA4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718430" y="2647045"/>
                <a:ext cx="551159" cy="1353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B68ADF80-B67D-150F-21CB-18F67E3B1EC8}"/>
                  </a:ext>
                </a:extLst>
              </p14:cNvPr>
              <p14:cNvContentPartPr/>
              <p14:nvPr/>
            </p14:nvContentPartPr>
            <p14:xfrm>
              <a:off x="9278735" y="2534093"/>
              <a:ext cx="15891" cy="8860"/>
            </p14:xfrm>
          </p:contentPart>
        </mc:Choice>
        <mc:Fallback xmlns=""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B68ADF80-B67D-150F-21CB-18F67E3B1EC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261078" y="2099953"/>
                <a:ext cx="50851" cy="8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34CA8E63-ED03-7BC6-E1CF-B48A183AAB51}"/>
                  </a:ext>
                </a:extLst>
              </p14:cNvPr>
              <p14:cNvContentPartPr/>
              <p14:nvPr/>
            </p14:nvContentPartPr>
            <p14:xfrm>
              <a:off x="9897139" y="2728938"/>
              <a:ext cx="2044743" cy="698504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34CA8E63-ED03-7BC6-E1CF-B48A183AAB5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879143" y="2711304"/>
                <a:ext cx="2080376" cy="734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E8790E0F-265F-323E-CF48-75BA9312F5F4}"/>
                  </a:ext>
                </a:extLst>
              </p14:cNvPr>
              <p14:cNvContentPartPr/>
              <p14:nvPr/>
            </p14:nvContentPartPr>
            <p14:xfrm>
              <a:off x="11474302" y="2764465"/>
              <a:ext cx="8860" cy="886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E8790E0F-265F-323E-CF48-75BA9312F5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40162" y="2330325"/>
                <a:ext cx="886000" cy="8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09AE1A8B-023A-3B1B-797D-2F9C0CD60BCE}"/>
                  </a:ext>
                </a:extLst>
              </p14:cNvPr>
              <p14:cNvContentPartPr/>
              <p14:nvPr/>
            </p14:nvContentPartPr>
            <p14:xfrm>
              <a:off x="10951534" y="2820263"/>
              <a:ext cx="318763" cy="23946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09AE1A8B-023A-3B1B-797D-2F9C0CD60BC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933905" y="2802656"/>
                <a:ext cx="354381" cy="58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1" name="Tinta 50">
                <a:extLst>
                  <a:ext uri="{FF2B5EF4-FFF2-40B4-BE49-F238E27FC236}">
                    <a16:creationId xmlns:a16="http://schemas.microsoft.com/office/drawing/2014/main" id="{84466EBA-94EA-95E5-5090-27AB295AF0D9}"/>
                  </a:ext>
                </a:extLst>
              </p14:cNvPr>
              <p14:cNvContentPartPr/>
              <p14:nvPr/>
            </p14:nvContentPartPr>
            <p14:xfrm>
              <a:off x="912627" y="3388530"/>
              <a:ext cx="1148995" cy="394888"/>
            </p14:xfrm>
          </p:contentPart>
        </mc:Choice>
        <mc:Fallback xmlns="">
          <p:pic>
            <p:nvPicPr>
              <p:cNvPr id="51" name="Tinta 50">
                <a:extLst>
                  <a:ext uri="{FF2B5EF4-FFF2-40B4-BE49-F238E27FC236}">
                    <a16:creationId xmlns:a16="http://schemas.microsoft.com/office/drawing/2014/main" id="{84466EBA-94EA-95E5-5090-27AB295AF0D9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94635" y="3370548"/>
                <a:ext cx="1184620" cy="430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E4C762E3-7D28-46E7-16DC-AD266D07CAA2}"/>
                  </a:ext>
                </a:extLst>
              </p14:cNvPr>
              <p14:cNvContentPartPr/>
              <p14:nvPr/>
            </p14:nvContentPartPr>
            <p14:xfrm>
              <a:off x="1532860" y="3457201"/>
              <a:ext cx="221619" cy="42682"/>
            </p14:xfrm>
          </p:contentPart>
        </mc:Choice>
        <mc:Fallback xmlns=""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E4C762E3-7D28-46E7-16DC-AD266D07CAA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514901" y="3439417"/>
                <a:ext cx="257179" cy="77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38519623-793C-0251-86B8-A504B1358A18}"/>
                  </a:ext>
                </a:extLst>
              </p14:cNvPr>
              <p14:cNvContentPartPr/>
              <p14:nvPr/>
            </p14:nvContentPartPr>
            <p14:xfrm>
              <a:off x="1107558" y="3544186"/>
              <a:ext cx="8860" cy="8860"/>
            </p14:xfrm>
          </p:contentPart>
        </mc:Choice>
        <mc:Fallback xmlns=""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38519623-793C-0251-86B8-A504B1358A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4558" y="3101186"/>
                <a:ext cx="886000" cy="8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4" name="Tinta 53">
                <a:extLst>
                  <a:ext uri="{FF2B5EF4-FFF2-40B4-BE49-F238E27FC236}">
                    <a16:creationId xmlns:a16="http://schemas.microsoft.com/office/drawing/2014/main" id="{C6DBACEF-6701-156C-9D27-079E75673243}"/>
                  </a:ext>
                </a:extLst>
              </p14:cNvPr>
              <p14:cNvContentPartPr/>
              <p14:nvPr/>
            </p14:nvContentPartPr>
            <p14:xfrm>
              <a:off x="2249440" y="3412156"/>
              <a:ext cx="642213" cy="467003"/>
            </p14:xfrm>
          </p:contentPart>
        </mc:Choice>
        <mc:Fallback xmlns="">
          <p:pic>
            <p:nvPicPr>
              <p:cNvPr id="54" name="Tinta 53">
                <a:extLst>
                  <a:ext uri="{FF2B5EF4-FFF2-40B4-BE49-F238E27FC236}">
                    <a16:creationId xmlns:a16="http://schemas.microsoft.com/office/drawing/2014/main" id="{C6DBACEF-6701-156C-9D27-079E7567324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231451" y="3394526"/>
                <a:ext cx="677832" cy="502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7CC22BFC-7D37-BCD7-B5F7-638A4FE06E26}"/>
                  </a:ext>
                </a:extLst>
              </p14:cNvPr>
              <p14:cNvContentPartPr/>
              <p14:nvPr/>
            </p14:nvContentPartPr>
            <p14:xfrm>
              <a:off x="2684721" y="3413651"/>
              <a:ext cx="267136" cy="41930"/>
            </p14:xfrm>
          </p:contentPart>
        </mc:Choice>
        <mc:Fallback xmlns=""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7CC22BFC-7D37-BCD7-B5F7-638A4FE06E2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666744" y="3395732"/>
                <a:ext cx="302730" cy="77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3FC1ABDF-BB51-A8DA-8344-03A00AA76CEB}"/>
                  </a:ext>
                </a:extLst>
              </p14:cNvPr>
              <p14:cNvContentPartPr/>
              <p14:nvPr/>
            </p14:nvContentPartPr>
            <p14:xfrm>
              <a:off x="2427697" y="3308393"/>
              <a:ext cx="8930" cy="8860"/>
            </p14:xfrm>
          </p:contentPart>
        </mc:Choice>
        <mc:Fallback xmlns=""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3FC1ABDF-BB51-A8DA-8344-03A00AA76CE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410524" y="3281259"/>
                <a:ext cx="42933" cy="63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0CEFAE1B-F0A3-6B7E-2834-C0D62231B25C}"/>
                  </a:ext>
                </a:extLst>
              </p14:cNvPr>
              <p14:cNvContentPartPr/>
              <p14:nvPr/>
            </p14:nvContentPartPr>
            <p14:xfrm>
              <a:off x="3163186" y="3439163"/>
              <a:ext cx="832188" cy="194187"/>
            </p14:xfrm>
          </p:contentPart>
        </mc:Choice>
        <mc:Fallback xmlns=""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0CEFAE1B-F0A3-6B7E-2834-C0D62231B25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145556" y="3421183"/>
                <a:ext cx="867807" cy="2297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FA69C584-D3C1-E844-F9F4-222D6C826A75}"/>
                  </a:ext>
                </a:extLst>
              </p14:cNvPr>
              <p14:cNvContentPartPr/>
              <p14:nvPr/>
            </p14:nvContentPartPr>
            <p14:xfrm>
              <a:off x="4128976" y="3261280"/>
              <a:ext cx="902810" cy="426678"/>
            </p14:xfrm>
          </p:contentPart>
        </mc:Choice>
        <mc:Fallback xmlns=""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FA69C584-D3C1-E844-F9F4-222D6C826A7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111344" y="3243292"/>
                <a:ext cx="938433" cy="462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9" name="Tinta 58">
                <a:extLst>
                  <a:ext uri="{FF2B5EF4-FFF2-40B4-BE49-F238E27FC236}">
                    <a16:creationId xmlns:a16="http://schemas.microsoft.com/office/drawing/2014/main" id="{A6226306-623B-A2C9-4560-0D828DB25881}"/>
                  </a:ext>
                </a:extLst>
              </p14:cNvPr>
              <p14:cNvContentPartPr/>
              <p14:nvPr/>
            </p14:nvContentPartPr>
            <p14:xfrm>
              <a:off x="5201093" y="3130138"/>
              <a:ext cx="917412" cy="416555"/>
            </p14:xfrm>
          </p:contentPart>
        </mc:Choice>
        <mc:Fallback xmlns="">
          <p:pic>
            <p:nvPicPr>
              <p:cNvPr id="59" name="Tinta 58">
                <a:extLst>
                  <a:ext uri="{FF2B5EF4-FFF2-40B4-BE49-F238E27FC236}">
                    <a16:creationId xmlns:a16="http://schemas.microsoft.com/office/drawing/2014/main" id="{A6226306-623B-A2C9-4560-0D828DB2588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183097" y="3112512"/>
                <a:ext cx="953043" cy="4521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0" name="Tinta 59">
                <a:extLst>
                  <a:ext uri="{FF2B5EF4-FFF2-40B4-BE49-F238E27FC236}">
                    <a16:creationId xmlns:a16="http://schemas.microsoft.com/office/drawing/2014/main" id="{171E89AD-EEDE-5946-8DCC-6180C8A12DA2}"/>
                  </a:ext>
                </a:extLst>
              </p14:cNvPr>
              <p14:cNvContentPartPr/>
              <p14:nvPr/>
            </p14:nvContentPartPr>
            <p14:xfrm>
              <a:off x="5147930" y="3303768"/>
              <a:ext cx="117558" cy="27766"/>
            </p14:xfrm>
          </p:contentPart>
        </mc:Choice>
        <mc:Fallback xmlns="">
          <p:pic>
            <p:nvPicPr>
              <p:cNvPr id="60" name="Tinta 59">
                <a:extLst>
                  <a:ext uri="{FF2B5EF4-FFF2-40B4-BE49-F238E27FC236}">
                    <a16:creationId xmlns:a16="http://schemas.microsoft.com/office/drawing/2014/main" id="{171E89AD-EEDE-5946-8DCC-6180C8A12DA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30010" y="3285969"/>
                <a:ext cx="153040" cy="63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1" name="Tinta 60">
                <a:extLst>
                  <a:ext uri="{FF2B5EF4-FFF2-40B4-BE49-F238E27FC236}">
                    <a16:creationId xmlns:a16="http://schemas.microsoft.com/office/drawing/2014/main" id="{FCAF7767-2A3B-1256-6560-7F49E0129DFB}"/>
                  </a:ext>
                </a:extLst>
              </p14:cNvPr>
              <p14:cNvContentPartPr/>
              <p14:nvPr/>
            </p14:nvContentPartPr>
            <p14:xfrm>
              <a:off x="5775094" y="3134868"/>
              <a:ext cx="222505" cy="436618"/>
            </p14:xfrm>
          </p:contentPart>
        </mc:Choice>
        <mc:Fallback xmlns="">
          <p:pic>
            <p:nvPicPr>
              <p:cNvPr id="61" name="Tinta 60">
                <a:extLst>
                  <a:ext uri="{FF2B5EF4-FFF2-40B4-BE49-F238E27FC236}">
                    <a16:creationId xmlns:a16="http://schemas.microsoft.com/office/drawing/2014/main" id="{FCAF7767-2A3B-1256-6560-7F49E0129DF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57121" y="3117245"/>
                <a:ext cx="258091" cy="472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2" name="Tinta 61">
                <a:extLst>
                  <a:ext uri="{FF2B5EF4-FFF2-40B4-BE49-F238E27FC236}">
                    <a16:creationId xmlns:a16="http://schemas.microsoft.com/office/drawing/2014/main" id="{D6756D6B-3037-1CAF-AEE1-E136CAFBE89F}"/>
                  </a:ext>
                </a:extLst>
              </p14:cNvPr>
              <p14:cNvContentPartPr/>
              <p14:nvPr/>
            </p14:nvContentPartPr>
            <p14:xfrm>
              <a:off x="3242930" y="3606336"/>
              <a:ext cx="3103719" cy="185942"/>
            </p14:xfrm>
          </p:contentPart>
        </mc:Choice>
        <mc:Fallback xmlns="">
          <p:pic>
            <p:nvPicPr>
              <p:cNvPr id="62" name="Tinta 61">
                <a:extLst>
                  <a:ext uri="{FF2B5EF4-FFF2-40B4-BE49-F238E27FC236}">
                    <a16:creationId xmlns:a16="http://schemas.microsoft.com/office/drawing/2014/main" id="{D6756D6B-3037-1CAF-AEE1-E136CAFBE89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225291" y="3588747"/>
                <a:ext cx="3139357" cy="221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3" name="Tinta 62">
                <a:extLst>
                  <a:ext uri="{FF2B5EF4-FFF2-40B4-BE49-F238E27FC236}">
                    <a16:creationId xmlns:a16="http://schemas.microsoft.com/office/drawing/2014/main" id="{FB01F797-5BBE-7B9D-B15E-DBB58FF6A9E3}"/>
                  </a:ext>
                </a:extLst>
              </p14:cNvPr>
              <p14:cNvContentPartPr/>
              <p14:nvPr/>
            </p14:nvContentPartPr>
            <p14:xfrm>
              <a:off x="2321441" y="3157765"/>
              <a:ext cx="2968311" cy="32002"/>
            </p14:xfrm>
          </p:contentPart>
        </mc:Choice>
        <mc:Fallback xmlns="">
          <p:pic>
            <p:nvPicPr>
              <p:cNvPr id="63" name="Tinta 62">
                <a:extLst>
                  <a:ext uri="{FF2B5EF4-FFF2-40B4-BE49-F238E27FC236}">
                    <a16:creationId xmlns:a16="http://schemas.microsoft.com/office/drawing/2014/main" id="{FB01F797-5BBE-7B9D-B15E-DBB58FF6A9E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303443" y="3139986"/>
                <a:ext cx="3003948" cy="67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4" name="Tinta 63">
                <a:extLst>
                  <a:ext uri="{FF2B5EF4-FFF2-40B4-BE49-F238E27FC236}">
                    <a16:creationId xmlns:a16="http://schemas.microsoft.com/office/drawing/2014/main" id="{0730AEB3-61E9-811D-1BBB-19B104ED0558}"/>
                  </a:ext>
                </a:extLst>
              </p14:cNvPr>
              <p14:cNvContentPartPr/>
              <p14:nvPr/>
            </p14:nvContentPartPr>
            <p14:xfrm>
              <a:off x="1029494" y="525110"/>
              <a:ext cx="2562899" cy="936865"/>
            </p14:xfrm>
          </p:contentPart>
        </mc:Choice>
        <mc:Fallback xmlns="">
          <p:pic>
            <p:nvPicPr>
              <p:cNvPr id="64" name="Tinta 63">
                <a:extLst>
                  <a:ext uri="{FF2B5EF4-FFF2-40B4-BE49-F238E27FC236}">
                    <a16:creationId xmlns:a16="http://schemas.microsoft.com/office/drawing/2014/main" id="{0730AEB3-61E9-811D-1BBB-19B104ED055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11496" y="507474"/>
                <a:ext cx="2598535" cy="972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5" name="Tinta 64">
                <a:extLst>
                  <a:ext uri="{FF2B5EF4-FFF2-40B4-BE49-F238E27FC236}">
                    <a16:creationId xmlns:a16="http://schemas.microsoft.com/office/drawing/2014/main" id="{45C4514B-0CC5-EE17-2C75-36E0B7725F0E}"/>
                  </a:ext>
                </a:extLst>
              </p14:cNvPr>
              <p14:cNvContentPartPr/>
              <p14:nvPr/>
            </p14:nvContentPartPr>
            <p14:xfrm>
              <a:off x="1674627" y="797056"/>
              <a:ext cx="359911" cy="9246"/>
            </p14:xfrm>
          </p:contentPart>
        </mc:Choice>
        <mc:Fallback xmlns="">
          <p:pic>
            <p:nvPicPr>
              <p:cNvPr id="65" name="Tinta 64">
                <a:extLst>
                  <a:ext uri="{FF2B5EF4-FFF2-40B4-BE49-F238E27FC236}">
                    <a16:creationId xmlns:a16="http://schemas.microsoft.com/office/drawing/2014/main" id="{45C4514B-0CC5-EE17-2C75-36E0B7725F0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657009" y="780276"/>
                <a:ext cx="395507" cy="43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6" name="Tinta 65">
                <a:extLst>
                  <a:ext uri="{FF2B5EF4-FFF2-40B4-BE49-F238E27FC236}">
                    <a16:creationId xmlns:a16="http://schemas.microsoft.com/office/drawing/2014/main" id="{EDFA34CC-FC30-D710-F415-376B32D87B11}"/>
                  </a:ext>
                </a:extLst>
              </p14:cNvPr>
              <p14:cNvContentPartPr/>
              <p14:nvPr/>
            </p14:nvContentPartPr>
            <p14:xfrm>
              <a:off x="4164418" y="722846"/>
              <a:ext cx="1988705" cy="582621"/>
            </p14:xfrm>
          </p:contentPart>
        </mc:Choice>
        <mc:Fallback xmlns="">
          <p:pic>
            <p:nvPicPr>
              <p:cNvPr id="66" name="Tinta 65">
                <a:extLst>
                  <a:ext uri="{FF2B5EF4-FFF2-40B4-BE49-F238E27FC236}">
                    <a16:creationId xmlns:a16="http://schemas.microsoft.com/office/drawing/2014/main" id="{EDFA34CC-FC30-D710-F415-376B32D87B1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146781" y="704853"/>
                <a:ext cx="2024340" cy="6182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7" name="Tinta 66">
                <a:extLst>
                  <a:ext uri="{FF2B5EF4-FFF2-40B4-BE49-F238E27FC236}">
                    <a16:creationId xmlns:a16="http://schemas.microsoft.com/office/drawing/2014/main" id="{DD084EA4-D64B-E19F-14A3-8056C9C57216}"/>
                  </a:ext>
                </a:extLst>
              </p14:cNvPr>
              <p14:cNvContentPartPr/>
              <p14:nvPr/>
            </p14:nvContentPartPr>
            <p14:xfrm>
              <a:off x="5422604" y="683184"/>
              <a:ext cx="23946" cy="16792"/>
            </p14:xfrm>
          </p:contentPart>
        </mc:Choice>
        <mc:Fallback xmlns="">
          <p:pic>
            <p:nvPicPr>
              <p:cNvPr id="67" name="Tinta 66">
                <a:extLst>
                  <a:ext uri="{FF2B5EF4-FFF2-40B4-BE49-F238E27FC236}">
                    <a16:creationId xmlns:a16="http://schemas.microsoft.com/office/drawing/2014/main" id="{DD084EA4-D64B-E19F-14A3-8056C9C5721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405349" y="666042"/>
                <a:ext cx="58809" cy="514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997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0" name="Tinta 89"/>
              <p14:cNvContentPartPr/>
              <p14:nvPr/>
            </p14:nvContentPartPr>
            <p14:xfrm>
              <a:off x="203790" y="313541"/>
              <a:ext cx="11744244" cy="6296365"/>
            </p14:xfrm>
          </p:contentPart>
        </mc:Choice>
        <mc:Fallback xmlns="">
          <p:pic>
            <p:nvPicPr>
              <p:cNvPr id="90" name="Tinta 8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790" y="295552"/>
                <a:ext cx="11780244" cy="6332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1" name="Tinta 90"/>
              <p14:cNvContentPartPr/>
              <p14:nvPr/>
            </p14:nvContentPartPr>
            <p14:xfrm>
              <a:off x="2127655" y="1820141"/>
              <a:ext cx="773939" cy="422230"/>
            </p14:xfrm>
          </p:contentPart>
        </mc:Choice>
        <mc:Fallback xmlns="">
          <p:pic>
            <p:nvPicPr>
              <p:cNvPr id="91" name="Tinta 9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5776" y="1808262"/>
                <a:ext cx="797697" cy="4459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2" name="Tinta 121"/>
              <p14:cNvContentPartPr/>
              <p14:nvPr/>
            </p14:nvContentPartPr>
            <p14:xfrm>
              <a:off x="6273209" y="3518731"/>
              <a:ext cx="3438873" cy="364291"/>
            </p14:xfrm>
          </p:contentPart>
        </mc:Choice>
        <mc:Fallback xmlns="">
          <p:pic>
            <p:nvPicPr>
              <p:cNvPr id="122" name="Tinta 12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55210" y="3500732"/>
                <a:ext cx="3474871" cy="4002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78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/>
              <p14:cNvContentPartPr/>
              <p14:nvPr/>
            </p14:nvContentPartPr>
            <p14:xfrm>
              <a:off x="676855" y="307731"/>
              <a:ext cx="11255040" cy="3781080"/>
            </p14:xfrm>
          </p:contentPart>
        </mc:Choice>
        <mc:Fallback xmlns="">
          <p:pic>
            <p:nvPicPr>
              <p:cNvPr id="5" name="Tinta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4975" y="295851"/>
                <a:ext cx="11278800" cy="380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08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Tinta 6"/>
              <p14:cNvContentPartPr/>
              <p14:nvPr/>
            </p14:nvContentPartPr>
            <p14:xfrm>
              <a:off x="1357975" y="281451"/>
              <a:ext cx="4515840" cy="695520"/>
            </p14:xfrm>
          </p:contentPart>
        </mc:Choice>
        <mc:Fallback xmlns="">
          <p:pic>
            <p:nvPicPr>
              <p:cNvPr id="7" name="Tinta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6095" y="269571"/>
                <a:ext cx="4539600" cy="71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Tinta 18"/>
              <p14:cNvContentPartPr/>
              <p14:nvPr/>
            </p14:nvContentPartPr>
            <p14:xfrm>
              <a:off x="1825975" y="1954371"/>
              <a:ext cx="1116720" cy="1522080"/>
            </p14:xfrm>
          </p:contentPart>
        </mc:Choice>
        <mc:Fallback xmlns="">
          <p:pic>
            <p:nvPicPr>
              <p:cNvPr id="19" name="Tinta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4095" y="1942491"/>
                <a:ext cx="1140480" cy="15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Tinta 20"/>
              <p14:cNvContentPartPr/>
              <p14:nvPr/>
            </p14:nvContentPartPr>
            <p14:xfrm>
              <a:off x="4290535" y="2039691"/>
              <a:ext cx="1161000" cy="1496160"/>
            </p14:xfrm>
          </p:contentPart>
        </mc:Choice>
        <mc:Fallback xmlns="">
          <p:pic>
            <p:nvPicPr>
              <p:cNvPr id="21" name="Tinta 2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78655" y="2027811"/>
                <a:ext cx="1184760" cy="15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Tinta 22"/>
              <p14:cNvContentPartPr/>
              <p14:nvPr/>
            </p14:nvContentPartPr>
            <p14:xfrm>
              <a:off x="2066095" y="2154171"/>
              <a:ext cx="853200" cy="528480"/>
            </p14:xfrm>
          </p:contentPart>
        </mc:Choice>
        <mc:Fallback xmlns="">
          <p:pic>
            <p:nvPicPr>
              <p:cNvPr id="23" name="Tinta 2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54215" y="2142291"/>
                <a:ext cx="87696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Tinta 25"/>
              <p14:cNvContentPartPr/>
              <p14:nvPr/>
            </p14:nvContentPartPr>
            <p14:xfrm>
              <a:off x="3886255" y="1916571"/>
              <a:ext cx="8210160" cy="827640"/>
            </p14:xfrm>
          </p:contentPart>
        </mc:Choice>
        <mc:Fallback xmlns="">
          <p:pic>
            <p:nvPicPr>
              <p:cNvPr id="26" name="Tinta 2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74375" y="1904691"/>
                <a:ext cx="8233920" cy="8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Tinta 27"/>
              <p14:cNvContentPartPr/>
              <p14:nvPr/>
            </p14:nvContentPartPr>
            <p14:xfrm>
              <a:off x="2945575" y="2534331"/>
              <a:ext cx="984960" cy="33480"/>
            </p14:xfrm>
          </p:contentPart>
        </mc:Choice>
        <mc:Fallback xmlns="">
          <p:pic>
            <p:nvPicPr>
              <p:cNvPr id="28" name="Tinta 2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33695" y="2522451"/>
                <a:ext cx="10087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7" name="Tinta 56"/>
              <p14:cNvContentPartPr/>
              <p14:nvPr/>
            </p14:nvContentPartPr>
            <p14:xfrm>
              <a:off x="6611815" y="2452971"/>
              <a:ext cx="5041080" cy="607320"/>
            </p14:xfrm>
          </p:contentPart>
        </mc:Choice>
        <mc:Fallback xmlns="">
          <p:pic>
            <p:nvPicPr>
              <p:cNvPr id="57" name="Tinta 5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99935" y="2441091"/>
                <a:ext cx="5064840" cy="63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914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/>
              <p14:cNvContentPartPr/>
              <p14:nvPr/>
            </p14:nvContentPartPr>
            <p14:xfrm>
              <a:off x="404335" y="210891"/>
              <a:ext cx="11320560" cy="6436440"/>
            </p14:xfrm>
          </p:contentPart>
        </mc:Choice>
        <mc:Fallback xmlns="">
          <p:pic>
            <p:nvPicPr>
              <p:cNvPr id="5" name="Tinta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455" y="199011"/>
                <a:ext cx="11344320" cy="646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79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Tinta 5"/>
              <p14:cNvContentPartPr/>
              <p14:nvPr/>
            </p14:nvContentPartPr>
            <p14:xfrm>
              <a:off x="395695" y="61491"/>
              <a:ext cx="9962280" cy="6184440"/>
            </p14:xfrm>
          </p:contentPart>
        </mc:Choice>
        <mc:Fallback xmlns="">
          <p:pic>
            <p:nvPicPr>
              <p:cNvPr id="6" name="Tinta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815" y="49611"/>
                <a:ext cx="9986040" cy="62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84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0" name="Tinta 59"/>
              <p14:cNvContentPartPr/>
              <p14:nvPr/>
            </p14:nvContentPartPr>
            <p14:xfrm>
              <a:off x="278335" y="279651"/>
              <a:ext cx="11905200" cy="5725800"/>
            </p14:xfrm>
          </p:contentPart>
        </mc:Choice>
        <mc:Fallback xmlns="">
          <p:pic>
            <p:nvPicPr>
              <p:cNvPr id="60" name="Tinta 5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455" y="267771"/>
                <a:ext cx="11928960" cy="57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647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/>
              <p14:cNvContentPartPr/>
              <p14:nvPr/>
            </p14:nvContentPartPr>
            <p14:xfrm>
              <a:off x="444655" y="341211"/>
              <a:ext cx="11487600" cy="6446880"/>
            </p14:xfrm>
          </p:contentPart>
        </mc:Choice>
        <mc:Fallback xmlns="">
          <p:pic>
            <p:nvPicPr>
              <p:cNvPr id="5" name="Tinta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75" y="329331"/>
                <a:ext cx="11511360" cy="64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7" name="Tinta 236"/>
              <p14:cNvContentPartPr/>
              <p14:nvPr/>
            </p14:nvContentPartPr>
            <p14:xfrm>
              <a:off x="6005215" y="5811771"/>
              <a:ext cx="6348240" cy="800280"/>
            </p14:xfrm>
          </p:contentPart>
        </mc:Choice>
        <mc:Fallback xmlns="">
          <p:pic>
            <p:nvPicPr>
              <p:cNvPr id="237" name="Tinta 23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93335" y="5799891"/>
                <a:ext cx="6372000" cy="82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66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User</cp:lastModifiedBy>
  <cp:revision>159</cp:revision>
  <dcterms:created xsi:type="dcterms:W3CDTF">2023-05-27T10:33:03Z</dcterms:created>
  <dcterms:modified xsi:type="dcterms:W3CDTF">2023-05-28T23:26:18Z</dcterms:modified>
</cp:coreProperties>
</file>