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2" r:id="rId3"/>
    <p:sldId id="260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01EC-D369-43E3-8D0A-5225CD98FC35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2ED1-FEF9-432C-AE09-8ABBC06E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6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01EC-D369-43E3-8D0A-5225CD98FC35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2ED1-FEF9-432C-AE09-8ABBC06E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4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01EC-D369-43E3-8D0A-5225CD98FC35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2ED1-FEF9-432C-AE09-8ABBC06E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2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01EC-D369-43E3-8D0A-5225CD98FC35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2ED1-FEF9-432C-AE09-8ABBC06E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01EC-D369-43E3-8D0A-5225CD98FC35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2ED1-FEF9-432C-AE09-8ABBC06E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7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01EC-D369-43E3-8D0A-5225CD98FC35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2ED1-FEF9-432C-AE09-8ABBC06E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3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01EC-D369-43E3-8D0A-5225CD98FC35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2ED1-FEF9-432C-AE09-8ABBC06E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1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01EC-D369-43E3-8D0A-5225CD98FC35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2ED1-FEF9-432C-AE09-8ABBC06E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4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01EC-D369-43E3-8D0A-5225CD98FC35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2ED1-FEF9-432C-AE09-8ABBC06E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4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01EC-D369-43E3-8D0A-5225CD98FC35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2ED1-FEF9-432C-AE09-8ABBC06E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9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01EC-D369-43E3-8D0A-5225CD98FC35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2ED1-FEF9-432C-AE09-8ABBC06E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4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92201EC-D369-43E3-8D0A-5225CD98FC35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5492ED1-FEF9-432C-AE09-8ABBC06E7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399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wc5I2-JCMQ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94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37A6A5-964E-D5BF-959D-000B9746B066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포트폴리오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A4D46-7D2E-2FDB-488C-55E2BE0F4026}"/>
              </a:ext>
            </a:extLst>
          </p:cNvPr>
          <p:cNvSpPr txBox="1"/>
          <p:nvPr/>
        </p:nvSpPr>
        <p:spPr>
          <a:xfrm>
            <a:off x="838199" y="4983276"/>
            <a:ext cx="10512552" cy="112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클라이언트 프로그래머 지원</a:t>
            </a:r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8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37A6A5-964E-D5BF-959D-000B9746B066}"/>
              </a:ext>
            </a:extLst>
          </p:cNvPr>
          <p:cNvSpPr txBox="1"/>
          <p:nvPr/>
        </p:nvSpPr>
        <p:spPr>
          <a:xfrm>
            <a:off x="71283" y="626844"/>
            <a:ext cx="3062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solidFill>
                  <a:srgbClr val="FFC000"/>
                </a:solidFill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D6E2C-A4D2-D4C1-47CD-DB71A21ACC80}"/>
              </a:ext>
            </a:extLst>
          </p:cNvPr>
          <p:cNvSpPr txBox="1"/>
          <p:nvPr/>
        </p:nvSpPr>
        <p:spPr>
          <a:xfrm>
            <a:off x="4564626" y="4390325"/>
            <a:ext cx="306274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rgbClr val="FFC000"/>
                </a:solidFill>
              </a:rPr>
              <a:t>4. UpToSky</a:t>
            </a:r>
            <a:br>
              <a:rPr lang="en-US" altLang="ko-KR" sz="4000">
                <a:solidFill>
                  <a:srgbClr val="FFC000"/>
                </a:solidFill>
              </a:rPr>
            </a:br>
            <a:r>
              <a:rPr lang="ko-KR" altLang="en-US"/>
              <a:t>플랫폼 게임</a:t>
            </a:r>
            <a:r>
              <a:rPr lang="en-US" altLang="ko-KR"/>
              <a:t>, </a:t>
            </a:r>
            <a:r>
              <a:rPr lang="ko-KR" altLang="en-US"/>
              <a:t>경주게임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66F72-3E82-B37E-DA9E-B6EFFC67E055}"/>
              </a:ext>
            </a:extLst>
          </p:cNvPr>
          <p:cNvSpPr txBox="1"/>
          <p:nvPr/>
        </p:nvSpPr>
        <p:spPr>
          <a:xfrm>
            <a:off x="4564626" y="2404099"/>
            <a:ext cx="306274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rgbClr val="FFC000"/>
                </a:solidFill>
              </a:rPr>
              <a:t>2. MathMass</a:t>
            </a:r>
            <a:br>
              <a:rPr lang="en-US" altLang="ko-KR" sz="4000">
                <a:solidFill>
                  <a:srgbClr val="FFC000"/>
                </a:solidFill>
              </a:rPr>
            </a:br>
            <a:r>
              <a:rPr lang="ko-KR" altLang="en-US"/>
              <a:t>멀티포함 수학게임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9C4B8-9D98-98D8-E3F2-17453DC3D066}"/>
              </a:ext>
            </a:extLst>
          </p:cNvPr>
          <p:cNvSpPr txBox="1"/>
          <p:nvPr/>
        </p:nvSpPr>
        <p:spPr>
          <a:xfrm>
            <a:off x="4564626" y="3397212"/>
            <a:ext cx="306274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rgbClr val="FFC000"/>
                </a:solidFill>
              </a:rPr>
              <a:t>3. </a:t>
            </a:r>
            <a:r>
              <a:rPr lang="ko-KR" altLang="en-US" sz="4000">
                <a:solidFill>
                  <a:srgbClr val="FFC000"/>
                </a:solidFill>
              </a:rPr>
              <a:t>던전포차</a:t>
            </a:r>
            <a:br>
              <a:rPr lang="en-US" altLang="ko-KR" sz="4000">
                <a:solidFill>
                  <a:srgbClr val="FFC000"/>
                </a:solidFill>
              </a:rPr>
            </a:br>
            <a:r>
              <a:rPr lang="ko-KR" altLang="en-US"/>
              <a:t>인디크래프트 출품작</a:t>
            </a:r>
            <a:endParaRPr lang="ko-KR" altLang="en-US" sz="400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A91D5B-4801-282F-8460-4693DC791C8C}"/>
              </a:ext>
            </a:extLst>
          </p:cNvPr>
          <p:cNvSpPr txBox="1"/>
          <p:nvPr/>
        </p:nvSpPr>
        <p:spPr>
          <a:xfrm>
            <a:off x="4564626" y="1438042"/>
            <a:ext cx="306274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rgbClr val="FFC000"/>
                </a:solidFill>
              </a:rPr>
              <a:t>1. The Sword</a:t>
            </a:r>
            <a:br>
              <a:rPr lang="en-US" altLang="ko-KR" sz="4000">
                <a:solidFill>
                  <a:srgbClr val="FFC000"/>
                </a:solidFill>
              </a:rPr>
            </a:br>
            <a:r>
              <a:rPr lang="en-US" altLang="ko-KR"/>
              <a:t>1</a:t>
            </a:r>
            <a:r>
              <a:rPr lang="ko-KR" altLang="en-US"/>
              <a:t>인 전략 게임</a:t>
            </a:r>
          </a:p>
        </p:txBody>
      </p:sp>
    </p:spTree>
    <p:extLst>
      <p:ext uri="{BB962C8B-B14F-4D97-AF65-F5344CB8AC3E}">
        <p14:creationId xmlns:p14="http://schemas.microsoft.com/office/powerpoint/2010/main" val="392054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37A6A5-964E-D5BF-959D-000B9746B066}"/>
              </a:ext>
            </a:extLst>
          </p:cNvPr>
          <p:cNvSpPr txBox="1"/>
          <p:nvPr/>
        </p:nvSpPr>
        <p:spPr>
          <a:xfrm>
            <a:off x="0" y="0"/>
            <a:ext cx="3062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rgbClr val="FFC000"/>
                </a:solidFill>
              </a:rPr>
              <a:t>The</a:t>
            </a:r>
            <a:r>
              <a:rPr lang="ko-KR" altLang="en-US" sz="4000">
                <a:solidFill>
                  <a:srgbClr val="FFC000"/>
                </a:solidFill>
              </a:rPr>
              <a:t> </a:t>
            </a:r>
            <a:r>
              <a:rPr lang="en-US" altLang="ko-KR" sz="4000">
                <a:solidFill>
                  <a:srgbClr val="FFC000"/>
                </a:solidFill>
              </a:rPr>
              <a:t>Sword</a:t>
            </a:r>
            <a:endParaRPr lang="ko-KR" altLang="en-US" sz="400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94E01-A16B-EE5E-3057-3B8BAB1C9182}"/>
              </a:ext>
            </a:extLst>
          </p:cNvPr>
          <p:cNvSpPr txBox="1"/>
          <p:nvPr/>
        </p:nvSpPr>
        <p:spPr>
          <a:xfrm>
            <a:off x="963562" y="1959115"/>
            <a:ext cx="32053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4000"/>
              <a:t>목적</a:t>
            </a:r>
            <a:r>
              <a:rPr lang="en-US" altLang="ko-KR" sz="4000"/>
              <a:t>:</a:t>
            </a:r>
            <a:br>
              <a:rPr lang="en-US" altLang="ko-KR" sz="4000"/>
            </a:br>
            <a:r>
              <a:rPr lang="ko-KR" altLang="en-US" sz="4000"/>
              <a:t>개발 기간 </a:t>
            </a:r>
            <a:r>
              <a:rPr lang="en-US" altLang="ko-KR" sz="4000"/>
              <a:t>:</a:t>
            </a:r>
            <a:br>
              <a:rPr lang="en-US" altLang="ko-KR" sz="4000"/>
            </a:br>
            <a:r>
              <a:rPr lang="ko-KR" altLang="en-US" sz="4000"/>
              <a:t>사용 도구 </a:t>
            </a:r>
            <a:r>
              <a:rPr lang="en-US" altLang="ko-KR" sz="4000"/>
              <a:t>:</a:t>
            </a:r>
            <a:br>
              <a:rPr lang="en-US" altLang="ko-KR" sz="4000"/>
            </a:br>
            <a:r>
              <a:rPr lang="ko-KR" altLang="en-US" sz="4000"/>
              <a:t>개발 인원 </a:t>
            </a:r>
            <a:r>
              <a:rPr lang="en-US" altLang="ko-KR" sz="4000"/>
              <a:t>:</a:t>
            </a:r>
            <a:br>
              <a:rPr lang="en-US" altLang="ko-KR" sz="4000"/>
            </a:br>
            <a:r>
              <a:rPr lang="ko-KR" altLang="en-US" sz="4000"/>
              <a:t>담당 업무</a:t>
            </a:r>
            <a:r>
              <a:rPr lang="en-US" altLang="ko-KR" sz="4000"/>
              <a:t>:</a:t>
            </a:r>
            <a:endParaRPr lang="ko-KR" altLang="en-US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A6EF7-2C92-D729-7D66-FEE568B73307}"/>
              </a:ext>
            </a:extLst>
          </p:cNvPr>
          <p:cNvSpPr txBox="1"/>
          <p:nvPr/>
        </p:nvSpPr>
        <p:spPr>
          <a:xfrm>
            <a:off x="3814916" y="1946862"/>
            <a:ext cx="79542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4000"/>
              <a:t>The Sword </a:t>
            </a:r>
            <a:r>
              <a:rPr lang="ko-KR" altLang="en-US" sz="4000"/>
              <a:t>개발</a:t>
            </a:r>
            <a:br>
              <a:rPr lang="en-US" altLang="ko-KR" sz="4000"/>
            </a:br>
            <a:r>
              <a:rPr lang="ko-KR" altLang="en-US" sz="4000"/>
              <a:t> </a:t>
            </a:r>
            <a:r>
              <a:rPr lang="en-US" altLang="ko-KR" sz="4000"/>
              <a:t>2024.05~</a:t>
            </a:r>
            <a:br>
              <a:rPr lang="en-US" altLang="ko-KR" sz="4000"/>
            </a:br>
            <a:r>
              <a:rPr lang="en-US" altLang="ko-KR" sz="4000"/>
              <a:t>Unity, C#, Git, GithubDesktop</a:t>
            </a:r>
            <a:br>
              <a:rPr lang="en-US" altLang="ko-KR" sz="4000"/>
            </a:br>
            <a:r>
              <a:rPr lang="en-US" altLang="ko-KR" sz="4000"/>
              <a:t>4</a:t>
            </a:r>
            <a:r>
              <a:rPr lang="ko-KR" altLang="en-US" sz="4000"/>
              <a:t>인</a:t>
            </a:r>
            <a:r>
              <a:rPr lang="en-US" altLang="ko-KR" sz="4000"/>
              <a:t>(</a:t>
            </a:r>
            <a:r>
              <a:rPr lang="ko-KR" altLang="en-US" sz="4000"/>
              <a:t>프로그래머</a:t>
            </a:r>
            <a:r>
              <a:rPr lang="en-US" altLang="ko-KR" sz="4000"/>
              <a:t>2, </a:t>
            </a:r>
            <a:r>
              <a:rPr lang="ko-KR" altLang="en-US" sz="4000"/>
              <a:t>아트</a:t>
            </a:r>
            <a:r>
              <a:rPr lang="en-US" altLang="ko-KR" sz="4000"/>
              <a:t>1, </a:t>
            </a:r>
            <a:r>
              <a:rPr lang="ko-KR" altLang="en-US" sz="4000"/>
              <a:t>기획자</a:t>
            </a:r>
            <a:r>
              <a:rPr lang="en-US" altLang="ko-KR" sz="4000"/>
              <a:t>1)</a:t>
            </a:r>
            <a:br>
              <a:rPr lang="en-US" altLang="ko-KR" sz="4000"/>
            </a:br>
            <a:r>
              <a:rPr lang="ko-KR" altLang="en-US" sz="4000"/>
              <a:t>던전 </a:t>
            </a:r>
            <a:r>
              <a:rPr lang="ko-KR" altLang="en-US" sz="4000">
                <a:solidFill>
                  <a:srgbClr val="FFC000"/>
                </a:solidFill>
              </a:rPr>
              <a:t>맵 툴</a:t>
            </a:r>
            <a:r>
              <a:rPr lang="ko-KR" altLang="en-US" sz="4000"/>
              <a:t> 제작</a:t>
            </a:r>
            <a:r>
              <a:rPr lang="en-US" altLang="ko-KR" sz="4000"/>
              <a:t>, </a:t>
            </a:r>
            <a:r>
              <a:rPr lang="ko-KR" altLang="en-US" sz="4000">
                <a:solidFill>
                  <a:srgbClr val="FFC000"/>
                </a:solidFill>
              </a:rPr>
              <a:t>전투</a:t>
            </a:r>
            <a:r>
              <a:rPr lang="ko-KR" altLang="en-US" sz="4000"/>
              <a:t> 게임 로직 구현</a:t>
            </a:r>
            <a:r>
              <a:rPr lang="en-US" altLang="ko-KR" sz="4000"/>
              <a:t>, UI,</a:t>
            </a:r>
            <a:r>
              <a:rPr lang="ko-KR" altLang="en-US" sz="4000"/>
              <a:t> </a:t>
            </a:r>
            <a:r>
              <a:rPr lang="en-US" altLang="ko-KR" sz="4000">
                <a:solidFill>
                  <a:srgbClr val="FFC000"/>
                </a:solidFill>
              </a:rPr>
              <a:t>Exel </a:t>
            </a:r>
            <a:r>
              <a:rPr lang="ko-KR" altLang="en-US" sz="4000">
                <a:solidFill>
                  <a:srgbClr val="FFC000"/>
                </a:solidFill>
              </a:rPr>
              <a:t>데이터</a:t>
            </a:r>
            <a:r>
              <a:rPr lang="ko-KR" altLang="en-US" sz="4000"/>
              <a:t> 연동</a:t>
            </a:r>
            <a:r>
              <a:rPr lang="en-US" altLang="ko-KR" sz="4000"/>
              <a:t>, </a:t>
            </a:r>
            <a:r>
              <a:rPr lang="ko-KR" altLang="en-US" sz="4000">
                <a:solidFill>
                  <a:srgbClr val="FFC000"/>
                </a:solidFill>
              </a:rPr>
              <a:t>다국언어</a:t>
            </a:r>
          </a:p>
        </p:txBody>
      </p:sp>
    </p:spTree>
    <p:extLst>
      <p:ext uri="{BB962C8B-B14F-4D97-AF65-F5344CB8AC3E}">
        <p14:creationId xmlns:p14="http://schemas.microsoft.com/office/powerpoint/2010/main" val="204424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D4493-32CF-CD4C-22FA-ED5FE928C9C1}"/>
              </a:ext>
            </a:extLst>
          </p:cNvPr>
          <p:cNvSpPr txBox="1"/>
          <p:nvPr/>
        </p:nvSpPr>
        <p:spPr>
          <a:xfrm>
            <a:off x="0" y="0"/>
            <a:ext cx="3062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rgbClr val="FFC000"/>
                </a:solidFill>
              </a:rPr>
              <a:t>The</a:t>
            </a:r>
            <a:r>
              <a:rPr lang="ko-KR" altLang="en-US" sz="4000">
                <a:solidFill>
                  <a:srgbClr val="FFC000"/>
                </a:solidFill>
              </a:rPr>
              <a:t> </a:t>
            </a:r>
            <a:r>
              <a:rPr lang="en-US" altLang="ko-KR" sz="4000">
                <a:solidFill>
                  <a:srgbClr val="FFC000"/>
                </a:solidFill>
              </a:rPr>
              <a:t>Sword</a:t>
            </a:r>
            <a:endParaRPr lang="ko-KR" altLang="en-US" sz="4000">
              <a:solidFill>
                <a:srgbClr val="FFC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3412F0-EF3C-C625-B6BB-632B91EF8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942" y="740414"/>
            <a:ext cx="9606116" cy="492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9BA2B2-BBB8-0433-F6CA-D2E5F3128E90}"/>
              </a:ext>
            </a:extLst>
          </p:cNvPr>
          <p:cNvSpPr txBox="1"/>
          <p:nvPr/>
        </p:nvSpPr>
        <p:spPr>
          <a:xfrm>
            <a:off x="3752235" y="32528"/>
            <a:ext cx="468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/>
              <a:t>타이틀 화면 및 영상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CF930147-99F2-C34B-D88E-9870D0A09B4C}"/>
              </a:ext>
            </a:extLst>
          </p:cNvPr>
          <p:cNvSpPr txBox="1"/>
          <p:nvPr/>
        </p:nvSpPr>
        <p:spPr>
          <a:xfrm>
            <a:off x="2959510" y="59329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hlinkClick r:id="rId3"/>
              </a:rPr>
              <a:t>https://youtu.be/Swc5I2-JCMQ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3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8D4493-32CF-CD4C-22FA-ED5FE928C9C1}"/>
              </a:ext>
            </a:extLst>
          </p:cNvPr>
          <p:cNvSpPr txBox="1"/>
          <p:nvPr/>
        </p:nvSpPr>
        <p:spPr>
          <a:xfrm>
            <a:off x="630936" y="457200"/>
            <a:ext cx="4343400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>
                <a:latin typeface="+mj-lt"/>
                <a:ea typeface="+mj-ea"/>
                <a:cs typeface="+mj-cs"/>
              </a:rPr>
              <a:t>The Sword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800">
                <a:latin typeface="+mj-lt"/>
                <a:ea typeface="+mj-ea"/>
                <a:cs typeface="+mj-cs"/>
              </a:rPr>
              <a:t>맵툴</a:t>
            </a: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D45DB-99CB-CED9-9D5F-FD07E381869E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Exel </a:t>
            </a:r>
            <a:r>
              <a:rPr lang="ko-KR" altLang="en-US" sz="2200"/>
              <a:t>파일을 </a:t>
            </a:r>
            <a:r>
              <a:rPr lang="en-US" altLang="ko-KR" sz="2200"/>
              <a:t>string</a:t>
            </a:r>
            <a:r>
              <a:rPr lang="ko-KR" altLang="en-US" sz="2200"/>
              <a:t>으로 읽고</a:t>
            </a:r>
            <a:r>
              <a:rPr lang="en-US" altLang="ko-KR" sz="2200"/>
              <a:t>, string</a:t>
            </a:r>
            <a:r>
              <a:rPr lang="ko-KR" altLang="en-US" sz="2200"/>
              <a:t>과 같은 이름의 </a:t>
            </a:r>
            <a:r>
              <a:rPr lang="en-US" altLang="ko-KR" sz="2200"/>
              <a:t>prefa</a:t>
            </a:r>
            <a:r>
              <a:rPr lang="ko-KR" altLang="en-US" sz="2200"/>
              <a:t>들을 생성한다</a:t>
            </a:r>
            <a:r>
              <a:rPr lang="en-US" altLang="ko-KR" sz="2200"/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/>
              <a:t>맵이 다 완성되면 그 전체을 다시 프리펩화 시켜 맵을 만드는 툴</a:t>
            </a:r>
            <a:r>
              <a:rPr lang="en-US" altLang="ko-KR" sz="220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CE7E05-E62B-32B7-5745-CE8A723A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3465683"/>
            <a:ext cx="5468112" cy="18864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0C6ACC-400D-0D78-A8B2-73B46F017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985154"/>
            <a:ext cx="5468112" cy="8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0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422EEF-CF47-A92E-BA9C-A5284FE9F7F0}"/>
              </a:ext>
            </a:extLst>
          </p:cNvPr>
          <p:cNvSpPr txBox="1"/>
          <p:nvPr/>
        </p:nvSpPr>
        <p:spPr>
          <a:xfrm>
            <a:off x="0" y="0"/>
            <a:ext cx="30627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rgbClr val="FFC000"/>
                </a:solidFill>
              </a:rPr>
              <a:t>The</a:t>
            </a:r>
            <a:r>
              <a:rPr lang="ko-KR" altLang="en-US" sz="4000">
                <a:solidFill>
                  <a:srgbClr val="FFC000"/>
                </a:solidFill>
              </a:rPr>
              <a:t> </a:t>
            </a:r>
            <a:r>
              <a:rPr lang="en-US" altLang="ko-KR" sz="4000">
                <a:solidFill>
                  <a:srgbClr val="FFC000"/>
                </a:solidFill>
              </a:rPr>
              <a:t>Sword</a:t>
            </a:r>
          </a:p>
          <a:p>
            <a:pPr algn="ctr"/>
            <a:r>
              <a:rPr lang="ko-KR" altLang="en-US" sz="3600"/>
              <a:t>전투 로직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BB532-3620-2D0D-EDB1-F2714EB6F66D}"/>
              </a:ext>
            </a:extLst>
          </p:cNvPr>
          <p:cNvSpPr txBox="1"/>
          <p:nvPr/>
        </p:nvSpPr>
        <p:spPr>
          <a:xfrm>
            <a:off x="4186084" y="1261884"/>
            <a:ext cx="381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적과 부딪힐 시 자동 전투 진입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3E3A08-B9ED-FB4E-5AEC-7D2DFC73AF40}"/>
              </a:ext>
            </a:extLst>
          </p:cNvPr>
          <p:cNvSpPr/>
          <p:nvPr/>
        </p:nvSpPr>
        <p:spPr>
          <a:xfrm>
            <a:off x="2202426" y="1877962"/>
            <a:ext cx="1995948" cy="852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CurPlayerData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4CA4FB-1A8A-12CF-8636-767A5D321FD9}"/>
              </a:ext>
            </a:extLst>
          </p:cNvPr>
          <p:cNvSpPr/>
          <p:nvPr/>
        </p:nvSpPr>
        <p:spPr>
          <a:xfrm>
            <a:off x="7821561" y="1877962"/>
            <a:ext cx="1995948" cy="852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CurMonsterData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00479D-9778-9D4B-FE1B-9A04E6F64B4C}"/>
              </a:ext>
            </a:extLst>
          </p:cNvPr>
          <p:cNvSpPr/>
          <p:nvPr/>
        </p:nvSpPr>
        <p:spPr>
          <a:xfrm>
            <a:off x="1184787" y="2964426"/>
            <a:ext cx="1995948" cy="852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AttackCoroutine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A324E4-1112-11CD-7AE3-BCAAC0073D86}"/>
              </a:ext>
            </a:extLst>
          </p:cNvPr>
          <p:cNvSpPr/>
          <p:nvPr/>
        </p:nvSpPr>
        <p:spPr>
          <a:xfrm>
            <a:off x="3421626" y="2964426"/>
            <a:ext cx="1995948" cy="852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DefenseCoroutine</a:t>
            </a:r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122F71-6E4B-73DD-D305-E463C4646EA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2182761" y="2730910"/>
            <a:ext cx="1017639" cy="233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1E5E72A-53AF-6CA2-7C4E-5DCE70D1DE4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3200400" y="2730910"/>
            <a:ext cx="1219200" cy="233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4D83DA-4470-C89B-90B8-9A2D38A7BA3F}"/>
              </a:ext>
            </a:extLst>
          </p:cNvPr>
          <p:cNvSpPr/>
          <p:nvPr/>
        </p:nvSpPr>
        <p:spPr>
          <a:xfrm>
            <a:off x="6685935" y="3006213"/>
            <a:ext cx="1995948" cy="852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AttackCoroutine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2A6DC0-B0F5-8D28-A401-09A821CCAF40}"/>
              </a:ext>
            </a:extLst>
          </p:cNvPr>
          <p:cNvSpPr/>
          <p:nvPr/>
        </p:nvSpPr>
        <p:spPr>
          <a:xfrm>
            <a:off x="8922774" y="3006213"/>
            <a:ext cx="1995948" cy="852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DefenseCoroutine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39E2130-FAEB-1038-C79F-EA1B226F63B3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7683909" y="2730910"/>
            <a:ext cx="1135626" cy="275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B7E1E4-AD81-8E20-9882-E0769182C45C}"/>
              </a:ext>
            </a:extLst>
          </p:cNvPr>
          <p:cNvCxnSpPr>
            <a:stCxn id="8" idx="2"/>
            <a:endCxn id="22" idx="0"/>
          </p:cNvCxnSpPr>
          <p:nvPr/>
        </p:nvCxnSpPr>
        <p:spPr>
          <a:xfrm>
            <a:off x="8819535" y="2730910"/>
            <a:ext cx="1101213" cy="275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5F247E-D5B2-E688-2198-DD4C808789F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198374" y="2304436"/>
            <a:ext cx="36231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1FEEC5-D99C-33EA-FCCC-68ABA9599A60}"/>
              </a:ext>
            </a:extLst>
          </p:cNvPr>
          <p:cNvSpPr txBox="1"/>
          <p:nvPr/>
        </p:nvSpPr>
        <p:spPr>
          <a:xfrm>
            <a:off x="3269226" y="4487196"/>
            <a:ext cx="5653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부딪힌 몬스터의 데이터를 가져와서 전투 후 결과 도출</a:t>
            </a:r>
            <a:br>
              <a:rPr lang="en-US" altLang="ko-KR"/>
            </a:br>
            <a:r>
              <a:rPr lang="ko-KR" altLang="en-US"/>
              <a:t>각자의 </a:t>
            </a:r>
            <a:r>
              <a:rPr lang="en-US" altLang="ko-KR"/>
              <a:t>Coroutine</a:t>
            </a:r>
            <a:r>
              <a:rPr lang="ko-KR" altLang="en-US"/>
              <a:t>이 돌아가서 공방을 주고 받는다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40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177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서현재</dc:creator>
  <cp:lastModifiedBy>서현재</cp:lastModifiedBy>
  <cp:revision>4</cp:revision>
  <dcterms:created xsi:type="dcterms:W3CDTF">2024-10-03T00:56:07Z</dcterms:created>
  <dcterms:modified xsi:type="dcterms:W3CDTF">2024-10-03T03:34:18Z</dcterms:modified>
</cp:coreProperties>
</file>