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4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1059" y="1018669"/>
            <a:ext cx="2720753" cy="2368296"/>
          </a:xfrm>
          <a:prstGeom prst="hexagon">
            <a:avLst>
              <a:gd name="adj" fmla="val 28372"/>
              <a:gd name="vf" fmla="val 11547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97" t="-12356" r="-5958" b="-12356"/>
            </a:stretch>
          </a:blip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FDA61-3300-C883-57F3-6F226BECDE85}"/>
              </a:ext>
            </a:extLst>
          </p:cNvPr>
          <p:cNvSpPr txBox="1"/>
          <p:nvPr/>
        </p:nvSpPr>
        <p:spPr>
          <a:xfrm>
            <a:off x="5443086" y="2707390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latin typeface="Reenie Beanie" panose="02000000000000000000" pitchFamily="2" charset="77"/>
                <a:ea typeface="Nanum Brush Script" pitchFamily="2" charset="-127"/>
              </a:rPr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</vt:lpstr>
      <vt:lpstr>Reenie Beanie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Gerke, Travis</cp:lastModifiedBy>
  <cp:revision>17</cp:revision>
  <dcterms:created xsi:type="dcterms:W3CDTF">2018-03-31T22:20:45Z</dcterms:created>
  <dcterms:modified xsi:type="dcterms:W3CDTF">2023-06-05T17:54:51Z</dcterms:modified>
</cp:coreProperties>
</file>