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7FD-CE49-8FDB-CDB4-A1FC2C38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6A245-B416-B43C-BFFD-AD3869A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A462-30B7-7AAB-B69B-5C3776D0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A992-8930-D202-9000-582B477B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FB38-D00B-8439-675B-3462B390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7D27-83AC-D2BD-01A0-9ED69CEC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951B-D139-9979-31C2-E4A5BE7C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3ECC-8A17-E729-E41E-7CE495A3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975E-4285-1836-A029-C9FD973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5D25-CE5A-2319-AC41-CB776C13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69401-8F98-0E33-9608-6F6CB8A7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28B3B-17EE-2BD6-B36E-133DA328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D670-7747-96D4-1D70-58BD1649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7A37-9A82-2785-6C78-1C8EE241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C246-73C3-2341-4B16-5E01BEB2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AEE-CCFB-0451-7631-51613E5C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D6CC-F7CC-EE4D-8F5E-87B8D13C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FEE1-A9EB-0C18-54B6-432E6C46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5347-77F1-AE5E-F8F0-E29B873C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EA66-9FE1-9507-597E-513D3920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39F1-7806-CE40-9B49-661D985E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AB04-F44D-04A9-2F62-806B3C34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A6D2-54F8-D99F-E0F9-C2E2D5DB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A8E-AF4C-755A-A5FE-0B360AAD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0C8C-176B-A616-33AD-81777609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E3F-D5EB-35F8-F200-9E580D1B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2BD-F7B3-75AC-46DB-0C5ED8F0C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1A11B-93D1-12A1-5ADA-92D6B7F8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D587F-8A55-FEDE-9205-633E2CE4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2FC3-90D7-A7C5-136F-6E8EBAD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8495-8BE1-BDE9-CBE7-B7717A84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F108-5FEE-AEA6-409E-1437D719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1884-6FD0-0F68-30BB-34ACE167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79067-5382-A795-4218-1AEA7619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B10D8-6239-7BDB-DE56-B5156B657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8BEF-5729-D5F0-CC2F-6822A18D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27CE8-0016-2208-CD2E-07D818B1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A60-BAEB-DD37-A437-94F533FB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399C-A7C0-98A9-C8CE-CA8E0E59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B89B-C9C2-E3B5-36AE-0ED4F0F8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EAA6C-6EC5-5A6A-D8BA-F086DD67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EC35-2B20-38CE-908C-C591F58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17F11-643A-0CDE-38C5-83B65F83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2294-1D98-E9BA-C5E3-469E7286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AB4C2-F317-18CA-93B2-55989303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0754-CD29-2D67-C598-E691B650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9A80-E181-109B-FC27-50DC245C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8B6-2410-D58D-D071-BDD917B1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DF2F-A70B-41D6-59B8-67A58C71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7585-C399-124C-09DE-49E2DD96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1E14-9000-9D9A-1E83-A5AE55C5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188B-4998-D1FF-C3C6-DB86770A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073-49A5-F4A3-F6D9-AFA324A5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B67A-8D63-5EB6-45D5-6011B3FC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9688B-B1E0-E5D6-3349-4F7D770D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EDE8-1BA4-70AC-0AD2-767C7475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4093-26D7-8C88-B2E0-65A0ECA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5A73-D4AD-7846-8A07-3A4B8A9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9E46A-03D6-C238-8FE3-4B743EBC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5E25-16DD-6283-00C6-5462E259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2575-4A58-600B-E12D-D94DE795A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A5B4-08C3-0A4E-8D20-EF6CD3434F1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DCCA-59D0-C09D-596E-653AB7FF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8DCA-BB4F-8098-0DB6-17CAE866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8D82-7517-E247-B0D0-A2EB7D7C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0101-F71D-FCEA-BE5D-FBD9E6457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31295-61BA-222B-7A22-0CE5457D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Brown</dc:creator>
  <cp:lastModifiedBy>Jason Brown</cp:lastModifiedBy>
  <cp:revision>1</cp:revision>
  <dcterms:created xsi:type="dcterms:W3CDTF">2022-10-25T05:07:43Z</dcterms:created>
  <dcterms:modified xsi:type="dcterms:W3CDTF">2022-10-25T05:08:10Z</dcterms:modified>
</cp:coreProperties>
</file>