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11BE-7B0A-0E09-4A2F-EFBADFFA7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E7F1E-A7AA-FB65-9C50-59306CEF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132C-F29E-5286-6027-E49600D0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8610-3AC0-5EA0-9134-99653B4D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EC8E-A42D-2461-40EC-DAD48CCD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B1F4-A8CA-F0D4-FB21-EEB219E8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437B5-B396-5E4B-E7A8-27C11FAF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959B-CACA-A8C7-3714-CC6BE86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19AC-983B-8F44-2712-0D406781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C07D-3146-099E-5F2F-27364B1A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A1CE5-FEA5-5015-8485-91106A438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972C4-E622-0885-1BEC-4CBDC44A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9965-EE91-F8F3-8569-C38CFAA7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84DE-2540-2EF6-A48F-A9B13D63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59BC-EC33-623D-6142-A2C5AC49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7F94-080E-3D40-4322-04193822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E98B-0886-AE1A-1E54-B3FF4508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E546-F65D-76AF-C030-365A5CAD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54D5-E2B2-7866-93C0-1EA2D1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B7F1-D367-AC1E-AFCA-2ED0F97B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951E-D870-2624-0508-8E0878E6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75206-F65D-E4D6-23DD-80F04719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C293-5E82-F5E8-1F65-77C97BB5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0657-A31E-E644-02A3-CB85C5B4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E9B9-BFDC-23B6-69AD-1167498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3F1-BEC5-9375-7BF9-37EFB15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BF60-3987-EAA0-5EF4-993F87051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658ED-7908-49C4-3666-09C587B5E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EB61-E93E-01EC-8599-5784BFA3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2522-77A8-BCA3-D2B2-3E98256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40C47-55C1-5F44-2CCD-4E77ED9E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2554-A43A-AF49-3B06-FCE75CA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AAD6-0E3C-6620-349A-DAED7475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EC5F6-C608-3A53-D8E9-6B5FD30A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5BAA-6590-DF6F-4D2E-A687728E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BB904-85C4-D508-B76D-C189B397C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4292D-48E6-10B3-FFE8-C345C223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1A2C-72A6-4D42-1CF3-25995370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4C0BE-7EC9-8A27-649B-19BEDF68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5D1-EF08-C24F-EE8E-C1D6E29A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76DD7-89D7-668F-949A-277B91FA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E1130-8678-6847-87A2-C5FCC499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DB804-E5F0-8BBC-B5A1-4BF3A721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2A491-97D1-3BC6-6C33-004095B9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5EB1D-D2AF-6224-272F-2BC1CEE8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7F92F-6C81-6D1B-0A49-1859DA8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E8BA-A6B2-F5A0-2019-69B74AD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22A8-9F38-7B21-5B91-26ADEE6F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0AA4-510C-8776-44B9-57B680AB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D015C-A5E9-87DC-11D3-80AE994E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B389-ABE9-6EB7-8009-6BB0BEAD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09B7F-CA3E-E627-16CC-5DE45D69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4166-3934-F164-193F-3EAFD520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944F8-CB75-BB59-24B9-49BF471C4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D53A-142E-A60C-FD10-BAA8B315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5E0C-BAB5-377C-147F-5DDCB076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86F55-6A5C-5EF3-1A1D-C133CF3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EAA4C-798F-5275-729C-A559752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F8882-6750-EFE2-7BC0-A56F27BD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0213E-303F-E33F-D758-4FB5CF88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0C26-B69E-3FBC-DC09-DD6B95F7A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C5E6-546A-D441-9FC2-C89DD768F12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AE3A-13B8-7CB2-5E17-40E459B38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C410-91B4-AA5C-801A-5436F5C7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B0D7-47D8-D84C-B175-8279BE3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41C2-5718-908C-5566-50AB060BA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030D-0D57-8D8F-9F18-BCD35B97A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Brown</dc:creator>
  <cp:lastModifiedBy>Jason Brown</cp:lastModifiedBy>
  <cp:revision>1</cp:revision>
  <dcterms:created xsi:type="dcterms:W3CDTF">2022-10-21T08:34:14Z</dcterms:created>
  <dcterms:modified xsi:type="dcterms:W3CDTF">2022-10-21T08:35:27Z</dcterms:modified>
</cp:coreProperties>
</file>