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88F9-ECC9-B164-D136-CE80E8D54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97AC2-08E6-732B-E490-27321BFEF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3684-B4C0-41D4-087B-8B19630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FF27-8CE8-9240-A8DF-0EFF9BAB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EE5D-DE86-2FF6-6E3C-E9CE69C0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07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052D-4C95-6640-B2E9-69CC8CD7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661AF-F659-9595-512C-97C71341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43E2-70C9-1EAA-DB22-154D177A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D416-D743-4F5A-CA52-F6D647F6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AAAD0-2D20-9969-A1CA-9AB55DF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7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05574-DD86-7A37-1AD3-11FB747D1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9658-12E4-FB36-7E49-019C954C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A4D2-4908-0A03-8BB7-AD310863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6009-7A26-E3F3-DC04-1AF07959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CF95-6150-9513-FCB9-353C21FC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46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AD38-3CED-9C12-0E01-1F4F3EA1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336C-4D12-1EBA-DCD6-3E18166D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EDF9C-1081-ED2C-31C3-8F39C3E7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EA94-3211-41F7-7E8A-669410D8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CDFD-24DA-6F32-2EDE-6F103D5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9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91C1-6B3D-CFD1-CC33-B1C1C8F7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D1B2A-2EE7-F02C-A92D-F55C2D73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6F7E-D019-CF87-5F4F-1FB0C42D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741B-F8D3-92E5-1BC9-90E26B96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0BD6-2A09-D7E7-1BE9-5D000F18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4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94CB-4833-F36F-FC4F-8B569B8E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8B39-A39B-D0BB-6FDF-8062DC7A0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0C4C3-3CB7-0597-FAB1-CEA37173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E1EE4-E78B-D57F-D063-AACCDCA0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F272A-3C47-74B5-AAFD-D196AA32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01582-C821-8BFE-6F87-57E21AAA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937-2AC9-3635-B6FF-B88EBCD1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628CC-D442-038B-BD42-DCAE57A6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B46A-E2DA-7804-7BC9-B659BFB4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4C5EB-B87D-1906-9D16-B76CE86B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95613-24EC-2058-7D05-EB764FADC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CA695-1A24-F8A3-334E-AB69B348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988C3-820F-2600-B093-06B8A54D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846AB-36FD-B57F-3A0F-4F06AC73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4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7EBC-DB28-F068-DD89-66284F9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36962-CE46-5ED2-12D2-58ECC10B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6CDE-CA6F-9156-2888-C1595630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94467-9F63-7AD3-2FC5-E181D5A5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72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2031E-2C13-D14B-DF57-6A098E61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F22FD-C30F-294F-549C-6E6DADAA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A1066-4DD2-041F-3B61-AACFAC82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76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BE3C-3431-2FE8-9732-7D354EC4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5831-0E49-1483-98F6-3EA97CA9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BEC47-D789-EC93-225B-85B5331CE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B8DC5-C316-D6AB-F1AC-616840B9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4398B-B414-9F74-C265-8BF891BD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7706E-DB76-255E-4842-6C8FB2AD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09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87D3-9FEA-056E-CC8E-B1C51A40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E9DE0-C19D-200D-69EE-92DB21999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00E42-B7F5-1B3D-0C49-F04D06D47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42370-B100-AE1E-BB91-26A9E2D0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3E33A-886E-B5AD-703B-FC8E179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8D94-89BB-4E53-77C8-EEC7FBB2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6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5D660-99D4-04AA-D043-ABAA5837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D8B32-2CEC-994E-6CC9-521897910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F7E1-4345-38C0-0C84-6FA65D05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0BDF-F4C0-41F9-9E4F-DF13D40EA9FA}" type="datetimeFigureOut">
              <a:rPr lang="en-AU" smtClean="0"/>
              <a:t>16-May-22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56C3-524E-D91B-3B65-A70851BD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D44B-3503-84A5-032F-91BF94B4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ACB43-5E9C-4410-B8DE-1A5BC91EEF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5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animals/reptiles-and-amphibians/coiled-king-snake.jpg.ph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nake in the grass&#10;&#10;Description automatically generated with medium confidence">
            <a:extLst>
              <a:ext uri="{FF2B5EF4-FFF2-40B4-BE49-F238E27FC236}">
                <a16:creationId xmlns:a16="http://schemas.microsoft.com/office/drawing/2014/main" id="{B541B1A3-50B6-1FAF-3747-0EE3B0F99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24B75-2900-F477-2D18-8614CA5F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827" y="175089"/>
            <a:ext cx="9599227" cy="132079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You Want Snakes?</a:t>
            </a:r>
            <a:b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Because That’s How You Get Snakes.</a:t>
            </a:r>
            <a:endParaRPr lang="en-AU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CC593-1B6D-E6A2-6A4A-138ECDA11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6" y="6114742"/>
            <a:ext cx="6367755" cy="568169"/>
          </a:xfrm>
        </p:spPr>
        <p:txBody>
          <a:bodyPr>
            <a:normAutofit/>
          </a:bodyPr>
          <a:lstStyle/>
          <a:p>
            <a:pPr algn="l"/>
            <a:r>
              <a:rPr lang="en-US" sz="3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Terraform antipatterns in the wild</a:t>
            </a:r>
            <a:endParaRPr lang="en-AU" sz="32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E5220-0B2B-2F83-2C8C-3E3BD5E8ED9F}"/>
              </a:ext>
            </a:extLst>
          </p:cNvPr>
          <p:cNvSpPr txBox="1"/>
          <p:nvPr/>
        </p:nvSpPr>
        <p:spPr>
          <a:xfrm>
            <a:off x="8824404" y="6214160"/>
            <a:ext cx="317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 Brown – jasbro@jasbro.io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3174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nake in the grass&#10;&#10;Description automatically generated with medium confidence">
            <a:extLst>
              <a:ext uri="{FF2B5EF4-FFF2-40B4-BE49-F238E27FC236}">
                <a16:creationId xmlns:a16="http://schemas.microsoft.com/office/drawing/2014/main" id="{D8E4B4C8-3AC7-E1BC-731D-A0BFDB00E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103" b="8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7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You Want Snakes? Because That’s How You Get Snakes.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Want Snakes? Because That’s How You Get Snakes.</dc:title>
  <dc:creator>Jason Brown</dc:creator>
  <cp:lastModifiedBy>Jason Brown</cp:lastModifiedBy>
  <cp:revision>1</cp:revision>
  <dcterms:created xsi:type="dcterms:W3CDTF">2022-05-15T23:19:02Z</dcterms:created>
  <dcterms:modified xsi:type="dcterms:W3CDTF">2022-05-15T23:30:34Z</dcterms:modified>
</cp:coreProperties>
</file>