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 id="2147483708" r:id="rId7"/>
    <p:sldMasterId id="2147483720" r:id="rId8"/>
    <p:sldMasterId id="2147483732" r:id="rId9"/>
    <p:sldMasterId id="2147483744" r:id="rId10"/>
    <p:sldMasterId id="2147483756" r:id="rId11"/>
  </p:sldMasterIdLst>
  <p:notesMasterIdLst>
    <p:notesMasterId r:id="rId43"/>
  </p:notesMasterIdLst>
  <p:sldIdLst>
    <p:sldId id="256" r:id="rId12"/>
    <p:sldId id="258" r:id="rId13"/>
    <p:sldId id="417" r:id="rId14"/>
    <p:sldId id="469" r:id="rId15"/>
    <p:sldId id="470" r:id="rId16"/>
    <p:sldId id="475" r:id="rId17"/>
    <p:sldId id="492" r:id="rId18"/>
    <p:sldId id="514" r:id="rId19"/>
    <p:sldId id="511" r:id="rId20"/>
    <p:sldId id="512" r:id="rId21"/>
    <p:sldId id="520" r:id="rId22"/>
    <p:sldId id="558" r:id="rId23"/>
    <p:sldId id="524" r:id="rId24"/>
    <p:sldId id="525" r:id="rId25"/>
    <p:sldId id="526" r:id="rId26"/>
    <p:sldId id="559" r:id="rId27"/>
    <p:sldId id="560" r:id="rId28"/>
    <p:sldId id="527" r:id="rId29"/>
    <p:sldId id="528" r:id="rId30"/>
    <p:sldId id="529" r:id="rId31"/>
    <p:sldId id="530" r:id="rId32"/>
    <p:sldId id="531" r:id="rId33"/>
    <p:sldId id="532" r:id="rId34"/>
    <p:sldId id="533" r:id="rId35"/>
    <p:sldId id="534" r:id="rId36"/>
    <p:sldId id="509" r:id="rId37"/>
    <p:sldId id="546" r:id="rId38"/>
    <p:sldId id="604" r:id="rId39"/>
    <p:sldId id="589" r:id="rId40"/>
    <p:sldId id="590" r:id="rId41"/>
    <p:sldId id="561" r:id="rId42"/>
    <p:sldId id="562" r:id="rId44"/>
    <p:sldId id="563" r:id="rId45"/>
    <p:sldId id="564" r:id="rId46"/>
    <p:sldId id="537" r:id="rId47"/>
    <p:sldId id="538" r:id="rId48"/>
    <p:sldId id="539" r:id="rId49"/>
    <p:sldId id="540" r:id="rId50"/>
    <p:sldId id="541" r:id="rId51"/>
    <p:sldId id="542" r:id="rId52"/>
    <p:sldId id="543" r:id="rId53"/>
    <p:sldId id="544" r:id="rId54"/>
    <p:sldId id="345" r:id="rId55"/>
  </p:sldIdLst>
  <p:sldSz cx="9144000" cy="6858000" type="screen4x3"/>
  <p:notesSz cx="6858000" cy="9144000"/>
  <p:defaultTextStyle>
    <a:defPPr>
      <a:defRPr lang="es-E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2E0F00"/>
    <a:srgbClr val="3E1F00"/>
    <a:srgbClr val="1B311F"/>
    <a:srgbClr val="422C16"/>
    <a:srgbClr val="0C788E"/>
    <a:srgbClr val="006666"/>
    <a:srgbClr val="9832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323"/>
    <p:restoredTop sz="94595"/>
  </p:normalViewPr>
  <p:slideViewPr>
    <p:cSldViewPr showGuides="1">
      <p:cViewPr>
        <p:scale>
          <a:sx n="60" d="100"/>
          <a:sy n="60" d="100"/>
        </p:scale>
        <p:origin x="-738" y="-282"/>
      </p:cViewPr>
      <p:guideLst>
        <p:guide orient="horz" pos="2189"/>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slide" Target="slides/slide43.xml"/><Relationship Id="rId54" Type="http://schemas.openxmlformats.org/officeDocument/2006/relationships/slide" Target="slides/slide42.xml"/><Relationship Id="rId53" Type="http://schemas.openxmlformats.org/officeDocument/2006/relationships/slide" Target="slides/slide41.xml"/><Relationship Id="rId52" Type="http://schemas.openxmlformats.org/officeDocument/2006/relationships/slide" Target="slides/slide40.xml"/><Relationship Id="rId51" Type="http://schemas.openxmlformats.org/officeDocument/2006/relationships/slide" Target="slides/slide39.xml"/><Relationship Id="rId50" Type="http://schemas.openxmlformats.org/officeDocument/2006/relationships/slide" Target="slides/slide38.xml"/><Relationship Id="rId5" Type="http://schemas.openxmlformats.org/officeDocument/2006/relationships/slideMaster" Target="slideMasters/slideMaster4.xml"/><Relationship Id="rId49" Type="http://schemas.openxmlformats.org/officeDocument/2006/relationships/slide" Target="slides/slide37.xml"/><Relationship Id="rId48" Type="http://schemas.openxmlformats.org/officeDocument/2006/relationships/slide" Target="slides/slide36.xml"/><Relationship Id="rId47" Type="http://schemas.openxmlformats.org/officeDocument/2006/relationships/slide" Target="slides/slide35.xml"/><Relationship Id="rId46" Type="http://schemas.openxmlformats.org/officeDocument/2006/relationships/slide" Target="slides/slide34.xml"/><Relationship Id="rId45" Type="http://schemas.openxmlformats.org/officeDocument/2006/relationships/slide" Target="slides/slide33.xml"/><Relationship Id="rId44" Type="http://schemas.openxmlformats.org/officeDocument/2006/relationships/slide" Target="slides/slide32.xml"/><Relationship Id="rId43" Type="http://schemas.openxmlformats.org/officeDocument/2006/relationships/notesMaster" Target="notesMasters/notesMaster1.xml"/><Relationship Id="rId42" Type="http://schemas.openxmlformats.org/officeDocument/2006/relationships/slide" Target="slides/slide31.xml"/><Relationship Id="rId41" Type="http://schemas.openxmlformats.org/officeDocument/2006/relationships/slide" Target="slides/slide30.xml"/><Relationship Id="rId40" Type="http://schemas.openxmlformats.org/officeDocument/2006/relationships/slide" Target="slides/slide29.xml"/><Relationship Id="rId4" Type="http://schemas.openxmlformats.org/officeDocument/2006/relationships/slideMaster" Target="slideMasters/slideMaster3.xml"/><Relationship Id="rId39" Type="http://schemas.openxmlformats.org/officeDocument/2006/relationships/slide" Target="slides/slide28.xml"/><Relationship Id="rId38" Type="http://schemas.openxmlformats.org/officeDocument/2006/relationships/slide" Target="slides/slide27.xml"/><Relationship Id="rId37" Type="http://schemas.openxmlformats.org/officeDocument/2006/relationships/slide" Target="slides/slide26.xml"/><Relationship Id="rId36" Type="http://schemas.openxmlformats.org/officeDocument/2006/relationships/slide" Target="slides/slide25.xml"/><Relationship Id="rId35" Type="http://schemas.openxmlformats.org/officeDocument/2006/relationships/slide" Target="slides/slide24.xml"/><Relationship Id="rId34" Type="http://schemas.openxmlformats.org/officeDocument/2006/relationships/slide" Target="slides/slide23.xml"/><Relationship Id="rId33" Type="http://schemas.openxmlformats.org/officeDocument/2006/relationships/slide" Target="slides/slide22.xml"/><Relationship Id="rId32" Type="http://schemas.openxmlformats.org/officeDocument/2006/relationships/slide" Target="slides/slide21.xml"/><Relationship Id="rId31" Type="http://schemas.openxmlformats.org/officeDocument/2006/relationships/slide" Target="slides/slide20.xml"/><Relationship Id="rId30" Type="http://schemas.openxmlformats.org/officeDocument/2006/relationships/slide" Target="slides/slide19.xml"/><Relationship Id="rId3" Type="http://schemas.openxmlformats.org/officeDocument/2006/relationships/slideMaster" Target="slideMasters/slideMaster2.xml"/><Relationship Id="rId29" Type="http://schemas.openxmlformats.org/officeDocument/2006/relationships/slide" Target="slides/slide18.xml"/><Relationship Id="rId28" Type="http://schemas.openxmlformats.org/officeDocument/2006/relationships/slide" Target="slides/slide17.xml"/><Relationship Id="rId27" Type="http://schemas.openxmlformats.org/officeDocument/2006/relationships/slide" Target="slides/slide16.xml"/><Relationship Id="rId26" Type="http://schemas.openxmlformats.org/officeDocument/2006/relationships/slide" Target="slides/slide15.xml"/><Relationship Id="rId25" Type="http://schemas.openxmlformats.org/officeDocument/2006/relationships/slide" Target="slides/slide14.xml"/><Relationship Id="rId24" Type="http://schemas.openxmlformats.org/officeDocument/2006/relationships/slide" Target="slides/slide13.xml"/><Relationship Id="rId23" Type="http://schemas.openxmlformats.org/officeDocument/2006/relationships/slide" Target="slides/slide12.xml"/><Relationship Id="rId22" Type="http://schemas.openxmlformats.org/officeDocument/2006/relationships/slide" Target="slides/slide11.xml"/><Relationship Id="rId21" Type="http://schemas.openxmlformats.org/officeDocument/2006/relationships/slide" Target="slides/slide10.xml"/><Relationship Id="rId20" Type="http://schemas.openxmlformats.org/officeDocument/2006/relationships/slide" Target="slides/slide9.xml"/><Relationship Id="rId2" Type="http://schemas.openxmlformats.org/officeDocument/2006/relationships/theme" Target="theme/theme1.xml"/><Relationship Id="rId19" Type="http://schemas.openxmlformats.org/officeDocument/2006/relationships/slide" Target="slides/slide8.xml"/><Relationship Id="rId18" Type="http://schemas.openxmlformats.org/officeDocument/2006/relationships/slide" Target="slides/slide7.xml"/><Relationship Id="rId17" Type="http://schemas.openxmlformats.org/officeDocument/2006/relationships/slide" Target="slides/slide6.xml"/><Relationship Id="rId16" Type="http://schemas.openxmlformats.org/officeDocument/2006/relationships/slide" Target="slides/slide5.xml"/><Relationship Id="rId15" Type="http://schemas.openxmlformats.org/officeDocument/2006/relationships/slide" Target="slides/slide4.xml"/><Relationship Id="rId14" Type="http://schemas.openxmlformats.org/officeDocument/2006/relationships/slide" Target="slides/slide3.xml"/><Relationship Id="rId13" Type="http://schemas.openxmlformats.org/officeDocument/2006/relationships/slide" Target="slides/slide2.xml"/><Relationship Id="rId12" Type="http://schemas.openxmlformats.org/officeDocument/2006/relationships/slide" Target="slides/slide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white">
      <p:bgRef idx="1001">
        <a:schemeClr val="bg1"/>
      </p:bgRef>
    </p:bg>
    <p:spTree>
      <p:nvGrpSpPr>
        <p:cNvPr id="1" name=""/>
        <p:cNvGrpSpPr/>
        <p:nvPr/>
      </p:nvGrpSpPr>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noProof="1"/>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IN" sz="1200" b="0" i="0" u="none" strike="noStrike" kern="1200" cap="none" spc="0" normalizeH="0" baseline="0" noProof="1">
              <a:ln>
                <a:noFill/>
              </a:ln>
              <a:solidFill>
                <a:schemeClr val="tx1"/>
              </a:solidFill>
              <a:effectLst/>
              <a:uLnTx/>
              <a:uFillTx/>
              <a:latin typeface="Arial" panose="020B0604020202020204" pitchFamily="34" charset="0"/>
              <a:ea typeface="+mn-ea"/>
              <a:cs typeface="+mn-cs"/>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noProof="1">
                <a:cs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0D1B9FA-A8A9-45D2-8C6C-6119596B2F99}" type="datetimeFigureOut">
              <a:rPr kumimoji="0" lang="en-US" sz="1200" b="0" i="0" u="none" strike="noStrike" kern="1200" cap="none" spc="0" normalizeH="0" baseline="0" noProof="1">
                <a:ln>
                  <a:noFill/>
                </a:ln>
                <a:solidFill>
                  <a:schemeClr val="tx1"/>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1">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0244" name="Slide Image Placeholder 3"/>
          <p:cNvSpPr>
            <a:spLocks noGrp="1" noRot="1" noChangeAspect="1"/>
          </p:cNvSpPr>
          <p:nvPr>
            <p:ph type="sldImg"/>
          </p:nvPr>
        </p:nvSpPr>
        <p:spPr>
          <a:xfrm>
            <a:off x="1143000" y="685800"/>
            <a:ext cx="4572000" cy="3429000"/>
          </a:xfrm>
          <a:prstGeom prst="rect">
            <a:avLst/>
          </a:prstGeom>
          <a:noFill/>
          <a:ln w="12700" cap="flat" cmpd="sng">
            <a:solidFill>
              <a:srgbClr val="000000"/>
            </a:solidFill>
            <a:prstDash val="solid"/>
            <a:round/>
            <a:headEnd type="none" w="med" len="med"/>
            <a:tailEnd type="none" w="med" len="med"/>
          </a:ln>
        </p:spPr>
      </p:sp>
      <p:sp>
        <p:nvSpPr>
          <p:cNvPr id="5125" name="Notes Placeholder 4"/>
          <p:cNvSpPr>
            <a:spLocks noGrp="1" noChangeArrowheads="1"/>
          </p:cNvSpPr>
          <p:nvPr>
            <p:ph type="body" sz="quarter" idx="4294967295"/>
          </p:nvPr>
        </p:nvSpPr>
        <p:spPr bwMode="auto">
          <a:xfrm>
            <a:off x="685800" y="4343400"/>
            <a:ext cx="5486400" cy="4114800"/>
          </a:xfrm>
          <a:prstGeom prst="rect">
            <a:avLst/>
          </a:prstGeom>
          <a:noFill/>
          <a:ln w="9525">
            <a:noFill/>
            <a:miter lim="800000"/>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n-lt"/>
                <a:ea typeface="+mn-ea"/>
                <a:cs typeface="+mn-cs"/>
              </a:rPr>
              <a:t>Click to edit Master text styles</a:t>
            </a:r>
            <a:endParaRPr kumimoji="0" lang="en-US" altLang="zh-CN"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n-lt"/>
                <a:ea typeface="+mn-ea"/>
                <a:cs typeface="+mn-cs"/>
              </a:rPr>
              <a:t>Second level</a:t>
            </a:r>
            <a:endParaRPr kumimoji="0" lang="en-US" altLang="zh-CN"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n-lt"/>
                <a:ea typeface="+mn-ea"/>
                <a:cs typeface="+mn-cs"/>
              </a:rPr>
              <a:t>Third level</a:t>
            </a:r>
            <a:endParaRPr kumimoji="0" lang="en-US" altLang="zh-CN"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n-lt"/>
                <a:ea typeface="+mn-ea"/>
                <a:cs typeface="+mn-cs"/>
              </a:rPr>
              <a:t>Fourth level</a:t>
            </a:r>
            <a:endParaRPr kumimoji="0" lang="en-US" altLang="zh-CN"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n-lt"/>
                <a:ea typeface="+mn-ea"/>
                <a:cs typeface="+mn-cs"/>
              </a:rPr>
              <a:t>Fifth level</a:t>
            </a:r>
            <a:endParaRPr kumimoji="0" lang="en-I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noProof="1"/>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IN" sz="1200" b="0" i="0" u="none" strike="noStrike" kern="1200" cap="none" spc="0" normalizeH="0" baseline="0" noProof="1">
              <a:ln>
                <a:noFill/>
              </a:ln>
              <a:solidFill>
                <a:schemeClr val="tx1"/>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
            <a:pPr lvl="0" algn="r" eaLnBrk="1" fontAlgn="base" hangingPunct="1"/>
            <a:fld id="{9A0DB2DC-4C9A-4742-B13C-FB6460FD3503}" type="slidenum">
              <a:rPr lang="en-IN" altLang="en-US" sz="1200" strike="noStrike" noProof="1" dirty="0">
                <a:latin typeface="Arial" panose="020B0604020202020204" pitchFamily="34" charset="0"/>
                <a:ea typeface="+mn-ea"/>
                <a:cs typeface="+mn-cs"/>
              </a:rPr>
            </a:fld>
            <a:endParaRPr lang="en-I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en-US" strike="noStrike" noProof="1" smtClean="0"/>
              <a:t>Click to edit Master subtitle style</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en-US" strike="noStrike" noProof="1" smtClean="0"/>
              <a:t>Click to edit Master subtitle style</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9" name="Slide Number Placeholder 8"/>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4" name="Slide Number Placeholder 3"/>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en-US" sz="3200" b="0" i="0" u="none" strike="noStrike" kern="1200" cap="none" spc="0" normalizeH="0" baseline="0" noProof="1">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457200" y="274638"/>
            <a:ext cx="6019800" cy="5851525"/>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457200" y="274638"/>
            <a:ext cx="6019800" cy="5851525"/>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en-US" strike="noStrike" noProof="1" smtClean="0"/>
              <a:t>Click to edit Master subtitle style</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9" name="Slide Number Placeholder 8"/>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4" name="Slide Number Placeholder 3"/>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en-US" sz="3200" b="0" i="0" u="none" strike="noStrike" kern="1200" cap="none" spc="0" normalizeH="0" baseline="0" noProof="1">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457200" y="274638"/>
            <a:ext cx="6019800" cy="5851525"/>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en-US" strike="noStrike" noProof="1" smtClean="0"/>
              <a:t>Click to edit Master subtitle style</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9" name="Slide Number Placeholder 8"/>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4" name="Slide Number Placeholder 3"/>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en-US" sz="3200" b="0" i="0" u="none" strike="noStrike" kern="1200" cap="none" spc="0" normalizeH="0" baseline="0" noProof="1">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457200" y="274638"/>
            <a:ext cx="6019800" cy="5851525"/>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en-US" strike="noStrike" noProof="1" smtClean="0"/>
              <a:t>Click to edit Master subtitle style</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9" name="Slide Number Placeholder 8"/>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4" name="Slide Number Placeholder 3"/>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en-US" sz="3200" b="0" i="0" u="none" strike="noStrike" kern="1200" cap="none" spc="0" normalizeH="0" baseline="0" noProof="1">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457200" y="274638"/>
            <a:ext cx="6019800" cy="5851525"/>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en-US" strike="noStrike" noProof="1" smtClean="0"/>
              <a:t>Click to edit Master subtitle style</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9" name="Slide Number Placeholder 8"/>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9" name="Slide Number Placeholder 8"/>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4" name="Slide Number Placeholder 3"/>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en-US" sz="3200" b="0" i="0" u="none" strike="noStrike" kern="1200" cap="none" spc="0" normalizeH="0" baseline="0" noProof="1">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457200" y="274638"/>
            <a:ext cx="6019800" cy="5851525"/>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en-US" strike="noStrike" noProof="1" smtClean="0"/>
              <a:t>Click to edit Master subtitle style</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9" name="Slide Number Placeholder 8"/>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4" name="Slide Number Placeholder 3"/>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en-US" sz="3200" b="0" i="0" u="none" strike="noStrike" kern="1200" cap="none" spc="0" normalizeH="0" baseline="0" noProof="1">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457200" y="274638"/>
            <a:ext cx="6019800" cy="5851525"/>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en-US" strike="noStrike" noProof="1" smtClean="0"/>
              <a:t>Click to edit Master subtitle style</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4" name="Slide Number Placeholder 3"/>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9" name="Slide Number Placeholder 8"/>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4" name="Slide Number Placeholder 3"/>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en-US" sz="3200" b="0" i="0" u="none" strike="noStrike" kern="1200" cap="none" spc="0" normalizeH="0" baseline="0" noProof="1">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457200" y="274638"/>
            <a:ext cx="6019800" cy="5851525"/>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en-US" strike="noStrike" noProof="1" smtClean="0"/>
              <a:t>Click to edit Master subtitle style</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9" name="Slide Number Placeholder 8"/>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4" name="Slide Number Placeholder 3"/>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en-US" sz="3200" b="0" i="0" u="none" strike="noStrike" kern="1200" cap="none" spc="0" normalizeH="0" baseline="0" noProof="1">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457200" y="274638"/>
            <a:ext cx="6019800" cy="5851525"/>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en-US" strike="noStrike" noProof="1" smtClean="0"/>
              <a:t>Click to edit Master subtitle style</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en-US" sz="3200" b="0" i="0" u="none" strike="noStrike" kern="1200" cap="none" spc="0" normalizeH="0" baseline="0" noProof="1">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9" name="Slide Number Placeholder 8"/>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4" name="Slide Number Placeholder 3"/>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en-US" sz="3200" b="0" i="0" u="none" strike="noStrike" kern="1200" cap="none" spc="0" normalizeH="0" baseline="0" noProof="1">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457200" y="274638"/>
            <a:ext cx="6019800" cy="5851525"/>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08.xml"/><Relationship Id="rId8" Type="http://schemas.openxmlformats.org/officeDocument/2006/relationships/slideLayout" Target="../slideLayouts/slideLayout107.xml"/><Relationship Id="rId7" Type="http://schemas.openxmlformats.org/officeDocument/2006/relationships/slideLayout" Target="../slideLayouts/slideLayout106.xml"/><Relationship Id="rId6" Type="http://schemas.openxmlformats.org/officeDocument/2006/relationships/slideLayout" Target="../slideLayouts/slideLayout105.xml"/><Relationship Id="rId5" Type="http://schemas.openxmlformats.org/officeDocument/2006/relationships/slideLayout" Target="../slideLayouts/slideLayout104.xml"/><Relationship Id="rId4" Type="http://schemas.openxmlformats.org/officeDocument/2006/relationships/slideLayout" Target="../slideLayouts/slideLayout103.xml"/><Relationship Id="rId3" Type="http://schemas.openxmlformats.org/officeDocument/2006/relationships/slideLayout" Target="../slideLayouts/slideLayout102.xml"/><Relationship Id="rId2" Type="http://schemas.openxmlformats.org/officeDocument/2006/relationships/slideLayout" Target="../slideLayouts/slideLayout101.xml"/><Relationship Id="rId12" Type="http://schemas.openxmlformats.org/officeDocument/2006/relationships/theme" Target="../theme/theme10.xml"/><Relationship Id="rId11" Type="http://schemas.openxmlformats.org/officeDocument/2006/relationships/slideLayout" Target="../slideLayouts/slideLayout110.xml"/><Relationship Id="rId10" Type="http://schemas.openxmlformats.org/officeDocument/2006/relationships/slideLayout" Target="../slideLayouts/slideLayout109.xml"/><Relationship Id="rId1" Type="http://schemas.openxmlformats.org/officeDocument/2006/relationships/slideLayout" Target="../slideLayouts/slideLayout10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2" Type="http://schemas.openxmlformats.org/officeDocument/2006/relationships/theme" Target="../theme/theme5.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2" Type="http://schemas.openxmlformats.org/officeDocument/2006/relationships/theme" Target="../theme/theme6.xml"/><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5.xml"/><Relationship Id="rId8" Type="http://schemas.openxmlformats.org/officeDocument/2006/relationships/slideLayout" Target="../slideLayouts/slideLayout74.xml"/><Relationship Id="rId7" Type="http://schemas.openxmlformats.org/officeDocument/2006/relationships/slideLayout" Target="../slideLayouts/slideLayout73.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 Type="http://schemas.openxmlformats.org/officeDocument/2006/relationships/slideLayout" Target="../slideLayouts/slideLayout69.xml"/><Relationship Id="rId2" Type="http://schemas.openxmlformats.org/officeDocument/2006/relationships/slideLayout" Target="../slideLayouts/slideLayout68.xml"/><Relationship Id="rId12" Type="http://schemas.openxmlformats.org/officeDocument/2006/relationships/theme" Target="../theme/theme7.xml"/><Relationship Id="rId11" Type="http://schemas.openxmlformats.org/officeDocument/2006/relationships/slideLayout" Target="../slideLayouts/slideLayout77.xml"/><Relationship Id="rId10" Type="http://schemas.openxmlformats.org/officeDocument/2006/relationships/slideLayout" Target="../slideLayouts/slideLayout76.xml"/><Relationship Id="rId1" Type="http://schemas.openxmlformats.org/officeDocument/2006/relationships/slideLayout" Target="../slideLayouts/slideLayout67.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6.xml"/><Relationship Id="rId8" Type="http://schemas.openxmlformats.org/officeDocument/2006/relationships/slideLayout" Target="../slideLayouts/slideLayout85.xml"/><Relationship Id="rId7" Type="http://schemas.openxmlformats.org/officeDocument/2006/relationships/slideLayout" Target="../slideLayouts/slideLayout84.xml"/><Relationship Id="rId6" Type="http://schemas.openxmlformats.org/officeDocument/2006/relationships/slideLayout" Target="../slideLayouts/slideLayout83.xml"/><Relationship Id="rId5" Type="http://schemas.openxmlformats.org/officeDocument/2006/relationships/slideLayout" Target="../slideLayouts/slideLayout82.xml"/><Relationship Id="rId4" Type="http://schemas.openxmlformats.org/officeDocument/2006/relationships/slideLayout" Target="../slideLayouts/slideLayout81.xml"/><Relationship Id="rId3" Type="http://schemas.openxmlformats.org/officeDocument/2006/relationships/slideLayout" Target="../slideLayouts/slideLayout80.xml"/><Relationship Id="rId2" Type="http://schemas.openxmlformats.org/officeDocument/2006/relationships/slideLayout" Target="../slideLayouts/slideLayout79.xml"/><Relationship Id="rId12" Type="http://schemas.openxmlformats.org/officeDocument/2006/relationships/theme" Target="../theme/theme8.xml"/><Relationship Id="rId11" Type="http://schemas.openxmlformats.org/officeDocument/2006/relationships/slideLayout" Target="../slideLayouts/slideLayout88.xml"/><Relationship Id="rId10" Type="http://schemas.openxmlformats.org/officeDocument/2006/relationships/slideLayout" Target="../slideLayouts/slideLayout87.xml"/><Relationship Id="rId1" Type="http://schemas.openxmlformats.org/officeDocument/2006/relationships/slideLayout" Target="../slideLayouts/slideLayout78.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7.xml"/><Relationship Id="rId8" Type="http://schemas.openxmlformats.org/officeDocument/2006/relationships/slideLayout" Target="../slideLayouts/slideLayout96.xml"/><Relationship Id="rId7" Type="http://schemas.openxmlformats.org/officeDocument/2006/relationships/slideLayout" Target="../slideLayouts/slideLayout95.xml"/><Relationship Id="rId6" Type="http://schemas.openxmlformats.org/officeDocument/2006/relationships/slideLayout" Target="../slideLayouts/slideLayout94.xml"/><Relationship Id="rId5" Type="http://schemas.openxmlformats.org/officeDocument/2006/relationships/slideLayout" Target="../slideLayouts/slideLayout93.xml"/><Relationship Id="rId4" Type="http://schemas.openxmlformats.org/officeDocument/2006/relationships/slideLayout" Target="../slideLayouts/slideLayout92.xml"/><Relationship Id="rId3" Type="http://schemas.openxmlformats.org/officeDocument/2006/relationships/slideLayout" Target="../slideLayouts/slideLayout91.xml"/><Relationship Id="rId2" Type="http://schemas.openxmlformats.org/officeDocument/2006/relationships/slideLayout" Target="../slideLayouts/slideLayout90.xml"/><Relationship Id="rId12" Type="http://schemas.openxmlformats.org/officeDocument/2006/relationships/theme" Target="../theme/theme9.xml"/><Relationship Id="rId11" Type="http://schemas.openxmlformats.org/officeDocument/2006/relationships/slideLayout" Target="../slideLayouts/slideLayout99.xml"/><Relationship Id="rId10" Type="http://schemas.openxmlformats.org/officeDocument/2006/relationships/slideLayout" Target="../slideLayouts/slideLayout98.xml"/><Relationship Id="rId1" Type="http://schemas.openxmlformats.org/officeDocument/2006/relationships/slideLayout" Target="../slideLayouts/slideLayout8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Ref idx="1001">
        <a:schemeClr val="bg1"/>
      </p:bgRef>
    </p:bg>
    <p:spTree>
      <p:nvGrpSpPr>
        <p:cNvPr id="1" name=""/>
        <p:cNvGrpSpPr/>
        <p:nvPr/>
      </p:nvGrpSpPr>
      <p:grpSpPr/>
      <p:sp>
        <p:nvSpPr>
          <p:cNvPr id="1026" name="Title Placeholder 1"/>
          <p:cNvSpPr>
            <a:spLocks noGrp="1"/>
          </p:cNvSpPr>
          <p:nvPr>
            <p:ph type="title"/>
          </p:nvPr>
        </p:nvSpPr>
        <p:spPr>
          <a:xfrm>
            <a:off x="457200" y="274638"/>
            <a:ext cx="82296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7" name="Text Placeholder 2"/>
          <p:cNvSpPr>
            <a:spLocks noGrp="1"/>
          </p:cNvSpPr>
          <p:nvPr>
            <p:ph type="body"/>
          </p:nvPr>
        </p:nvSpPr>
        <p:spPr>
          <a:xfrm>
            <a:off x="457200" y="1600200"/>
            <a:ext cx="8229600" cy="4525963"/>
          </a:xfrm>
          <a:prstGeom prst="rect">
            <a:avLst/>
          </a:prstGeom>
          <a:noFill/>
          <a:ln w="9525">
            <a:noFill/>
          </a:ln>
        </p:spPr>
        <p:txBody>
          <a:bodyPr anchor="t" anchorCtr="0"/>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noProof="1">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noProof="1">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bwMode="white">
      <p:bgRef idx="1001">
        <a:schemeClr val="bg1"/>
      </p:bgRef>
    </p:bg>
    <p:spTree>
      <p:nvGrpSpPr>
        <p:cNvPr id="1" name=""/>
        <p:cNvGrpSpPr/>
        <p:nvPr/>
      </p:nvGrpSpPr>
      <p:grpSpPr/>
      <p:sp>
        <p:nvSpPr>
          <p:cNvPr id="9218" name="Title Placeholder 1"/>
          <p:cNvSpPr>
            <a:spLocks noGrp="1"/>
          </p:cNvSpPr>
          <p:nvPr>
            <p:ph type="title"/>
          </p:nvPr>
        </p:nvSpPr>
        <p:spPr>
          <a:xfrm>
            <a:off x="457200" y="274638"/>
            <a:ext cx="82296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9219" name="Text Placeholder 2"/>
          <p:cNvSpPr>
            <a:spLocks noGrp="1"/>
          </p:cNvSpPr>
          <p:nvPr>
            <p:ph type="body"/>
          </p:nvPr>
        </p:nvSpPr>
        <p:spPr>
          <a:xfrm>
            <a:off x="457200" y="1600200"/>
            <a:ext cx="8229600" cy="4525963"/>
          </a:xfrm>
          <a:prstGeom prst="rect">
            <a:avLst/>
          </a:prstGeom>
          <a:noFill/>
          <a:ln w="9525">
            <a:noFill/>
          </a:ln>
        </p:spPr>
        <p:txBody>
          <a:bodyPr anchor="t" anchorCtr="0"/>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noProof="1">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noProof="1">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white">
      <p:bgRef idx="1001">
        <a:schemeClr val="bg1"/>
      </p:bgRef>
    </p:bg>
    <p:spTree>
      <p:nvGrpSpPr>
        <p:cNvPr id="1" name=""/>
        <p:cNvGrpSpPr/>
        <p:nvPr/>
      </p:nvGrpSpPr>
      <p:grpSpPr/>
      <p:sp>
        <p:nvSpPr>
          <p:cNvPr id="2050" name="Title Placeholder 1"/>
          <p:cNvSpPr>
            <a:spLocks noGrp="1"/>
          </p:cNvSpPr>
          <p:nvPr>
            <p:ph type="title"/>
          </p:nvPr>
        </p:nvSpPr>
        <p:spPr>
          <a:xfrm>
            <a:off x="457200" y="274638"/>
            <a:ext cx="82296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2051" name="Text Placeholder 2"/>
          <p:cNvSpPr>
            <a:spLocks noGrp="1"/>
          </p:cNvSpPr>
          <p:nvPr>
            <p:ph type="body"/>
          </p:nvPr>
        </p:nvSpPr>
        <p:spPr>
          <a:xfrm>
            <a:off x="457200" y="1600200"/>
            <a:ext cx="8229600" cy="4525963"/>
          </a:xfrm>
          <a:prstGeom prst="rect">
            <a:avLst/>
          </a:prstGeom>
          <a:noFill/>
          <a:ln w="9525">
            <a:noFill/>
          </a:ln>
        </p:spPr>
        <p:txBody>
          <a:bodyPr anchor="t" anchorCtr="0"/>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noProof="1">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noProof="1">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white">
      <p:bgRef idx="1001">
        <a:schemeClr val="bg1"/>
      </p:bgRef>
    </p:bg>
    <p:spTree>
      <p:nvGrpSpPr>
        <p:cNvPr id="1" name=""/>
        <p:cNvGrpSpPr/>
        <p:nvPr/>
      </p:nvGrpSpPr>
      <p:grpSpPr/>
      <p:sp>
        <p:nvSpPr>
          <p:cNvPr id="3074" name="Title Placeholder 1"/>
          <p:cNvSpPr>
            <a:spLocks noGrp="1"/>
          </p:cNvSpPr>
          <p:nvPr>
            <p:ph type="title"/>
          </p:nvPr>
        </p:nvSpPr>
        <p:spPr>
          <a:xfrm>
            <a:off x="457200" y="274638"/>
            <a:ext cx="82296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3075" name="Text Placeholder 2"/>
          <p:cNvSpPr>
            <a:spLocks noGrp="1"/>
          </p:cNvSpPr>
          <p:nvPr>
            <p:ph type="body"/>
          </p:nvPr>
        </p:nvSpPr>
        <p:spPr>
          <a:xfrm>
            <a:off x="457200" y="1600200"/>
            <a:ext cx="8229600" cy="4525963"/>
          </a:xfrm>
          <a:prstGeom prst="rect">
            <a:avLst/>
          </a:prstGeom>
          <a:noFill/>
          <a:ln w="9525">
            <a:noFill/>
          </a:ln>
        </p:spPr>
        <p:txBody>
          <a:bodyPr anchor="t" anchorCtr="0"/>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noProof="1">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noProof="1">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white">
      <p:bgRef idx="1001">
        <a:schemeClr val="bg1"/>
      </p:bgRef>
    </p:bg>
    <p:spTree>
      <p:nvGrpSpPr>
        <p:cNvPr id="1" name=""/>
        <p:cNvGrpSpPr/>
        <p:nvPr/>
      </p:nvGrpSpPr>
      <p:grpSpPr/>
      <p:sp>
        <p:nvSpPr>
          <p:cNvPr id="4098" name="Title Placeholder 1"/>
          <p:cNvSpPr>
            <a:spLocks noGrp="1"/>
          </p:cNvSpPr>
          <p:nvPr>
            <p:ph type="title"/>
          </p:nvPr>
        </p:nvSpPr>
        <p:spPr>
          <a:xfrm>
            <a:off x="457200" y="274638"/>
            <a:ext cx="82296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4099" name="Text Placeholder 2"/>
          <p:cNvSpPr>
            <a:spLocks noGrp="1"/>
          </p:cNvSpPr>
          <p:nvPr>
            <p:ph type="body"/>
          </p:nvPr>
        </p:nvSpPr>
        <p:spPr>
          <a:xfrm>
            <a:off x="457200" y="1600200"/>
            <a:ext cx="8229600" cy="4525963"/>
          </a:xfrm>
          <a:prstGeom prst="rect">
            <a:avLst/>
          </a:prstGeom>
          <a:noFill/>
          <a:ln w="9525">
            <a:noFill/>
          </a:ln>
        </p:spPr>
        <p:txBody>
          <a:bodyPr anchor="t" anchorCtr="0"/>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noProof="1">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noProof="1">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white">
      <p:bgRef idx="1001">
        <a:schemeClr val="bg1"/>
      </p:bgRef>
    </p:bg>
    <p:spTree>
      <p:nvGrpSpPr>
        <p:cNvPr id="1" name=""/>
        <p:cNvGrpSpPr/>
        <p:nvPr/>
      </p:nvGrpSpPr>
      <p:grpSpPr/>
      <p:sp>
        <p:nvSpPr>
          <p:cNvPr id="5122" name="Title Placeholder 1"/>
          <p:cNvSpPr>
            <a:spLocks noGrp="1"/>
          </p:cNvSpPr>
          <p:nvPr>
            <p:ph type="title"/>
          </p:nvPr>
        </p:nvSpPr>
        <p:spPr>
          <a:xfrm>
            <a:off x="457200" y="274638"/>
            <a:ext cx="82296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5123" name="Text Placeholder 2"/>
          <p:cNvSpPr>
            <a:spLocks noGrp="1"/>
          </p:cNvSpPr>
          <p:nvPr>
            <p:ph type="body"/>
          </p:nvPr>
        </p:nvSpPr>
        <p:spPr>
          <a:xfrm>
            <a:off x="457200" y="1600200"/>
            <a:ext cx="8229600" cy="4525963"/>
          </a:xfrm>
          <a:prstGeom prst="rect">
            <a:avLst/>
          </a:prstGeom>
          <a:noFill/>
          <a:ln w="9525">
            <a:noFill/>
          </a:ln>
        </p:spPr>
        <p:txBody>
          <a:bodyPr anchor="t" anchorCtr="0"/>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noProof="1">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noProof="1">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white">
      <p:bgRef idx="1001">
        <a:schemeClr val="bg1"/>
      </p:bgRef>
    </p:bg>
    <p:spTree>
      <p:nvGrpSpPr>
        <p:cNvPr id="1" name=""/>
        <p:cNvGrpSpPr/>
        <p:nvPr/>
      </p:nvGrpSpPr>
      <p:grpSpPr/>
      <p:sp>
        <p:nvSpPr>
          <p:cNvPr id="6146" name="Title Placeholder 1"/>
          <p:cNvSpPr>
            <a:spLocks noGrp="1"/>
          </p:cNvSpPr>
          <p:nvPr>
            <p:ph type="title"/>
          </p:nvPr>
        </p:nvSpPr>
        <p:spPr>
          <a:xfrm>
            <a:off x="457200" y="274638"/>
            <a:ext cx="82296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6147" name="Text Placeholder 2"/>
          <p:cNvSpPr>
            <a:spLocks noGrp="1"/>
          </p:cNvSpPr>
          <p:nvPr>
            <p:ph type="body"/>
          </p:nvPr>
        </p:nvSpPr>
        <p:spPr>
          <a:xfrm>
            <a:off x="457200" y="1600200"/>
            <a:ext cx="8229600" cy="4525963"/>
          </a:xfrm>
          <a:prstGeom prst="rect">
            <a:avLst/>
          </a:prstGeom>
          <a:noFill/>
          <a:ln w="9525">
            <a:noFill/>
          </a:ln>
        </p:spPr>
        <p:txBody>
          <a:bodyPr anchor="t" anchorCtr="0"/>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noProof="1">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noProof="1">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bwMode="white">
      <p:bgRef idx="1001">
        <a:schemeClr val="bg1"/>
      </p:bgRef>
    </p:bg>
    <p:spTree>
      <p:nvGrpSpPr>
        <p:cNvPr id="1" name=""/>
        <p:cNvGrpSpPr/>
        <p:nvPr/>
      </p:nvGrpSpPr>
      <p:grpSpPr/>
      <p:sp>
        <p:nvSpPr>
          <p:cNvPr id="7170" name="Title Placeholder 1"/>
          <p:cNvSpPr>
            <a:spLocks noGrp="1"/>
          </p:cNvSpPr>
          <p:nvPr>
            <p:ph type="title"/>
          </p:nvPr>
        </p:nvSpPr>
        <p:spPr>
          <a:xfrm>
            <a:off x="457200" y="274638"/>
            <a:ext cx="82296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7171" name="Text Placeholder 2"/>
          <p:cNvSpPr>
            <a:spLocks noGrp="1"/>
          </p:cNvSpPr>
          <p:nvPr>
            <p:ph type="body"/>
          </p:nvPr>
        </p:nvSpPr>
        <p:spPr>
          <a:xfrm>
            <a:off x="457200" y="1600200"/>
            <a:ext cx="8229600" cy="4525963"/>
          </a:xfrm>
          <a:prstGeom prst="rect">
            <a:avLst/>
          </a:prstGeom>
          <a:noFill/>
          <a:ln w="9525">
            <a:noFill/>
          </a:ln>
        </p:spPr>
        <p:txBody>
          <a:bodyPr anchor="t" anchorCtr="0"/>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noProof="1">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noProof="1">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bwMode="white">
      <p:bgRef idx="1001">
        <a:schemeClr val="bg1"/>
      </p:bgRef>
    </p:bg>
    <p:spTree>
      <p:nvGrpSpPr>
        <p:cNvPr id="1" name=""/>
        <p:cNvGrpSpPr/>
        <p:nvPr/>
      </p:nvGrpSpPr>
      <p:grpSpPr/>
      <p:sp>
        <p:nvSpPr>
          <p:cNvPr id="8194" name="Title Placeholder 1"/>
          <p:cNvSpPr>
            <a:spLocks noGrp="1"/>
          </p:cNvSpPr>
          <p:nvPr>
            <p:ph type="title"/>
          </p:nvPr>
        </p:nvSpPr>
        <p:spPr>
          <a:xfrm>
            <a:off x="457200" y="274638"/>
            <a:ext cx="82296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8195" name="Text Placeholder 2"/>
          <p:cNvSpPr>
            <a:spLocks noGrp="1"/>
          </p:cNvSpPr>
          <p:nvPr>
            <p:ph type="body"/>
          </p:nvPr>
        </p:nvSpPr>
        <p:spPr>
          <a:xfrm>
            <a:off x="457200" y="1600200"/>
            <a:ext cx="8229600" cy="4525963"/>
          </a:xfrm>
          <a:prstGeom prst="rect">
            <a:avLst/>
          </a:prstGeom>
          <a:noFill/>
          <a:ln w="9525">
            <a:noFill/>
          </a:ln>
        </p:spPr>
        <p:txBody>
          <a:bodyPr anchor="t" anchorCtr="0"/>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noProof="1">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noProof="1">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bwMode="white">
      <p:bgRef idx="1001">
        <a:schemeClr val="bg1"/>
      </p:bgRef>
    </p:bg>
    <p:spTree>
      <p:nvGrpSpPr>
        <p:cNvPr id="1" name=""/>
        <p:cNvGrpSpPr/>
        <p:nvPr/>
      </p:nvGrpSpPr>
      <p:grpSpPr/>
      <p:sp>
        <p:nvSpPr>
          <p:cNvPr id="9218" name="Title Placeholder 1"/>
          <p:cNvSpPr>
            <a:spLocks noGrp="1"/>
          </p:cNvSpPr>
          <p:nvPr>
            <p:ph type="title"/>
          </p:nvPr>
        </p:nvSpPr>
        <p:spPr>
          <a:xfrm>
            <a:off x="457200" y="274638"/>
            <a:ext cx="82296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9219" name="Text Placeholder 2"/>
          <p:cNvSpPr>
            <a:spLocks noGrp="1"/>
          </p:cNvSpPr>
          <p:nvPr>
            <p:ph type="body"/>
          </p:nvPr>
        </p:nvSpPr>
        <p:spPr>
          <a:xfrm>
            <a:off x="457200" y="1600200"/>
            <a:ext cx="8229600" cy="4525963"/>
          </a:xfrm>
          <a:prstGeom prst="rect">
            <a:avLst/>
          </a:prstGeom>
          <a:noFill/>
          <a:ln w="9525">
            <a:noFill/>
          </a:ln>
        </p:spPr>
        <p:txBody>
          <a:bodyPr anchor="t" anchorCtr="0"/>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noProof="1">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noProof="1">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image" Target="../media/image1.jpe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68.xml"/><Relationship Id="rId2" Type="http://schemas.openxmlformats.org/officeDocument/2006/relationships/image" Target="../media/image1.jpe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9.xml"/><Relationship Id="rId2" Type="http://schemas.openxmlformats.org/officeDocument/2006/relationships/image" Target="../media/image1.jpe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9.xml"/><Relationship Id="rId2" Type="http://schemas.openxmlformats.org/officeDocument/2006/relationships/image" Target="../media/image1.jpe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9.xml"/><Relationship Id="rId2" Type="http://schemas.openxmlformats.org/officeDocument/2006/relationships/image" Target="../media/image1.jpe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9.xml"/><Relationship Id="rId2" Type="http://schemas.openxmlformats.org/officeDocument/2006/relationships/image" Target="../media/image1.jpeg"/><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9.xml"/><Relationship Id="rId2" Type="http://schemas.openxmlformats.org/officeDocument/2006/relationships/image" Target="../media/image1.jpe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9.xml"/><Relationship Id="rId2" Type="http://schemas.openxmlformats.org/officeDocument/2006/relationships/image" Target="../media/image1.jpeg"/><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9.xml"/><Relationship Id="rId2" Type="http://schemas.openxmlformats.org/officeDocument/2006/relationships/image" Target="../media/image1.jpeg"/><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9.xml"/><Relationship Id="rId2" Type="http://schemas.openxmlformats.org/officeDocument/2006/relationships/image" Target="../media/image1.jpeg"/><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9.xml"/><Relationship Id="rId2" Type="http://schemas.openxmlformats.org/officeDocument/2006/relationships/image" Target="../media/image1.jpeg"/><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9.xml"/><Relationship Id="rId2" Type="http://schemas.openxmlformats.org/officeDocument/2006/relationships/image" Target="../media/image1.jpeg"/><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9.xml"/><Relationship Id="rId2" Type="http://schemas.openxmlformats.org/officeDocument/2006/relationships/image" Target="../media/image1.jpeg"/><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46.xml"/><Relationship Id="rId2" Type="http://schemas.openxmlformats.org/officeDocument/2006/relationships/image" Target="../media/image1.jpeg"/><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01.xml"/><Relationship Id="rId2" Type="http://schemas.openxmlformats.org/officeDocument/2006/relationships/image" Target="../media/image1.jpeg"/><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jpe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01.xml"/><Relationship Id="rId2" Type="http://schemas.openxmlformats.org/officeDocument/2006/relationships/image" Target="../media/image4.jpeg"/><Relationship Id="rId1" Type="http://schemas.openxmlformats.org/officeDocument/2006/relationships/image" Target="../media/image3.jpe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01.xml"/><Relationship Id="rId1" Type="http://schemas.openxmlformats.org/officeDocument/2006/relationships/image" Target="../media/image3.jpe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01.xml"/><Relationship Id="rId1" Type="http://schemas.openxmlformats.org/officeDocument/2006/relationships/image" Target="../media/image3.jpe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01.xml"/><Relationship Id="rId1" Type="http://schemas.openxmlformats.org/officeDocument/2006/relationships/image" Target="../media/image3.jpe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90.xml"/><Relationship Id="rId2" Type="http://schemas.openxmlformats.org/officeDocument/2006/relationships/image" Target="../media/image1.jpeg"/><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90.xml"/><Relationship Id="rId2" Type="http://schemas.openxmlformats.org/officeDocument/2006/relationships/image" Target="../media/image1.jpeg"/><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90.xml"/><Relationship Id="rId2" Type="http://schemas.openxmlformats.org/officeDocument/2006/relationships/image" Target="../media/image1.jpeg"/><Relationship Id="rId1"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90.xml"/><Relationship Id="rId2" Type="http://schemas.openxmlformats.org/officeDocument/2006/relationships/image" Target="../media/image1.jpeg"/><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90.xml"/><Relationship Id="rId2" Type="http://schemas.openxmlformats.org/officeDocument/2006/relationships/image" Target="../media/image1.jpe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1.jpeg"/><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90.xml"/><Relationship Id="rId2" Type="http://schemas.openxmlformats.org/officeDocument/2006/relationships/image" Target="../media/image1.jpeg"/><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90.xml"/><Relationship Id="rId2" Type="http://schemas.openxmlformats.org/officeDocument/2006/relationships/image" Target="../media/image1.jpeg"/><Relationship Id="rId1"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90.xml"/><Relationship Id="rId2" Type="http://schemas.openxmlformats.org/officeDocument/2006/relationships/image" Target="../media/image1.jpeg"/><Relationship Id="rId1" Type="http://schemas.openxmlformats.org/officeDocument/2006/relationships/image" Target="../media/image2.png"/></Relationships>
</file>

<file path=ppt/slides/_rels/slide4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1.jpe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1.jpe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image" Target="../media/image1.jpe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image" Target="../media/image1.jpe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image" Target="../media/image1.jpe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bwMode="white">
      <p:bgPr>
        <a:solidFill>
          <a:schemeClr val="accent3">
            <a:lumMod val="75000"/>
          </a:schemeClr>
        </a:solidFill>
        <a:effectLst/>
      </p:bgPr>
    </p:bg>
    <p:spTree>
      <p:nvGrpSpPr>
        <p:cNvPr id="1" name=""/>
        <p:cNvGrpSpPr/>
        <p:nvPr/>
      </p:nvGrpSpPr>
      <p:grpSpPr/>
      <p:sp>
        <p:nvSpPr>
          <p:cNvPr id="11266" name="Rectangle 170"/>
          <p:cNvSpPr txBox="1"/>
          <p:nvPr/>
        </p:nvSpPr>
        <p:spPr>
          <a:xfrm>
            <a:off x="3214688" y="4500563"/>
            <a:ext cx="5786437" cy="1643062"/>
          </a:xfrm>
          <a:prstGeom prst="rect">
            <a:avLst/>
          </a:prstGeom>
          <a:noFill/>
          <a:ln w="9525">
            <a:noFill/>
          </a:ln>
        </p:spPr>
        <p:txBody>
          <a:bodyPr anchor="ctr" anchorCtr="0"/>
          <a:p>
            <a:pPr algn="r" eaLnBrk="0" hangingPunct="0"/>
            <a:r>
              <a:rPr lang="en-US" altLang="zh-CN" sz="1600" dirty="0">
                <a:solidFill>
                  <a:schemeClr val="bg1"/>
                </a:solidFill>
                <a:latin typeface="Times New Roman" panose="02020603050405020304" pitchFamily="18" charset="0"/>
                <a:ea typeface="SimSun" panose="02010600030101010101" pitchFamily="2" charset="-122"/>
              </a:rPr>
              <a:t>Dr. Pradeep Kumar Mallick</a:t>
            </a:r>
            <a:endParaRPr lang="en-US" altLang="zh-CN" sz="1600" dirty="0">
              <a:solidFill>
                <a:schemeClr val="bg1"/>
              </a:solidFill>
              <a:latin typeface="Times New Roman" panose="02020603050405020304" pitchFamily="18" charset="0"/>
              <a:ea typeface="SimSun" panose="02010600030101010101" pitchFamily="2" charset="-122"/>
            </a:endParaRPr>
          </a:p>
          <a:p>
            <a:pPr algn="r" eaLnBrk="0" hangingPunct="0"/>
            <a:r>
              <a:rPr lang="en-US" altLang="zh-CN" sz="1600" dirty="0">
                <a:solidFill>
                  <a:schemeClr val="bg1"/>
                </a:solidFill>
                <a:latin typeface="Times New Roman" panose="02020603050405020304" pitchFamily="18" charset="0"/>
                <a:ea typeface="SimSun" panose="02010600030101010101" pitchFamily="2" charset="-122"/>
              </a:rPr>
              <a:t>Associate Professor [II] </a:t>
            </a:r>
            <a:br>
              <a:rPr lang="en-US" altLang="zh-CN" sz="1600" dirty="0">
                <a:solidFill>
                  <a:schemeClr val="bg1"/>
                </a:solidFill>
                <a:latin typeface="Times New Roman" panose="02020603050405020304" pitchFamily="18" charset="0"/>
                <a:ea typeface="SimSun" panose="02010600030101010101" pitchFamily="2" charset="-122"/>
              </a:rPr>
            </a:br>
            <a:r>
              <a:rPr lang="en-US" altLang="zh-CN" sz="1600" dirty="0">
                <a:solidFill>
                  <a:schemeClr val="bg1"/>
                </a:solidFill>
                <a:latin typeface="Times New Roman" panose="02020603050405020304" pitchFamily="18" charset="0"/>
                <a:ea typeface="SimSun" panose="02010600030101010101" pitchFamily="2" charset="-122"/>
              </a:rPr>
              <a:t>School of Computer  Engineering, </a:t>
            </a:r>
            <a:br>
              <a:rPr lang="en-US" altLang="zh-CN" sz="1600" dirty="0">
                <a:solidFill>
                  <a:schemeClr val="bg1"/>
                </a:solidFill>
                <a:latin typeface="Times New Roman" panose="02020603050405020304" pitchFamily="18" charset="0"/>
                <a:ea typeface="SimSun" panose="02010600030101010101" pitchFamily="2" charset="-122"/>
              </a:rPr>
            </a:br>
            <a:r>
              <a:rPr lang="en-US" altLang="zh-CN" sz="1600" dirty="0">
                <a:solidFill>
                  <a:schemeClr val="bg1"/>
                </a:solidFill>
                <a:latin typeface="Times New Roman" panose="02020603050405020304" pitchFamily="18" charset="0"/>
                <a:ea typeface="SimSun" panose="02010600030101010101" pitchFamily="2" charset="-122"/>
              </a:rPr>
              <a:t>Kalinga Institute of Industrial Technology (KIIT), </a:t>
            </a:r>
            <a:endParaRPr lang="en-US" altLang="zh-CN" sz="1600" dirty="0">
              <a:solidFill>
                <a:schemeClr val="bg1"/>
              </a:solidFill>
              <a:latin typeface="Times New Roman" panose="02020603050405020304" pitchFamily="18" charset="0"/>
              <a:ea typeface="SimSun" panose="02010600030101010101" pitchFamily="2" charset="-122"/>
            </a:endParaRPr>
          </a:p>
          <a:p>
            <a:pPr algn="r" eaLnBrk="0" hangingPunct="0"/>
            <a:r>
              <a:rPr lang="en-US" altLang="zh-CN" sz="1600" dirty="0">
                <a:solidFill>
                  <a:schemeClr val="bg1"/>
                </a:solidFill>
                <a:latin typeface="Times New Roman" panose="02020603050405020304" pitchFamily="18" charset="0"/>
                <a:ea typeface="SimSun" panose="02010600030101010101" pitchFamily="2" charset="-122"/>
              </a:rPr>
              <a:t>Deemed to be University,Odisha</a:t>
            </a:r>
            <a:endParaRPr lang="en-US" altLang="zh-CN" sz="1600" dirty="0">
              <a:solidFill>
                <a:schemeClr val="bg1"/>
              </a:solidFill>
              <a:latin typeface="Times New Roman" panose="02020603050405020304" pitchFamily="18" charset="0"/>
              <a:ea typeface="SimSun" panose="02010600030101010101" pitchFamily="2" charset="-122"/>
            </a:endParaRPr>
          </a:p>
        </p:txBody>
      </p:sp>
      <p:sp>
        <p:nvSpPr>
          <p:cNvPr id="11267" name="Rectangle 7"/>
          <p:cNvSpPr/>
          <p:nvPr/>
        </p:nvSpPr>
        <p:spPr>
          <a:xfrm>
            <a:off x="0" y="0"/>
            <a:ext cx="9144000" cy="644525"/>
          </a:xfrm>
          <a:prstGeom prst="rect">
            <a:avLst/>
          </a:prstGeom>
          <a:noFill/>
          <a:ln w="9525">
            <a:noFill/>
          </a:ln>
        </p:spPr>
        <p:txBody>
          <a:bodyPr lIns="92075" tIns="46038" rIns="92075" bIns="46038" anchor="t" anchorCtr="0">
            <a:spAutoFit/>
          </a:bodyPr>
          <a:p>
            <a:pPr algn="ctr"/>
            <a:r>
              <a:rPr lang="en-US" altLang="zh-CN" sz="3600" b="1" dirty="0">
                <a:solidFill>
                  <a:schemeClr val="bg1"/>
                </a:solidFill>
                <a:latin typeface="Times New Roman" panose="02020603050405020304" pitchFamily="18" charset="0"/>
                <a:ea typeface="SimSun" panose="02010600030101010101" pitchFamily="2" charset="-122"/>
              </a:rPr>
              <a:t>Polymorphism in C++</a:t>
            </a:r>
            <a:endParaRPr lang="en-US" altLang="zh-CN" sz="3600" b="1" dirty="0">
              <a:solidFill>
                <a:schemeClr val="bg1"/>
              </a:solidFill>
              <a:latin typeface="Times New Roman" panose="02020603050405020304" pitchFamily="18" charset="0"/>
              <a:ea typeface="SimSun" panose="02010600030101010101" pitchFamily="2" charset="-122"/>
            </a:endParaRPr>
          </a:p>
        </p:txBody>
      </p:sp>
      <p:sp>
        <p:nvSpPr>
          <p:cNvPr id="11268" name="Title 5"/>
          <p:cNvSpPr>
            <a:spLocks noGrp="1"/>
          </p:cNvSpPr>
          <p:nvPr>
            <p:ph type="ctrTitle"/>
          </p:nvPr>
        </p:nvSpPr>
        <p:spPr>
          <a:xfrm>
            <a:off x="728663" y="1173163"/>
            <a:ext cx="7772400" cy="1470025"/>
          </a:xfrm>
        </p:spPr>
        <p:txBody>
          <a:bodyPr vert="horz" wrap="square" lIns="91440" tIns="45720" rIns="91440" bIns="45720" anchor="ctr" anchorCtr="0"/>
          <a:p>
            <a:pPr eaLnBrk="1" hangingPunct="1">
              <a:buClrTx/>
              <a:buSzTx/>
              <a:buFontTx/>
            </a:pPr>
            <a:r>
              <a:rPr lang="en-US" altLang="zh-CN" sz="3200" b="1" dirty="0">
                <a:solidFill>
                  <a:schemeClr val="bg1"/>
                </a:solidFill>
                <a:latin typeface="Times New Roman" panose="02020603050405020304" pitchFamily="18" charset="0"/>
                <a:ea typeface="SimSun" panose="02010600030101010101" pitchFamily="2" charset="-122"/>
              </a:rPr>
              <a:t>KALINGA INSTITUTE OF INDUSTRIAL TECHNOLOGY</a:t>
            </a:r>
            <a:endParaRPr lang="en-US" altLang="zh-CN" sz="3200" b="1" dirty="0">
              <a:solidFill>
                <a:schemeClr val="bg1"/>
              </a:solidFill>
              <a:latin typeface="Times New Roman" panose="02020603050405020304" pitchFamily="18" charset="0"/>
              <a:ea typeface="SimSun" panose="02010600030101010101" pitchFamily="2" charset="-122"/>
            </a:endParaRPr>
          </a:p>
        </p:txBody>
      </p:sp>
      <p:sp>
        <p:nvSpPr>
          <p:cNvPr id="11269" name="Rectangle 7"/>
          <p:cNvSpPr/>
          <p:nvPr/>
        </p:nvSpPr>
        <p:spPr>
          <a:xfrm>
            <a:off x="0" y="2857500"/>
            <a:ext cx="9144000" cy="584200"/>
          </a:xfrm>
          <a:prstGeom prst="rect">
            <a:avLst/>
          </a:prstGeom>
          <a:noFill/>
          <a:ln w="9525">
            <a:noFill/>
          </a:ln>
        </p:spPr>
        <p:txBody>
          <a:bodyPr lIns="92075" tIns="46038" rIns="92075" bIns="46038" anchor="t" anchorCtr="0">
            <a:spAutoFit/>
          </a:bodyPr>
          <a:p>
            <a:pPr algn="ctr"/>
            <a:r>
              <a:rPr lang="en-IN" altLang="en-US" sz="3200" b="1" dirty="0">
                <a:solidFill>
                  <a:schemeClr val="bg1"/>
                </a:solidFill>
                <a:latin typeface="Times New Roman" panose="02020603050405020304" pitchFamily="18" charset="0"/>
              </a:rPr>
              <a:t>School Of Computer Engineering</a:t>
            </a:r>
            <a:endParaRPr lang="en-IN" altLang="en-US" sz="3200" b="1" dirty="0">
              <a:solidFill>
                <a:schemeClr val="bg1"/>
              </a:solidFill>
              <a:latin typeface="Times New Roman" panose="02020603050405020304" pitchFamily="18" charset="0"/>
            </a:endParaRPr>
          </a:p>
        </p:txBody>
      </p:sp>
      <p:pic>
        <p:nvPicPr>
          <p:cNvPr id="11270" name="Picture 2" descr="C:\Users\nEW u\Desktop\22222.jpg"/>
          <p:cNvPicPr>
            <a:picLocks noChangeAspect="1"/>
          </p:cNvPicPr>
          <p:nvPr/>
        </p:nvPicPr>
        <p:blipFill>
          <a:blip r:embed="rId1"/>
          <a:stretch>
            <a:fillRect/>
          </a:stretch>
        </p:blipFill>
        <p:spPr>
          <a:xfrm>
            <a:off x="3937000" y="3678238"/>
            <a:ext cx="1357313" cy="938212"/>
          </a:xfrm>
          <a:prstGeom prst="rect">
            <a:avLst/>
          </a:prstGeom>
          <a:noFill/>
          <a:ln w="9525">
            <a:noFill/>
          </a:ln>
        </p:spPr>
      </p:pic>
      <p:sp>
        <p:nvSpPr>
          <p:cNvPr id="11271" name="TextBox 8"/>
          <p:cNvSpPr txBox="1"/>
          <p:nvPr/>
        </p:nvSpPr>
        <p:spPr>
          <a:xfrm>
            <a:off x="0" y="6211888"/>
            <a:ext cx="9144000" cy="646112"/>
          </a:xfrm>
          <a:prstGeom prst="rect">
            <a:avLst/>
          </a:prstGeom>
          <a:solidFill>
            <a:schemeClr val="bg1"/>
          </a:solidFill>
          <a:ln w="9525">
            <a:noFill/>
          </a:ln>
        </p:spPr>
        <p:txBody>
          <a:bodyPr anchor="t" anchorCtr="0">
            <a:spAutoFit/>
          </a:bodyPr>
          <a:p>
            <a:endParaRPr lang="en-US" altLang="zh-CN" dirty="0">
              <a:latin typeface="Arial" panose="020B0604020202020204" pitchFamily="34" charset="0"/>
              <a:ea typeface="SimSun" panose="02010600030101010101" pitchFamily="2" charset="-122"/>
            </a:endParaRPr>
          </a:p>
          <a:p>
            <a:endParaRPr lang="en-US" altLang="zh-CN" dirty="0">
              <a:latin typeface="Arial" panose="020B0604020202020204" pitchFamily="34" charset="0"/>
              <a:ea typeface="SimSun" panose="02010600030101010101" pitchFamily="2" charset="-122"/>
            </a:endParaRPr>
          </a:p>
        </p:txBody>
      </p:sp>
      <p:sp>
        <p:nvSpPr>
          <p:cNvPr id="10" name="TextBox 9"/>
          <p:cNvSpPr txBox="1"/>
          <p:nvPr/>
        </p:nvSpPr>
        <p:spPr>
          <a:xfrm>
            <a:off x="52388" y="6242050"/>
            <a:ext cx="2928938" cy="584200"/>
          </a:xfrm>
          <a:prstGeom prst="rect">
            <a:avLst/>
          </a:prstGeom>
          <a:solidFill>
            <a:schemeClr val="accent6"/>
          </a:solidFill>
        </p:spPr>
        <p:txBody>
          <a:bodyPr>
            <a:spAutoFit/>
          </a:bodyPr>
          <a:lstStyle/>
          <a:p>
            <a:pPr marR="0" defTabSz="914400">
              <a:buClrTx/>
              <a:buSzTx/>
              <a:defRPr/>
            </a:pPr>
            <a:r>
              <a:rPr kumimoji="0" lang="en-US" sz="3200" b="1" kern="1200" cap="none" spc="0" normalizeH="0" baseline="0" noProof="1">
                <a:solidFill>
                  <a:schemeClr val="bg1"/>
                </a:solidFill>
                <a:latin typeface="Arial" panose="020B0604020202020204" pitchFamily="34" charset="0"/>
                <a:ea typeface="+mn-ea"/>
                <a:cs typeface="Arial" panose="020B0604020202020204" pitchFamily="34" charset="0"/>
              </a:rPr>
              <a:t>3 Credit</a:t>
            </a:r>
            <a:endParaRPr kumimoji="0" lang="en-US" sz="3200" b="1" kern="1200" cap="none" spc="0" normalizeH="0" baseline="0" noProof="1">
              <a:solidFill>
                <a:schemeClr val="bg1"/>
              </a:solidFill>
              <a:latin typeface="Arial" panose="020B0604020202020204" pitchFamily="34" charset="0"/>
              <a:ea typeface="+mn-ea"/>
              <a:cs typeface="+mn-cs"/>
            </a:endParaRPr>
          </a:p>
        </p:txBody>
      </p:sp>
      <p:sp>
        <p:nvSpPr>
          <p:cNvPr id="11273" name="TextBox 10"/>
          <p:cNvSpPr txBox="1"/>
          <p:nvPr/>
        </p:nvSpPr>
        <p:spPr>
          <a:xfrm>
            <a:off x="3040063" y="6242050"/>
            <a:ext cx="6072187" cy="584200"/>
          </a:xfrm>
          <a:prstGeom prst="rect">
            <a:avLst/>
          </a:prstGeom>
          <a:solidFill>
            <a:srgbClr val="00B0F0"/>
          </a:solidFill>
          <a:ln w="9525">
            <a:noFill/>
          </a:ln>
        </p:spPr>
        <p:txBody>
          <a:bodyPr anchor="t" anchorCtr="0">
            <a:spAutoFit/>
          </a:bodyPr>
          <a:p>
            <a:pPr algn="ctr"/>
            <a:r>
              <a:rPr lang="en-US" altLang="zh-CN" sz="3200" b="1" dirty="0">
                <a:solidFill>
                  <a:schemeClr val="bg1"/>
                </a:solidFill>
                <a:latin typeface="Arial" panose="020B0604020202020204" pitchFamily="34" charset="0"/>
                <a:ea typeface="SimSun" panose="02010600030101010101" pitchFamily="2" charset="-122"/>
              </a:rPr>
              <a:t>Lecture Note 14</a:t>
            </a:r>
            <a:endParaRPr lang="en-US" altLang="zh-CN" sz="3200" b="1" dirty="0">
              <a:solidFill>
                <a:schemeClr val="bg1"/>
              </a:solidFill>
              <a:latin typeface="Arial" panose="020B0604020202020204" pitchFamily="34" charset="0"/>
              <a:ea typeface="SimSun"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Content Placeholder 2"/>
          <p:cNvSpPr txBox="1"/>
          <p:nvPr/>
        </p:nvSpPr>
        <p:spPr>
          <a:xfrm>
            <a:off x="785813" y="1263650"/>
            <a:ext cx="7858125" cy="5046663"/>
          </a:xfrm>
          <a:prstGeom prst="rect">
            <a:avLst/>
          </a:prstGeom>
          <a:noFill/>
          <a:ln w="9525">
            <a:noFill/>
          </a:ln>
        </p:spPr>
        <p:txBody>
          <a:bodyPr anchor="t"/>
          <a:p>
            <a:pPr marR="0" lvl="1" algn="just" defTabSz="914400" rtl="0" eaLnBrk="1" fontAlgn="base" latinLnBrk="0" hangingPunct="1">
              <a:lnSpc>
                <a:spcPct val="100000"/>
              </a:lnSpc>
              <a:spcBef>
                <a:spcPct val="20000"/>
              </a:spcBef>
              <a:spcAft>
                <a:spcPct val="0"/>
              </a:spcAft>
              <a:buClrTx/>
              <a:buSzTx/>
              <a:buFont typeface="Wingdings" panose="05000000000000000000" charset="0"/>
              <a:defRPr/>
            </a:pPr>
            <a:r>
              <a:rPr lang="en-US" altLang="en-IN" strike="noStrike" noProof="1">
                <a:ln>
                  <a:noFill/>
                </a:ln>
                <a:effectLst/>
                <a:uLnTx/>
                <a:uFillTx/>
                <a:latin typeface="Times New Roman" panose="02020603050405020304" pitchFamily="18" charset="0"/>
                <a:ea typeface="+mn-ea"/>
                <a:cs typeface="+mn-cs"/>
                <a:sym typeface="+mn-ea"/>
              </a:rPr>
              <a:t>#include&lt;iostream&gt;</a:t>
            </a:r>
            <a:endParaRPr kumimoji="0" lang="en-US" altLang="en-IN"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endParaRPr>
          </a:p>
          <a:p>
            <a:pPr marR="0" lvl="1" algn="just" defTabSz="914400" rtl="0" eaLnBrk="1" fontAlgn="base" latinLnBrk="0" hangingPunct="1">
              <a:lnSpc>
                <a:spcPct val="100000"/>
              </a:lnSpc>
              <a:spcBef>
                <a:spcPct val="20000"/>
              </a:spcBef>
              <a:spcAft>
                <a:spcPct val="0"/>
              </a:spcAft>
              <a:buClrTx/>
              <a:buSzTx/>
              <a:buFont typeface="Wingdings" panose="05000000000000000000" charset="0"/>
              <a:defRPr/>
            </a:pPr>
            <a:r>
              <a:rPr lang="en-US" altLang="en-IN" strike="noStrike" noProof="1">
                <a:ln>
                  <a:noFill/>
                </a:ln>
                <a:effectLst/>
                <a:uLnTx/>
                <a:uFillTx/>
                <a:latin typeface="Times New Roman" panose="02020603050405020304" pitchFamily="18" charset="0"/>
                <a:ea typeface="+mn-ea"/>
                <a:cs typeface="+mn-cs"/>
                <a:sym typeface="+mn-ea"/>
              </a:rPr>
              <a:t>using namespace std;</a:t>
            </a:r>
            <a:endParaRPr kumimoji="0" lang="en-US" altLang="en-IN"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endParaRPr>
          </a:p>
          <a:p>
            <a:pPr marR="0" lvl="1" algn="just" defTabSz="914400" rtl="0" eaLnBrk="1" fontAlgn="base" latinLnBrk="0" hangingPunct="1">
              <a:lnSpc>
                <a:spcPct val="100000"/>
              </a:lnSpc>
              <a:spcBef>
                <a:spcPct val="20000"/>
              </a:spcBef>
              <a:spcAft>
                <a:spcPct val="0"/>
              </a:spcAft>
              <a:buClrTx/>
              <a:buSzTx/>
              <a:buFont typeface="Wingdings" panose="05000000000000000000" charset="0"/>
              <a:defRPr/>
            </a:pPr>
            <a:r>
              <a:rPr lang="en-US" altLang="en-IN" strike="noStrike" noProof="1">
                <a:ln>
                  <a:noFill/>
                </a:ln>
                <a:effectLst/>
                <a:uLnTx/>
                <a:uFillTx/>
                <a:latin typeface="Times New Roman" panose="02020603050405020304" pitchFamily="18" charset="0"/>
                <a:ea typeface="+mn-ea"/>
                <a:cs typeface="+mn-cs"/>
                <a:sym typeface="+mn-ea"/>
              </a:rPr>
              <a:t>class complex{</a:t>
            </a:r>
            <a:endParaRPr kumimoji="0" lang="en-US" altLang="en-IN"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endParaRPr>
          </a:p>
          <a:p>
            <a:pPr marR="0" lvl="1" algn="just" defTabSz="914400" rtl="0" eaLnBrk="1" fontAlgn="base" latinLnBrk="0" hangingPunct="1">
              <a:lnSpc>
                <a:spcPct val="100000"/>
              </a:lnSpc>
              <a:spcBef>
                <a:spcPct val="20000"/>
              </a:spcBef>
              <a:spcAft>
                <a:spcPct val="0"/>
              </a:spcAft>
              <a:buClrTx/>
              <a:buSzTx/>
              <a:buFont typeface="Wingdings" panose="05000000000000000000" charset="0"/>
              <a:defRPr/>
            </a:pPr>
            <a:r>
              <a:rPr lang="en-US" altLang="en-IN" strike="noStrike" noProof="1">
                <a:ln>
                  <a:noFill/>
                </a:ln>
                <a:effectLst/>
                <a:uLnTx/>
                <a:uFillTx/>
                <a:latin typeface="Times New Roman" panose="02020603050405020304" pitchFamily="18" charset="0"/>
                <a:ea typeface="+mn-ea"/>
                <a:cs typeface="+mn-cs"/>
                <a:sym typeface="+mn-ea"/>
              </a:rPr>
              <a:t>	float real,imag;</a:t>
            </a:r>
            <a:endParaRPr kumimoji="0" lang="en-US" altLang="en-IN"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endParaRPr>
          </a:p>
          <a:p>
            <a:pPr marR="0" lvl="1" algn="just" defTabSz="914400" rtl="0" eaLnBrk="1" fontAlgn="base" latinLnBrk="0" hangingPunct="1">
              <a:lnSpc>
                <a:spcPct val="100000"/>
              </a:lnSpc>
              <a:spcBef>
                <a:spcPct val="20000"/>
              </a:spcBef>
              <a:spcAft>
                <a:spcPct val="0"/>
              </a:spcAft>
              <a:buClrTx/>
              <a:buSzTx/>
              <a:buFont typeface="Wingdings" panose="05000000000000000000" charset="0"/>
              <a:defRPr/>
            </a:pPr>
            <a:r>
              <a:rPr lang="en-US" altLang="en-IN" strike="noStrike" noProof="1">
                <a:ln>
                  <a:noFill/>
                </a:ln>
                <a:effectLst/>
                <a:uLnTx/>
                <a:uFillTx/>
                <a:latin typeface="Times New Roman" panose="02020603050405020304" pitchFamily="18" charset="0"/>
                <a:ea typeface="+mn-ea"/>
                <a:cs typeface="+mn-cs"/>
                <a:sym typeface="+mn-ea"/>
              </a:rPr>
              <a:t>	public:</a:t>
            </a:r>
            <a:endParaRPr kumimoji="0" lang="en-US" altLang="en-IN"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endParaRPr>
          </a:p>
          <a:p>
            <a:pPr marR="0" lvl="1" algn="just" defTabSz="914400" rtl="0" eaLnBrk="1" fontAlgn="base" latinLnBrk="0" hangingPunct="1">
              <a:lnSpc>
                <a:spcPct val="100000"/>
              </a:lnSpc>
              <a:spcBef>
                <a:spcPct val="20000"/>
              </a:spcBef>
              <a:spcAft>
                <a:spcPct val="0"/>
              </a:spcAft>
              <a:buClrTx/>
              <a:buSzTx/>
              <a:buFont typeface="Wingdings" panose="05000000000000000000" charset="0"/>
              <a:defRPr/>
            </a:pPr>
            <a:r>
              <a:rPr lang="en-US" altLang="en-IN" strike="noStrike" noProof="1">
                <a:ln>
                  <a:noFill/>
                </a:ln>
                <a:effectLst/>
                <a:uLnTx/>
                <a:uFillTx/>
                <a:latin typeface="Times New Roman" panose="02020603050405020304" pitchFamily="18" charset="0"/>
                <a:ea typeface="+mn-ea"/>
                <a:cs typeface="+mn-cs"/>
                <a:sym typeface="+mn-ea"/>
              </a:rPr>
              <a:t>	complex( ){</a:t>
            </a:r>
            <a:endParaRPr lang="en-US" altLang="en-IN" strike="noStrike" noProof="1">
              <a:ln>
                <a:noFill/>
              </a:ln>
              <a:effectLst/>
              <a:uLnTx/>
              <a:uFillTx/>
              <a:latin typeface="Times New Roman" panose="02020603050405020304" pitchFamily="18" charset="0"/>
              <a:sym typeface="+mn-ea"/>
            </a:endParaRPr>
          </a:p>
          <a:p>
            <a:pPr marR="0" lvl="1" algn="just" defTabSz="914400" rtl="0" eaLnBrk="1" fontAlgn="base" latinLnBrk="0" hangingPunct="1">
              <a:lnSpc>
                <a:spcPct val="100000"/>
              </a:lnSpc>
              <a:spcBef>
                <a:spcPct val="20000"/>
              </a:spcBef>
              <a:spcAft>
                <a:spcPct val="0"/>
              </a:spcAft>
              <a:buClrTx/>
              <a:buSzTx/>
              <a:buFont typeface="Wingdings" panose="05000000000000000000" charset="0"/>
              <a:defRPr/>
            </a:pPr>
            <a:r>
              <a:rPr lang="en-US" altLang="en-IN" strike="noStrike" noProof="1">
                <a:ln>
                  <a:noFill/>
                </a:ln>
                <a:effectLst/>
                <a:uLnTx/>
                <a:uFillTx/>
                <a:latin typeface="Times New Roman" panose="02020603050405020304" pitchFamily="18" charset="0"/>
                <a:ea typeface="+mn-ea"/>
                <a:cs typeface="+mn-cs"/>
                <a:sym typeface="+mn-ea"/>
              </a:rPr>
              <a:t>	real=imag=0;</a:t>
            </a:r>
            <a:endParaRPr lang="en-US" altLang="en-IN" strike="noStrike" noProof="1">
              <a:ln>
                <a:noFill/>
              </a:ln>
              <a:effectLst/>
              <a:uLnTx/>
              <a:uFillTx/>
              <a:latin typeface="Times New Roman" panose="02020603050405020304" pitchFamily="18" charset="0"/>
              <a:sym typeface="+mn-ea"/>
            </a:endParaRPr>
          </a:p>
          <a:p>
            <a:pPr marR="0" lvl="1" algn="just" defTabSz="914400" rtl="0" eaLnBrk="1" fontAlgn="base" latinLnBrk="0" hangingPunct="1">
              <a:lnSpc>
                <a:spcPct val="100000"/>
              </a:lnSpc>
              <a:spcBef>
                <a:spcPct val="20000"/>
              </a:spcBef>
              <a:spcAft>
                <a:spcPct val="0"/>
              </a:spcAft>
              <a:buClrTx/>
              <a:buSzTx/>
              <a:buFont typeface="Wingdings" panose="05000000000000000000" charset="0"/>
              <a:defRPr/>
            </a:pPr>
            <a:r>
              <a:rPr lang="en-US" altLang="en-IN" strike="noStrike" noProof="1">
                <a:ln>
                  <a:noFill/>
                </a:ln>
                <a:effectLst/>
                <a:uLnTx/>
                <a:uFillTx/>
                <a:latin typeface="Times New Roman" panose="02020603050405020304" pitchFamily="18" charset="0"/>
                <a:ea typeface="+mn-ea"/>
                <a:cs typeface="+mn-cs"/>
                <a:sym typeface="+mn-ea"/>
              </a:rPr>
              <a:t>	}</a:t>
            </a:r>
            <a:endParaRPr lang="en-US" altLang="en-IN" strike="noStrike" noProof="1">
              <a:ln>
                <a:noFill/>
              </a:ln>
              <a:effectLst/>
              <a:uLnTx/>
              <a:uFillTx/>
              <a:latin typeface="Times New Roman" panose="02020603050405020304" pitchFamily="18" charset="0"/>
              <a:sym typeface="+mn-ea"/>
            </a:endParaRPr>
          </a:p>
          <a:p>
            <a:pPr marR="0" lvl="1" algn="just" defTabSz="914400" rtl="0" eaLnBrk="1" fontAlgn="base" latinLnBrk="0" hangingPunct="1">
              <a:lnSpc>
                <a:spcPct val="100000"/>
              </a:lnSpc>
              <a:spcBef>
                <a:spcPct val="20000"/>
              </a:spcBef>
              <a:spcAft>
                <a:spcPct val="0"/>
              </a:spcAft>
              <a:buClrTx/>
              <a:buSzTx/>
              <a:buFont typeface="Wingdings" panose="05000000000000000000" charset="0"/>
              <a:defRPr/>
            </a:pPr>
            <a:r>
              <a:rPr lang="en-US" altLang="en-IN" strike="noStrike" noProof="1">
                <a:ln>
                  <a:noFill/>
                </a:ln>
                <a:effectLst/>
                <a:uLnTx/>
                <a:uFillTx/>
                <a:latin typeface="Times New Roman" panose="02020603050405020304" pitchFamily="18" charset="0"/>
                <a:ea typeface="+mn-ea"/>
                <a:cs typeface="+mn-cs"/>
                <a:sym typeface="+mn-ea"/>
              </a:rPr>
              <a:t>	complex (float r, float i)</a:t>
            </a:r>
            <a:endParaRPr lang="en-US" altLang="en-IN" strike="noStrike" noProof="1">
              <a:ln>
                <a:noFill/>
              </a:ln>
              <a:effectLst/>
              <a:uLnTx/>
              <a:uFillTx/>
              <a:latin typeface="Times New Roman" panose="02020603050405020304" pitchFamily="18" charset="0"/>
              <a:sym typeface="+mn-ea"/>
            </a:endParaRPr>
          </a:p>
          <a:p>
            <a:pPr marR="0" lvl="1" algn="just" defTabSz="914400" rtl="0" eaLnBrk="1" fontAlgn="base" latinLnBrk="0" hangingPunct="1">
              <a:lnSpc>
                <a:spcPct val="100000"/>
              </a:lnSpc>
              <a:spcBef>
                <a:spcPct val="20000"/>
              </a:spcBef>
              <a:spcAft>
                <a:spcPct val="0"/>
              </a:spcAft>
              <a:buClrTx/>
              <a:buSzTx/>
              <a:buFont typeface="Wingdings" panose="05000000000000000000" charset="0"/>
              <a:defRPr/>
            </a:pPr>
            <a:r>
              <a:rPr lang="en-US" altLang="en-IN" strike="noStrike" noProof="1">
                <a:ln>
                  <a:noFill/>
                </a:ln>
                <a:effectLst/>
                <a:uLnTx/>
                <a:uFillTx/>
                <a:latin typeface="Times New Roman" panose="02020603050405020304" pitchFamily="18" charset="0"/>
                <a:ea typeface="+mn-ea"/>
                <a:cs typeface="+mn-cs"/>
                <a:sym typeface="+mn-ea"/>
              </a:rPr>
              <a:t>	{</a:t>
            </a:r>
            <a:endParaRPr lang="en-US" altLang="en-IN" strike="noStrike" noProof="1">
              <a:ln>
                <a:noFill/>
              </a:ln>
              <a:effectLst/>
              <a:uLnTx/>
              <a:uFillTx/>
              <a:latin typeface="Times New Roman" panose="02020603050405020304" pitchFamily="18" charset="0"/>
              <a:sym typeface="+mn-ea"/>
            </a:endParaRPr>
          </a:p>
          <a:p>
            <a:pPr marR="0" lvl="1" algn="just" defTabSz="914400" rtl="0" eaLnBrk="1" fontAlgn="base" latinLnBrk="0" hangingPunct="1">
              <a:lnSpc>
                <a:spcPct val="100000"/>
              </a:lnSpc>
              <a:spcBef>
                <a:spcPct val="20000"/>
              </a:spcBef>
              <a:spcAft>
                <a:spcPct val="0"/>
              </a:spcAft>
              <a:buClrTx/>
              <a:buSzTx/>
              <a:buFont typeface="Wingdings" panose="05000000000000000000" charset="0"/>
              <a:defRPr/>
            </a:pPr>
            <a:r>
              <a:rPr lang="en-US" altLang="en-IN" strike="noStrike" noProof="1">
                <a:ln>
                  <a:noFill/>
                </a:ln>
                <a:effectLst/>
                <a:uLnTx/>
                <a:uFillTx/>
                <a:latin typeface="Times New Roman" panose="02020603050405020304" pitchFamily="18" charset="0"/>
                <a:ea typeface="+mn-ea"/>
                <a:cs typeface="+mn-cs"/>
                <a:sym typeface="+mn-ea"/>
              </a:rPr>
              <a:t>	real=r;</a:t>
            </a:r>
            <a:endParaRPr lang="en-US" altLang="en-IN" strike="noStrike" noProof="1">
              <a:ln>
                <a:noFill/>
              </a:ln>
              <a:effectLst/>
              <a:uLnTx/>
              <a:uFillTx/>
              <a:latin typeface="Times New Roman" panose="02020603050405020304" pitchFamily="18" charset="0"/>
              <a:sym typeface="+mn-ea"/>
            </a:endParaRPr>
          </a:p>
          <a:p>
            <a:pPr marR="0" lvl="1" algn="just" defTabSz="914400" rtl="0" eaLnBrk="1" fontAlgn="base" latinLnBrk="0" hangingPunct="1">
              <a:lnSpc>
                <a:spcPct val="100000"/>
              </a:lnSpc>
              <a:spcBef>
                <a:spcPct val="20000"/>
              </a:spcBef>
              <a:spcAft>
                <a:spcPct val="0"/>
              </a:spcAft>
              <a:buClrTx/>
              <a:buSzTx/>
              <a:buFont typeface="Wingdings" panose="05000000000000000000" charset="0"/>
              <a:defRPr/>
            </a:pPr>
            <a:r>
              <a:rPr lang="en-US" altLang="en-IN" strike="noStrike" noProof="1">
                <a:ln>
                  <a:noFill/>
                </a:ln>
                <a:effectLst/>
                <a:uLnTx/>
                <a:uFillTx/>
                <a:latin typeface="Times New Roman" panose="02020603050405020304" pitchFamily="18" charset="0"/>
                <a:ea typeface="+mn-ea"/>
                <a:cs typeface="+mn-cs"/>
                <a:sym typeface="+mn-ea"/>
              </a:rPr>
              <a:t>	imag=i;</a:t>
            </a:r>
            <a:endParaRPr lang="en-US" altLang="en-IN" strike="noStrike" noProof="1">
              <a:ln>
                <a:noFill/>
              </a:ln>
              <a:effectLst/>
              <a:uLnTx/>
              <a:uFillTx/>
              <a:latin typeface="Times New Roman" panose="02020603050405020304" pitchFamily="18" charset="0"/>
              <a:sym typeface="+mn-ea"/>
            </a:endParaRPr>
          </a:p>
          <a:p>
            <a:pPr marR="0" lvl="1" algn="just" defTabSz="914400" rtl="0" eaLnBrk="1" fontAlgn="base" latinLnBrk="0" hangingPunct="1">
              <a:lnSpc>
                <a:spcPct val="100000"/>
              </a:lnSpc>
              <a:spcBef>
                <a:spcPct val="20000"/>
              </a:spcBef>
              <a:spcAft>
                <a:spcPct val="0"/>
              </a:spcAft>
              <a:buClrTx/>
              <a:buSzTx/>
              <a:buFont typeface="Wingdings" panose="05000000000000000000" charset="0"/>
              <a:defRPr/>
            </a:pPr>
            <a:r>
              <a:rPr lang="en-US" altLang="en-IN" strike="noStrike" noProof="1">
                <a:ln>
                  <a:noFill/>
                </a:ln>
                <a:effectLst/>
                <a:uLnTx/>
                <a:uFillTx/>
                <a:latin typeface="Times New Roman" panose="02020603050405020304" pitchFamily="18" charset="0"/>
                <a:ea typeface="+mn-ea"/>
                <a:cs typeface="+mn-cs"/>
                <a:sym typeface="+mn-ea"/>
              </a:rPr>
              <a:t>	}</a:t>
            </a:r>
            <a:endParaRPr kumimoji="0" lang="en-US" altLang="en-IN"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endParaRPr>
          </a:p>
          <a:p>
            <a:pPr algn="just">
              <a:spcBef>
                <a:spcPct val="20000"/>
              </a:spcBef>
              <a:buFont typeface="Wingdings" panose="05000000000000000000" pitchFamily="2" charset="2"/>
            </a:pPr>
            <a:r>
              <a:rPr lang="en-US" altLang="zh-CN">
                <a:sym typeface="+mn-ea"/>
              </a:rPr>
              <a:t>friend complex operator -(complex );</a:t>
            </a:r>
            <a:endParaRPr lang="en-US" altLang="zh-CN">
              <a:sym typeface="+mn-ea"/>
            </a:endParaRPr>
          </a:p>
          <a:p>
            <a:pPr algn="just">
              <a:spcBef>
                <a:spcPct val="20000"/>
              </a:spcBef>
              <a:buFont typeface="Wingdings" panose="05000000000000000000" pitchFamily="2" charset="2"/>
            </a:pPr>
            <a:r>
              <a:rPr lang="en-US" altLang="en-IN" b="1" noProof="1" dirty="0">
                <a:latin typeface="Times New Roman" panose="02020603050405020304" pitchFamily="18" charset="0"/>
              </a:rPr>
              <a:t>void display();</a:t>
            </a:r>
            <a:endParaRPr lang="en-US" altLang="en-IN" b="1" noProof="1" dirty="0">
              <a:latin typeface="Times New Roman" panose="02020603050405020304" pitchFamily="18" charset="0"/>
            </a:endParaRPr>
          </a:p>
          <a:p>
            <a:pPr algn="just">
              <a:spcBef>
                <a:spcPct val="20000"/>
              </a:spcBef>
              <a:buFont typeface="Wingdings" panose="05000000000000000000" pitchFamily="2" charset="2"/>
            </a:pPr>
            <a:r>
              <a:rPr lang="en-US" altLang="en-IN" b="1" noProof="1" dirty="0">
                <a:latin typeface="Times New Roman" panose="02020603050405020304" pitchFamily="18" charset="0"/>
              </a:rPr>
              <a:t>};</a:t>
            </a:r>
            <a:endParaRPr lang="en-US" altLang="en-IN" b="1" noProof="1" dirty="0">
              <a:latin typeface="Times New Roman" panose="02020603050405020304" pitchFamily="18" charset="0"/>
            </a:endParaRPr>
          </a:p>
        </p:txBody>
      </p:sp>
      <p:pic>
        <p:nvPicPr>
          <p:cNvPr id="20482"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anchor="ctr"/>
          <a:p>
            <a:pPr algn="r"/>
            <a:fld id="{9A0DB2DC-4C9A-4742-B13C-FB6460FD3503}" type="slidenum">
              <a:rPr lang="es-ES" altLang="en-US" b="1" noProof="1" dirty="0">
                <a:latin typeface="Arial" panose="020B0604020202020204" pitchFamily="34" charset="0"/>
                <a:ea typeface="+mn-ea"/>
                <a:cs typeface="+mn-cs"/>
              </a:rPr>
            </a:fld>
            <a:endParaRPr lang="es-ES" altLang="en-US" b="1" noProof="1" dirty="0">
              <a:latin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a:spAutoFit/>
          </a:bodyPr>
          <a:lstStyle/>
          <a:p>
            <a:pPr marR="0" defTabSz="914400">
              <a:buClrTx/>
              <a:buSzTx/>
              <a:defRPr/>
            </a:pPr>
            <a:endParaRPr kumimoji="0" lang="en-US" kern="1200" cap="none" spc="0" normalizeH="0" baseline="0" noProof="1">
              <a:latin typeface="Arial" panose="020B0604020202020204" pitchFamily="34" charset="0"/>
              <a:ea typeface="+mn-ea"/>
              <a:cs typeface="+mn-cs"/>
            </a:endParaRPr>
          </a:p>
        </p:txBody>
      </p:sp>
      <p:pic>
        <p:nvPicPr>
          <p:cNvPr id="20485"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20486" name="Rectangle 2"/>
          <p:cNvSpPr txBox="1"/>
          <p:nvPr/>
        </p:nvSpPr>
        <p:spPr>
          <a:xfrm>
            <a:off x="142875" y="71438"/>
            <a:ext cx="7943850" cy="642937"/>
          </a:xfrm>
          <a:prstGeom prst="rect">
            <a:avLst/>
          </a:prstGeom>
          <a:noFill/>
          <a:ln w="9525">
            <a:noFill/>
          </a:ln>
        </p:spPr>
        <p:txBody>
          <a:bodyPr anchor="ctr" anchorCtr="0"/>
          <a:p>
            <a:r>
              <a:rPr lang="en-US" altLang="en-IN" sz="2400" b="1" dirty="0">
                <a:latin typeface="Times New Roman" panose="02020603050405020304" pitchFamily="18" charset="0"/>
              </a:rPr>
              <a:t>Unary Operator (-) Overloading using Friend Function </a:t>
            </a:r>
            <a:endParaRPr lang="en-US" altLang="zh-CN" sz="2400" b="1" dirty="0">
              <a:solidFill>
                <a:srgbClr val="002060"/>
              </a:solidFill>
              <a:latin typeface="Times New Roman" panose="02020603050405020304" pitchFamily="18" charset="0"/>
              <a:ea typeface="SimSun" panose="02010600030101010101" pitchFamily="2" charset="-122"/>
            </a:endParaRPr>
          </a:p>
        </p:txBody>
      </p:sp>
      <p:sp>
        <p:nvSpPr>
          <p:cNvPr id="20487" name="Text Box 1"/>
          <p:cNvSpPr txBox="1"/>
          <p:nvPr/>
        </p:nvSpPr>
        <p:spPr>
          <a:xfrm>
            <a:off x="4787583" y="1628775"/>
            <a:ext cx="4157662" cy="5077460"/>
          </a:xfrm>
          <a:prstGeom prst="rect">
            <a:avLst/>
          </a:prstGeom>
          <a:noFill/>
          <a:ln w="9525">
            <a:noFill/>
          </a:ln>
        </p:spPr>
        <p:txBody>
          <a:bodyPr wrap="square" anchor="t" anchorCtr="0">
            <a:spAutoFit/>
          </a:bodyPr>
          <a:p>
            <a:r>
              <a:rPr lang="en-US" altLang="zh-CN">
                <a:latin typeface="Arial" panose="020B0604020202020204" pitchFamily="34" charset="0"/>
              </a:rPr>
              <a:t>complex operator -(complex C)</a:t>
            </a:r>
            <a:endParaRPr lang="en-US" altLang="zh-CN">
              <a:latin typeface="Arial" panose="020B0604020202020204" pitchFamily="34" charset="0"/>
            </a:endParaRPr>
          </a:p>
          <a:p>
            <a:r>
              <a:rPr lang="en-US" altLang="zh-CN">
                <a:latin typeface="Arial" panose="020B0604020202020204" pitchFamily="34" charset="0"/>
              </a:rPr>
              <a:t>{</a:t>
            </a:r>
            <a:endParaRPr lang="en-US" altLang="zh-CN">
              <a:latin typeface="Arial" panose="020B0604020202020204" pitchFamily="34" charset="0"/>
            </a:endParaRPr>
          </a:p>
          <a:p>
            <a:r>
              <a:rPr lang="en-US" altLang="zh-CN">
                <a:latin typeface="Arial" panose="020B0604020202020204" pitchFamily="34" charset="0"/>
              </a:rPr>
              <a:t>	c.real=-c.real;</a:t>
            </a:r>
            <a:endParaRPr lang="en-US" altLang="zh-CN">
              <a:latin typeface="Arial" panose="020B0604020202020204" pitchFamily="34" charset="0"/>
            </a:endParaRPr>
          </a:p>
          <a:p>
            <a:r>
              <a:rPr lang="en-US" altLang="zh-CN">
                <a:latin typeface="Arial" panose="020B0604020202020204" pitchFamily="34" charset="0"/>
              </a:rPr>
              <a:t>	c.imag=-c.imag;</a:t>
            </a:r>
            <a:endParaRPr lang="en-US" altLang="zh-CN">
              <a:latin typeface="Arial" panose="020B0604020202020204" pitchFamily="34" charset="0"/>
            </a:endParaRPr>
          </a:p>
          <a:p>
            <a:r>
              <a:rPr lang="en-US" altLang="zh-CN">
                <a:latin typeface="Arial" panose="020B0604020202020204" pitchFamily="34" charset="0"/>
              </a:rPr>
              <a:t>	return c;</a:t>
            </a:r>
            <a:endParaRPr lang="en-US" altLang="zh-CN">
              <a:latin typeface="Arial" panose="020B0604020202020204" pitchFamily="34" charset="0"/>
            </a:endParaRPr>
          </a:p>
          <a:p>
            <a:r>
              <a:rPr lang="en-US" altLang="zh-CN">
                <a:latin typeface="Arial" panose="020B0604020202020204" pitchFamily="34" charset="0"/>
              </a:rPr>
              <a:t>}</a:t>
            </a:r>
            <a:endParaRPr lang="en-US" altLang="zh-CN">
              <a:latin typeface="Arial" panose="020B0604020202020204" pitchFamily="34" charset="0"/>
            </a:endParaRPr>
          </a:p>
          <a:p>
            <a:r>
              <a:rPr lang="en-US" altLang="zh-CN">
                <a:latin typeface="Arial" panose="020B0604020202020204" pitchFamily="34" charset="0"/>
              </a:rPr>
              <a:t>void complex:: display()</a:t>
            </a:r>
            <a:endParaRPr lang="en-US" altLang="zh-CN">
              <a:latin typeface="Arial" panose="020B0604020202020204" pitchFamily="34" charset="0"/>
            </a:endParaRPr>
          </a:p>
          <a:p>
            <a:r>
              <a:rPr lang="en-US" altLang="zh-CN">
                <a:latin typeface="Arial" panose="020B0604020202020204" pitchFamily="34" charset="0"/>
              </a:rPr>
              <a:t>{</a:t>
            </a:r>
            <a:endParaRPr lang="en-US" altLang="zh-CN">
              <a:latin typeface="Arial" panose="020B0604020202020204" pitchFamily="34" charset="0"/>
            </a:endParaRPr>
          </a:p>
          <a:p>
            <a:r>
              <a:rPr lang="en-US" altLang="zh-CN">
                <a:latin typeface="Arial" panose="020B0604020202020204" pitchFamily="34" charset="0"/>
              </a:rPr>
              <a:t>	cout&lt;&lt; real&lt;&lt; imag;</a:t>
            </a:r>
            <a:endParaRPr lang="en-US" altLang="zh-CN">
              <a:latin typeface="Arial" panose="020B0604020202020204" pitchFamily="34" charset="0"/>
            </a:endParaRPr>
          </a:p>
          <a:p>
            <a:r>
              <a:rPr lang="en-US" altLang="zh-CN">
                <a:latin typeface="Arial" panose="020B0604020202020204" pitchFamily="34" charset="0"/>
              </a:rPr>
              <a:t>}</a:t>
            </a:r>
            <a:endParaRPr lang="en-US" altLang="zh-CN">
              <a:latin typeface="Arial" panose="020B0604020202020204" pitchFamily="34" charset="0"/>
            </a:endParaRPr>
          </a:p>
          <a:p>
            <a:endParaRPr lang="en-US" altLang="zh-CN">
              <a:latin typeface="Arial" panose="020B0604020202020204" pitchFamily="34" charset="0"/>
            </a:endParaRPr>
          </a:p>
          <a:p>
            <a:r>
              <a:rPr lang="en-US" altLang="zh-CN">
                <a:latin typeface="Arial" panose="020B0604020202020204" pitchFamily="34" charset="0"/>
              </a:rPr>
              <a:t>void main(){</a:t>
            </a:r>
            <a:endParaRPr lang="en-US" altLang="zh-CN">
              <a:latin typeface="Arial" panose="020B0604020202020204" pitchFamily="34" charset="0"/>
            </a:endParaRPr>
          </a:p>
          <a:p>
            <a:r>
              <a:rPr lang="en-US" altLang="zh-CN">
                <a:latin typeface="Arial" panose="020B0604020202020204" pitchFamily="34" charset="0"/>
              </a:rPr>
              <a:t>	complex C1(1.5, 2.5), C2;</a:t>
            </a:r>
            <a:endParaRPr lang="en-US" altLang="zh-CN">
              <a:latin typeface="Arial" panose="020B0604020202020204" pitchFamily="34" charset="0"/>
            </a:endParaRPr>
          </a:p>
          <a:p>
            <a:r>
              <a:rPr lang="en-US" altLang="zh-CN">
                <a:latin typeface="Arial" panose="020B0604020202020204" pitchFamily="34" charset="0"/>
              </a:rPr>
              <a:t>	c1.display();</a:t>
            </a:r>
            <a:endParaRPr lang="en-US" altLang="zh-CN">
              <a:latin typeface="Arial" panose="020B0604020202020204" pitchFamily="34" charset="0"/>
            </a:endParaRPr>
          </a:p>
          <a:p>
            <a:r>
              <a:rPr lang="en-US" altLang="zh-CN">
                <a:latin typeface="Arial" panose="020B0604020202020204" pitchFamily="34" charset="0"/>
              </a:rPr>
              <a:t>	c2 =-c1;</a:t>
            </a:r>
            <a:endParaRPr lang="en-US" altLang="zh-CN">
              <a:latin typeface="Arial" panose="020B0604020202020204" pitchFamily="34" charset="0"/>
            </a:endParaRPr>
          </a:p>
          <a:p>
            <a:r>
              <a:rPr lang="en-US" altLang="zh-CN">
                <a:latin typeface="Arial" panose="020B0604020202020204" pitchFamily="34" charset="0"/>
              </a:rPr>
              <a:t>	c2.display();</a:t>
            </a:r>
            <a:endParaRPr lang="en-US" altLang="zh-CN">
              <a:latin typeface="Arial" panose="020B0604020202020204" pitchFamily="34" charset="0"/>
            </a:endParaRPr>
          </a:p>
          <a:p>
            <a:r>
              <a:rPr lang="en-US" altLang="zh-CN">
                <a:latin typeface="Arial" panose="020B0604020202020204" pitchFamily="34" charset="0"/>
              </a:rPr>
              <a:t>}</a:t>
            </a:r>
            <a:endParaRPr lang="en-US" altLang="zh-CN">
              <a:latin typeface="Arial" panose="020B0604020202020204" pitchFamily="34" charset="0"/>
            </a:endParaRPr>
          </a:p>
          <a:p>
            <a:endParaRPr lang="en-US" altLang="zh-CN">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Content Placeholder 2"/>
          <p:cNvSpPr txBox="1"/>
          <p:nvPr/>
        </p:nvSpPr>
        <p:spPr>
          <a:xfrm>
            <a:off x="785813" y="1263650"/>
            <a:ext cx="8288337" cy="5046663"/>
          </a:xfrm>
          <a:prstGeom prst="rect">
            <a:avLst/>
          </a:prstGeom>
          <a:noFill/>
          <a:ln w="9525">
            <a:noFill/>
          </a:ln>
        </p:spPr>
        <p:txBody>
          <a:bodyPr anchor="t" anchorCtr="0"/>
          <a:p>
            <a:pPr algn="just">
              <a:spcBef>
                <a:spcPct val="20000"/>
              </a:spcBef>
            </a:pPr>
            <a:r>
              <a:rPr lang="en-US" altLang="en-IN" sz="1600">
                <a:latin typeface="Times New Roman" panose="02020603050405020304" pitchFamily="18" charset="0"/>
              </a:rPr>
              <a:t>#include&lt;iostream&gt;</a:t>
            </a:r>
            <a:endParaRPr lang="en-US" altLang="en-IN" sz="1600">
              <a:latin typeface="Times New Roman" panose="02020603050405020304" pitchFamily="18" charset="0"/>
            </a:endParaRPr>
          </a:p>
          <a:p>
            <a:pPr algn="just">
              <a:spcBef>
                <a:spcPct val="20000"/>
              </a:spcBef>
            </a:pPr>
            <a:r>
              <a:rPr lang="en-US" altLang="en-IN" sz="1600">
                <a:latin typeface="Times New Roman" panose="02020603050405020304" pitchFamily="18" charset="0"/>
              </a:rPr>
              <a:t>using namespace std;</a:t>
            </a:r>
            <a:endParaRPr lang="en-US" altLang="en-IN" sz="1600">
              <a:latin typeface="Times New Roman" panose="02020603050405020304" pitchFamily="18" charset="0"/>
            </a:endParaRPr>
          </a:p>
          <a:p>
            <a:pPr algn="just">
              <a:spcBef>
                <a:spcPct val="20000"/>
              </a:spcBef>
            </a:pPr>
            <a:r>
              <a:rPr lang="en-US" altLang="en-IN" sz="1600">
                <a:latin typeface="Times New Roman" panose="02020603050405020304" pitchFamily="18" charset="0"/>
              </a:rPr>
              <a:t>class Complex</a:t>
            </a:r>
            <a:endParaRPr lang="en-US" altLang="en-IN" sz="1600">
              <a:latin typeface="Times New Roman" panose="02020603050405020304" pitchFamily="18" charset="0"/>
            </a:endParaRPr>
          </a:p>
          <a:p>
            <a:pPr algn="just">
              <a:spcBef>
                <a:spcPct val="20000"/>
              </a:spcBef>
            </a:pPr>
            <a:r>
              <a:rPr lang="en-US" altLang="en-IN" sz="1600">
                <a:latin typeface="Times New Roman" panose="02020603050405020304" pitchFamily="18" charset="0"/>
              </a:rPr>
              <a:t>{</a:t>
            </a:r>
            <a:endParaRPr lang="en-US" altLang="en-IN" sz="1600">
              <a:latin typeface="Times New Roman" panose="02020603050405020304" pitchFamily="18" charset="0"/>
            </a:endParaRPr>
          </a:p>
          <a:p>
            <a:pPr algn="just">
              <a:spcBef>
                <a:spcPct val="20000"/>
              </a:spcBef>
            </a:pPr>
            <a:r>
              <a:rPr lang="en-US" altLang="en-IN" sz="1600">
                <a:latin typeface="Times New Roman" panose="02020603050405020304" pitchFamily="18" charset="0"/>
              </a:rPr>
              <a:t>int num1, num2;</a:t>
            </a:r>
            <a:endParaRPr lang="en-US" altLang="en-IN" sz="1600">
              <a:latin typeface="Times New Roman" panose="02020603050405020304" pitchFamily="18" charset="0"/>
            </a:endParaRPr>
          </a:p>
          <a:p>
            <a:pPr algn="just">
              <a:spcBef>
                <a:spcPct val="20000"/>
              </a:spcBef>
            </a:pPr>
            <a:r>
              <a:rPr lang="en-US" altLang="en-IN" sz="1600">
                <a:latin typeface="Times New Roman" panose="02020603050405020304" pitchFamily="18" charset="0"/>
              </a:rPr>
              <a:t> public:</a:t>
            </a:r>
            <a:endParaRPr lang="en-US" altLang="en-IN" sz="1600">
              <a:latin typeface="Times New Roman" panose="02020603050405020304" pitchFamily="18" charset="0"/>
            </a:endParaRPr>
          </a:p>
          <a:p>
            <a:pPr algn="just">
              <a:spcBef>
                <a:spcPct val="20000"/>
              </a:spcBef>
            </a:pPr>
            <a:r>
              <a:rPr lang="en-US" altLang="en-IN" sz="1600">
                <a:latin typeface="Times New Roman" panose="02020603050405020304" pitchFamily="18" charset="0"/>
              </a:rPr>
              <a:t>Complex(){ num1=num2=0;}</a:t>
            </a:r>
            <a:endParaRPr lang="en-US" altLang="en-IN" sz="1600">
              <a:latin typeface="Times New Roman" panose="02020603050405020304" pitchFamily="18" charset="0"/>
            </a:endParaRPr>
          </a:p>
          <a:p>
            <a:pPr algn="just">
              <a:spcBef>
                <a:spcPct val="20000"/>
              </a:spcBef>
            </a:pPr>
            <a:r>
              <a:rPr lang="en-US" altLang="en-IN" sz="1600">
                <a:latin typeface="Times New Roman" panose="02020603050405020304" pitchFamily="18" charset="0"/>
              </a:rPr>
              <a:t> void accept()</a:t>
            </a:r>
            <a:endParaRPr lang="en-US" altLang="en-IN" sz="1600">
              <a:latin typeface="Times New Roman" panose="02020603050405020304" pitchFamily="18" charset="0"/>
            </a:endParaRPr>
          </a:p>
          <a:p>
            <a:pPr algn="just">
              <a:spcBef>
                <a:spcPct val="20000"/>
              </a:spcBef>
            </a:pPr>
            <a:r>
              <a:rPr lang="en-US" altLang="en-IN" sz="1600">
                <a:latin typeface="Times New Roman" panose="02020603050405020304" pitchFamily="18" charset="0"/>
              </a:rPr>
              <a:t>{</a:t>
            </a:r>
            <a:endParaRPr lang="en-US" altLang="en-IN" sz="1600">
              <a:latin typeface="Times New Roman" panose="02020603050405020304" pitchFamily="18" charset="0"/>
            </a:endParaRPr>
          </a:p>
          <a:p>
            <a:pPr algn="just">
              <a:spcBef>
                <a:spcPct val="20000"/>
              </a:spcBef>
            </a:pPr>
            <a:r>
              <a:rPr lang="en-US" altLang="en-IN" sz="1600">
                <a:latin typeface="Times New Roman" panose="02020603050405020304" pitchFamily="18" charset="0"/>
              </a:rPr>
              <a:t>cout&lt;&lt;"\n Enter Two Complex Numbers : ";</a:t>
            </a:r>
            <a:endParaRPr lang="en-US" altLang="en-IN" sz="1600">
              <a:latin typeface="Times New Roman" panose="02020603050405020304" pitchFamily="18" charset="0"/>
            </a:endParaRPr>
          </a:p>
          <a:p>
            <a:pPr algn="just">
              <a:spcBef>
                <a:spcPct val="20000"/>
              </a:spcBef>
            </a:pPr>
            <a:r>
              <a:rPr lang="en-US" altLang="en-IN" sz="1600">
                <a:latin typeface="Times New Roman" panose="02020603050405020304" pitchFamily="18" charset="0"/>
              </a:rPr>
              <a:t>cin&gt;&gt;num1&gt;&gt;num2</a:t>
            </a:r>
            <a:endParaRPr lang="en-US" altLang="en-IN" sz="1600">
              <a:latin typeface="Times New Roman" panose="02020603050405020304" pitchFamily="18" charset="0"/>
            </a:endParaRPr>
          </a:p>
          <a:p>
            <a:pPr algn="just">
              <a:spcBef>
                <a:spcPct val="20000"/>
              </a:spcBef>
            </a:pPr>
            <a:r>
              <a:rPr lang="en-US" altLang="en-IN" sz="1600">
                <a:latin typeface="Times New Roman" panose="02020603050405020304" pitchFamily="18" charset="0"/>
              </a:rPr>
              <a:t>}</a:t>
            </a:r>
            <a:endParaRPr lang="en-US" altLang="en-IN" sz="1600">
              <a:latin typeface="Times New Roman" panose="02020603050405020304" pitchFamily="18" charset="0"/>
            </a:endParaRPr>
          </a:p>
          <a:p>
            <a:pPr algn="just">
              <a:spcBef>
                <a:spcPct val="20000"/>
              </a:spcBef>
            </a:pPr>
            <a:r>
              <a:rPr lang="en-US" altLang="en-IN" sz="1600">
                <a:latin typeface="Times New Roman" panose="02020603050405020304" pitchFamily="18" charset="0"/>
              </a:rPr>
              <a:t>friend Complex operator+(Complex c1, Complex c2);   </a:t>
            </a:r>
            <a:endParaRPr lang="en-US" altLang="en-IN" sz="1600">
              <a:latin typeface="Times New Roman" panose="02020603050405020304" pitchFamily="18" charset="0"/>
            </a:endParaRPr>
          </a:p>
          <a:p>
            <a:pPr algn="just">
              <a:spcBef>
                <a:spcPct val="20000"/>
              </a:spcBef>
            </a:pPr>
            <a:r>
              <a:rPr lang="en-US" altLang="en-IN" sz="1600">
                <a:latin typeface="Times New Roman" panose="02020603050405020304" pitchFamily="18" charset="0"/>
              </a:rPr>
              <a:t>void display()</a:t>
            </a:r>
            <a:endParaRPr lang="en-US" altLang="en-IN" sz="1600">
              <a:latin typeface="Times New Roman" panose="02020603050405020304" pitchFamily="18" charset="0"/>
            </a:endParaRPr>
          </a:p>
          <a:p>
            <a:pPr algn="just">
              <a:spcBef>
                <a:spcPct val="20000"/>
              </a:spcBef>
            </a:pPr>
            <a:r>
              <a:rPr lang="en-US" altLang="en-IN" sz="1600">
                <a:latin typeface="Times New Roman" panose="02020603050405020304" pitchFamily="18" charset="0"/>
              </a:rPr>
              <a:t>{</a:t>
            </a:r>
            <a:endParaRPr lang="en-US" altLang="en-IN" sz="1600">
              <a:latin typeface="Times New Roman" panose="02020603050405020304" pitchFamily="18" charset="0"/>
            </a:endParaRPr>
          </a:p>
          <a:p>
            <a:pPr algn="just">
              <a:spcBef>
                <a:spcPct val="20000"/>
              </a:spcBef>
            </a:pPr>
            <a:r>
              <a:rPr lang="en-US" altLang="en-IN" sz="1600">
                <a:latin typeface="Times New Roman" panose="02020603050405020304" pitchFamily="18" charset="0"/>
              </a:rPr>
              <a:t>  cout&lt;&lt;num1&lt;&lt;"+"&lt;&lt;num2&lt;&lt;"i"&lt;&lt;"\n";</a:t>
            </a:r>
            <a:endParaRPr lang="en-US" altLang="en-IN" sz="1600">
              <a:latin typeface="Times New Roman" panose="02020603050405020304" pitchFamily="18" charset="0"/>
            </a:endParaRPr>
          </a:p>
          <a:p>
            <a:pPr algn="just">
              <a:spcBef>
                <a:spcPct val="20000"/>
              </a:spcBef>
            </a:pPr>
            <a:r>
              <a:rPr lang="en-US" altLang="en-IN" sz="1600">
                <a:latin typeface="Times New Roman" panose="02020603050405020304" pitchFamily="18" charset="0"/>
              </a:rPr>
              <a:t> }</a:t>
            </a:r>
            <a:endParaRPr lang="en-US" altLang="en-IN" sz="1600">
              <a:latin typeface="Times New Roman" panose="02020603050405020304" pitchFamily="18" charset="0"/>
            </a:endParaRPr>
          </a:p>
          <a:p>
            <a:pPr algn="just">
              <a:spcBef>
                <a:spcPct val="20000"/>
              </a:spcBef>
            </a:pPr>
            <a:r>
              <a:rPr lang="en-US" altLang="en-IN" sz="1600">
                <a:latin typeface="Times New Roman" panose="02020603050405020304" pitchFamily="18" charset="0"/>
              </a:rPr>
              <a:t>};</a:t>
            </a:r>
            <a:endParaRPr lang="en-US" altLang="en-IN" sz="1600">
              <a:latin typeface="Times New Roman" panose="02020603050405020304" pitchFamily="18" charset="0"/>
            </a:endParaRPr>
          </a:p>
          <a:p>
            <a:pPr algn="just">
              <a:spcBef>
                <a:spcPct val="20000"/>
              </a:spcBef>
            </a:pPr>
            <a:endParaRPr lang="en-US" altLang="en-IN" sz="1600" b="1" dirty="0">
              <a:latin typeface="Times New Roman" panose="02020603050405020304" pitchFamily="18" charset="0"/>
            </a:endParaRPr>
          </a:p>
        </p:txBody>
      </p:sp>
      <p:pic>
        <p:nvPicPr>
          <p:cNvPr id="21506"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anchor="ctr"/>
          <a:p>
            <a:pPr algn="r"/>
            <a:fld id="{9A0DB2DC-4C9A-4742-B13C-FB6460FD3503}" type="slidenum">
              <a:rPr lang="es-ES" altLang="en-US" b="1" noProof="1" dirty="0">
                <a:latin typeface="Arial" panose="020B0604020202020204" pitchFamily="34" charset="0"/>
                <a:ea typeface="+mn-ea"/>
                <a:cs typeface="+mn-cs"/>
              </a:rPr>
            </a:fld>
            <a:endParaRPr lang="es-ES" altLang="en-US" b="1" noProof="1" dirty="0">
              <a:latin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a:spAutoFit/>
          </a:bodyPr>
          <a:lstStyle/>
          <a:p>
            <a:pPr marR="0" defTabSz="914400">
              <a:buClrTx/>
              <a:buSzTx/>
              <a:defRPr/>
            </a:pPr>
            <a:endParaRPr kumimoji="0" lang="en-US" kern="1200" cap="none" spc="0" normalizeH="0" baseline="0" noProof="1">
              <a:latin typeface="Arial" panose="020B0604020202020204" pitchFamily="34" charset="0"/>
              <a:ea typeface="+mn-ea"/>
              <a:cs typeface="+mn-cs"/>
            </a:endParaRPr>
          </a:p>
        </p:txBody>
      </p:sp>
      <p:pic>
        <p:nvPicPr>
          <p:cNvPr id="21509"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21510" name="Rectangle 2"/>
          <p:cNvSpPr txBox="1"/>
          <p:nvPr/>
        </p:nvSpPr>
        <p:spPr>
          <a:xfrm>
            <a:off x="142875" y="71438"/>
            <a:ext cx="7943850" cy="642937"/>
          </a:xfrm>
          <a:prstGeom prst="rect">
            <a:avLst/>
          </a:prstGeom>
          <a:noFill/>
          <a:ln w="9525">
            <a:noFill/>
          </a:ln>
        </p:spPr>
        <p:txBody>
          <a:bodyPr anchor="ctr" anchorCtr="0"/>
          <a:p>
            <a:r>
              <a:rPr lang="en-US" altLang="en-IN" sz="2400" b="1" dirty="0">
                <a:latin typeface="Times New Roman" panose="02020603050405020304" pitchFamily="18" charset="0"/>
              </a:rPr>
              <a:t>Binary  Operator Overloading(Using friend Function)</a:t>
            </a:r>
            <a:endParaRPr lang="en-US" altLang="en-IN" sz="2400" b="1" dirty="0">
              <a:solidFill>
                <a:srgbClr val="002060"/>
              </a:solidFill>
              <a:latin typeface="Times New Roman" panose="02020603050405020304" pitchFamily="18" charset="0"/>
              <a:ea typeface="SimSun" panose="02010600030101010101" pitchFamily="2" charset="-122"/>
            </a:endParaRPr>
          </a:p>
        </p:txBody>
      </p:sp>
      <p:sp>
        <p:nvSpPr>
          <p:cNvPr id="2" name="Text Box 1"/>
          <p:cNvSpPr txBox="1"/>
          <p:nvPr/>
        </p:nvSpPr>
        <p:spPr>
          <a:xfrm>
            <a:off x="5276850" y="1263650"/>
            <a:ext cx="3867150" cy="5254625"/>
          </a:xfrm>
          <a:prstGeom prst="rect">
            <a:avLst/>
          </a:prstGeom>
          <a:noFill/>
        </p:spPr>
        <p:txBody>
          <a:bodyPr wrap="square" rtlCol="0">
            <a:spAutoFit/>
          </a:bodyPr>
          <a:p>
            <a:pPr marR="0" lvl="1" algn="just" defTabSz="914400" rtl="0" eaLnBrk="1" fontAlgn="base" latinLnBrk="0" hangingPunct="1">
              <a:lnSpc>
                <a:spcPct val="100000"/>
              </a:lnSpc>
              <a:spcBef>
                <a:spcPct val="20000"/>
              </a:spcBef>
              <a:spcAft>
                <a:spcPct val="0"/>
              </a:spcAft>
              <a:buClrTx/>
              <a:buSzTx/>
              <a:buFont typeface="Wingdings" panose="05000000000000000000" charset="0"/>
              <a:defRPr/>
            </a:pPr>
            <a:r>
              <a:rPr lang="en-US" altLang="en-IN" sz="1600" strike="noStrike" noProof="1">
                <a:ln>
                  <a:noFill/>
                </a:ln>
                <a:effectLst/>
                <a:uLnTx/>
                <a:uFillTx/>
                <a:latin typeface="Times New Roman" panose="02020603050405020304" pitchFamily="18" charset="0"/>
                <a:ea typeface="+mn-ea"/>
                <a:cs typeface="+mn-cs"/>
                <a:sym typeface="+mn-ea"/>
              </a:rPr>
              <a:t>Complex operator+(Complex c1,     Complex c2)</a:t>
            </a:r>
            <a:endParaRPr lang="en-US" altLang="en-IN" sz="1600" strike="noStrike" noProof="1">
              <a:ln>
                <a:noFill/>
              </a:ln>
              <a:effectLst/>
              <a:uLnTx/>
              <a:uFillTx/>
              <a:latin typeface="Times New Roman" panose="02020603050405020304" pitchFamily="18" charset="0"/>
              <a:ea typeface="+mn-ea"/>
              <a:cs typeface="+mn-cs"/>
              <a:sym typeface="+mn-ea"/>
            </a:endParaRPr>
          </a:p>
          <a:p>
            <a:pPr marR="0" lvl="1" algn="just" defTabSz="914400" rtl="0" eaLnBrk="1" fontAlgn="base" latinLnBrk="0" hangingPunct="1">
              <a:lnSpc>
                <a:spcPct val="100000"/>
              </a:lnSpc>
              <a:spcBef>
                <a:spcPct val="20000"/>
              </a:spcBef>
              <a:spcAft>
                <a:spcPct val="0"/>
              </a:spcAft>
              <a:buClrTx/>
              <a:buSzTx/>
              <a:buFont typeface="Wingdings" panose="05000000000000000000" charset="0"/>
              <a:defRPr/>
            </a:pPr>
            <a:r>
              <a:rPr lang="en-US" altLang="en-IN" sz="1600" strike="noStrike" noProof="1">
                <a:ln>
                  <a:noFill/>
                </a:ln>
                <a:effectLst/>
                <a:uLnTx/>
                <a:uFillTx/>
                <a:latin typeface="Times New Roman" panose="02020603050405020304" pitchFamily="18" charset="0"/>
                <a:ea typeface="+mn-ea"/>
                <a:cs typeface="+mn-cs"/>
                <a:sym typeface="+mn-ea"/>
              </a:rPr>
              <a:t>{</a:t>
            </a:r>
            <a:endParaRPr lang="en-US" altLang="en-IN" sz="1600" strike="noStrike" noProof="1">
              <a:ln>
                <a:noFill/>
              </a:ln>
              <a:effectLst/>
              <a:uLnTx/>
              <a:uFillTx/>
              <a:latin typeface="Times New Roman" panose="02020603050405020304" pitchFamily="18" charset="0"/>
              <a:ea typeface="+mn-ea"/>
              <a:cs typeface="+mn-cs"/>
              <a:sym typeface="+mn-ea"/>
            </a:endParaRPr>
          </a:p>
          <a:p>
            <a:pPr marR="0" lvl="1" algn="just" defTabSz="914400" rtl="0" eaLnBrk="1" fontAlgn="base" latinLnBrk="0" hangingPunct="1">
              <a:lnSpc>
                <a:spcPct val="100000"/>
              </a:lnSpc>
              <a:spcBef>
                <a:spcPct val="20000"/>
              </a:spcBef>
              <a:spcAft>
                <a:spcPct val="0"/>
              </a:spcAft>
              <a:buClrTx/>
              <a:buSzTx/>
              <a:buFont typeface="Wingdings" panose="05000000000000000000" charset="0"/>
              <a:defRPr/>
            </a:pPr>
            <a:r>
              <a:rPr lang="en-US" altLang="en-IN" sz="1600" strike="noStrike" noProof="1">
                <a:ln>
                  <a:noFill/>
                </a:ln>
                <a:effectLst/>
                <a:uLnTx/>
                <a:uFillTx/>
                <a:latin typeface="Times New Roman" panose="02020603050405020304" pitchFamily="18" charset="0"/>
                <a:ea typeface="+mn-ea"/>
                <a:cs typeface="+mn-cs"/>
                <a:sym typeface="+mn-ea"/>
              </a:rPr>
              <a:t>        Complex c;</a:t>
            </a:r>
            <a:endParaRPr lang="en-US" altLang="en-IN" sz="1600" strike="noStrike" noProof="1">
              <a:ln>
                <a:noFill/>
              </a:ln>
              <a:effectLst/>
              <a:uLnTx/>
              <a:uFillTx/>
              <a:latin typeface="Times New Roman" panose="02020603050405020304" pitchFamily="18" charset="0"/>
              <a:ea typeface="+mn-ea"/>
              <a:cs typeface="+mn-cs"/>
              <a:sym typeface="+mn-ea"/>
            </a:endParaRPr>
          </a:p>
          <a:p>
            <a:pPr marR="0" lvl="1" algn="just" defTabSz="914400" rtl="0" eaLnBrk="1" fontAlgn="base" latinLnBrk="0" hangingPunct="1">
              <a:lnSpc>
                <a:spcPct val="100000"/>
              </a:lnSpc>
              <a:spcBef>
                <a:spcPct val="20000"/>
              </a:spcBef>
              <a:spcAft>
                <a:spcPct val="0"/>
              </a:spcAft>
              <a:buClrTx/>
              <a:buSzTx/>
              <a:buFont typeface="Wingdings" panose="05000000000000000000" charset="0"/>
              <a:defRPr/>
            </a:pPr>
            <a:r>
              <a:rPr lang="en-US" altLang="en-IN" sz="1600" strike="noStrike" noProof="1">
                <a:ln>
                  <a:noFill/>
                </a:ln>
                <a:effectLst/>
                <a:uLnTx/>
                <a:uFillTx/>
                <a:latin typeface="Times New Roman" panose="02020603050405020304" pitchFamily="18" charset="0"/>
                <a:ea typeface="+mn-ea"/>
                <a:cs typeface="+mn-cs"/>
                <a:sym typeface="+mn-ea"/>
              </a:rPr>
              <a:t>        c.num1=c1.num1+c2.num1;</a:t>
            </a:r>
            <a:endParaRPr lang="en-US" altLang="en-IN" sz="1600" strike="noStrike" noProof="1">
              <a:ln>
                <a:noFill/>
              </a:ln>
              <a:effectLst/>
              <a:uLnTx/>
              <a:uFillTx/>
              <a:latin typeface="Times New Roman" panose="02020603050405020304" pitchFamily="18" charset="0"/>
              <a:ea typeface="+mn-ea"/>
              <a:cs typeface="+mn-cs"/>
              <a:sym typeface="+mn-ea"/>
            </a:endParaRPr>
          </a:p>
          <a:p>
            <a:pPr marR="0" lvl="1" algn="just" defTabSz="914400" rtl="0" eaLnBrk="1" fontAlgn="base" latinLnBrk="0" hangingPunct="1">
              <a:lnSpc>
                <a:spcPct val="100000"/>
              </a:lnSpc>
              <a:spcBef>
                <a:spcPct val="20000"/>
              </a:spcBef>
              <a:spcAft>
                <a:spcPct val="0"/>
              </a:spcAft>
              <a:buClrTx/>
              <a:buSzTx/>
              <a:buFont typeface="Wingdings" panose="05000000000000000000" charset="0"/>
              <a:defRPr/>
            </a:pPr>
            <a:r>
              <a:rPr lang="en-US" altLang="en-IN" sz="1600" strike="noStrike" noProof="1">
                <a:ln>
                  <a:noFill/>
                </a:ln>
                <a:effectLst/>
                <a:uLnTx/>
                <a:uFillTx/>
                <a:latin typeface="Times New Roman" panose="02020603050405020304" pitchFamily="18" charset="0"/>
                <a:ea typeface="+mn-ea"/>
                <a:cs typeface="+mn-cs"/>
                <a:sym typeface="+mn-ea"/>
              </a:rPr>
              <a:t>        c.num2=c1.num2+c2.num2;</a:t>
            </a:r>
            <a:endParaRPr lang="en-US" altLang="en-IN" sz="1600" strike="noStrike" noProof="1">
              <a:ln>
                <a:noFill/>
              </a:ln>
              <a:effectLst/>
              <a:uLnTx/>
              <a:uFillTx/>
              <a:latin typeface="Times New Roman" panose="02020603050405020304" pitchFamily="18" charset="0"/>
              <a:ea typeface="+mn-ea"/>
              <a:cs typeface="+mn-cs"/>
              <a:sym typeface="+mn-ea"/>
            </a:endParaRPr>
          </a:p>
          <a:p>
            <a:pPr marR="0" lvl="1" algn="just" defTabSz="914400" rtl="0" eaLnBrk="1" fontAlgn="base" latinLnBrk="0" hangingPunct="1">
              <a:lnSpc>
                <a:spcPct val="100000"/>
              </a:lnSpc>
              <a:spcBef>
                <a:spcPct val="20000"/>
              </a:spcBef>
              <a:spcAft>
                <a:spcPct val="0"/>
              </a:spcAft>
              <a:buClrTx/>
              <a:buSzTx/>
              <a:buFont typeface="Wingdings" panose="05000000000000000000" charset="0"/>
              <a:defRPr/>
            </a:pPr>
            <a:r>
              <a:rPr lang="en-US" altLang="en-IN" sz="1600" strike="noStrike" noProof="1">
                <a:ln>
                  <a:noFill/>
                </a:ln>
                <a:effectLst/>
                <a:uLnTx/>
                <a:uFillTx/>
                <a:latin typeface="Times New Roman" panose="02020603050405020304" pitchFamily="18" charset="0"/>
                <a:ea typeface="+mn-ea"/>
                <a:cs typeface="+mn-cs"/>
                <a:sym typeface="+mn-ea"/>
              </a:rPr>
              <a:t>        return(c);</a:t>
            </a:r>
            <a:endParaRPr lang="en-US" altLang="en-IN" sz="1600" strike="noStrike" noProof="1">
              <a:ln>
                <a:noFill/>
              </a:ln>
              <a:effectLst/>
              <a:uLnTx/>
              <a:uFillTx/>
              <a:latin typeface="Times New Roman" panose="02020603050405020304" pitchFamily="18" charset="0"/>
              <a:ea typeface="+mn-ea"/>
              <a:cs typeface="+mn-cs"/>
              <a:sym typeface="+mn-ea"/>
            </a:endParaRPr>
          </a:p>
          <a:p>
            <a:pPr marR="0" lvl="1" algn="just" defTabSz="914400" rtl="0" eaLnBrk="1" fontAlgn="base" latinLnBrk="0" hangingPunct="1">
              <a:lnSpc>
                <a:spcPct val="100000"/>
              </a:lnSpc>
              <a:spcBef>
                <a:spcPct val="20000"/>
              </a:spcBef>
              <a:spcAft>
                <a:spcPct val="0"/>
              </a:spcAft>
              <a:buClrTx/>
              <a:buSzTx/>
              <a:buFont typeface="Wingdings" panose="05000000000000000000" charset="0"/>
              <a:defRPr/>
            </a:pPr>
            <a:r>
              <a:rPr lang="en-US" altLang="en-IN" sz="1600" strike="noStrike" noProof="1">
                <a:ln>
                  <a:noFill/>
                </a:ln>
                <a:effectLst/>
                <a:uLnTx/>
                <a:uFillTx/>
                <a:latin typeface="Times New Roman" panose="02020603050405020304" pitchFamily="18" charset="0"/>
                <a:ea typeface="+mn-ea"/>
                <a:cs typeface="+mn-cs"/>
                <a:sym typeface="+mn-ea"/>
              </a:rPr>
              <a:t>}</a:t>
            </a:r>
            <a:endParaRPr lang="en-US" altLang="en-IN" sz="1600" strike="noStrike" noProof="1">
              <a:ln>
                <a:noFill/>
              </a:ln>
              <a:effectLst/>
              <a:uLnTx/>
              <a:uFillTx/>
              <a:latin typeface="Times New Roman" panose="02020603050405020304" pitchFamily="18" charset="0"/>
              <a:ea typeface="+mn-ea"/>
              <a:cs typeface="+mn-cs"/>
              <a:sym typeface="+mn-ea"/>
            </a:endParaRPr>
          </a:p>
          <a:p>
            <a:pPr marR="0" lvl="1" algn="just" defTabSz="914400" rtl="0" eaLnBrk="1" fontAlgn="base" latinLnBrk="0" hangingPunct="1">
              <a:lnSpc>
                <a:spcPct val="100000"/>
              </a:lnSpc>
              <a:spcBef>
                <a:spcPct val="20000"/>
              </a:spcBef>
              <a:spcAft>
                <a:spcPct val="0"/>
              </a:spcAft>
              <a:buClrTx/>
              <a:buSzTx/>
              <a:buFont typeface="Wingdings" panose="05000000000000000000" charset="0"/>
              <a:defRPr/>
            </a:pPr>
            <a:r>
              <a:rPr lang="en-US" altLang="en-IN" sz="1600" strike="noStrike" noProof="1">
                <a:ln>
                  <a:noFill/>
                </a:ln>
                <a:effectLst/>
                <a:uLnTx/>
                <a:uFillTx/>
                <a:latin typeface="Times New Roman" panose="02020603050405020304" pitchFamily="18" charset="0"/>
                <a:ea typeface="+mn-ea"/>
                <a:cs typeface="+mn-cs"/>
                <a:sym typeface="+mn-ea"/>
              </a:rPr>
              <a:t>int main()</a:t>
            </a:r>
            <a:endParaRPr lang="en-US" altLang="en-IN" sz="1600" strike="noStrike" noProof="1">
              <a:ln>
                <a:noFill/>
              </a:ln>
              <a:effectLst/>
              <a:uLnTx/>
              <a:uFillTx/>
              <a:latin typeface="Times New Roman" panose="02020603050405020304" pitchFamily="18" charset="0"/>
              <a:ea typeface="+mn-ea"/>
              <a:cs typeface="+mn-cs"/>
              <a:sym typeface="+mn-ea"/>
            </a:endParaRPr>
          </a:p>
          <a:p>
            <a:pPr marR="0" lvl="1" algn="just" defTabSz="914400" rtl="0" eaLnBrk="1" fontAlgn="base" latinLnBrk="0" hangingPunct="1">
              <a:lnSpc>
                <a:spcPct val="100000"/>
              </a:lnSpc>
              <a:spcBef>
                <a:spcPct val="20000"/>
              </a:spcBef>
              <a:spcAft>
                <a:spcPct val="0"/>
              </a:spcAft>
              <a:buClrTx/>
              <a:buSzTx/>
              <a:buFont typeface="Wingdings" panose="05000000000000000000" charset="0"/>
              <a:defRPr/>
            </a:pPr>
            <a:r>
              <a:rPr lang="en-US" altLang="en-IN" sz="1600" strike="noStrike" noProof="1">
                <a:ln>
                  <a:noFill/>
                </a:ln>
                <a:effectLst/>
                <a:uLnTx/>
                <a:uFillTx/>
                <a:latin typeface="Times New Roman" panose="02020603050405020304" pitchFamily="18" charset="0"/>
                <a:ea typeface="+mn-ea"/>
                <a:cs typeface="+mn-cs"/>
                <a:sym typeface="+mn-ea"/>
              </a:rPr>
              <a:t>{</a:t>
            </a:r>
            <a:endParaRPr lang="en-US" altLang="en-IN" sz="1600" strike="noStrike" noProof="1">
              <a:ln>
                <a:noFill/>
              </a:ln>
              <a:effectLst/>
              <a:uLnTx/>
              <a:uFillTx/>
              <a:latin typeface="Times New Roman" panose="02020603050405020304" pitchFamily="18" charset="0"/>
              <a:ea typeface="+mn-ea"/>
              <a:cs typeface="+mn-cs"/>
              <a:sym typeface="+mn-ea"/>
            </a:endParaRPr>
          </a:p>
          <a:p>
            <a:pPr marR="0" lvl="1" algn="just" defTabSz="914400" rtl="0" eaLnBrk="1" fontAlgn="base" latinLnBrk="0" hangingPunct="1">
              <a:lnSpc>
                <a:spcPct val="100000"/>
              </a:lnSpc>
              <a:spcBef>
                <a:spcPct val="20000"/>
              </a:spcBef>
              <a:spcAft>
                <a:spcPct val="0"/>
              </a:spcAft>
              <a:buClrTx/>
              <a:buSzTx/>
              <a:buFont typeface="Wingdings" panose="05000000000000000000" charset="0"/>
              <a:defRPr/>
            </a:pPr>
            <a:r>
              <a:rPr lang="en-US" altLang="en-IN" sz="1600" strike="noStrike" noProof="1">
                <a:ln>
                  <a:noFill/>
                </a:ln>
                <a:effectLst/>
                <a:uLnTx/>
                <a:uFillTx/>
                <a:latin typeface="Times New Roman" panose="02020603050405020304" pitchFamily="18" charset="0"/>
                <a:ea typeface="+mn-ea"/>
                <a:cs typeface="+mn-cs"/>
                <a:sym typeface="+mn-ea"/>
              </a:rPr>
              <a:t>        Complex c1,c2, sum;      </a:t>
            </a:r>
            <a:endParaRPr lang="en-US" altLang="en-IN" sz="1600" strike="noStrike" noProof="1">
              <a:ln>
                <a:noFill/>
              </a:ln>
              <a:effectLst/>
              <a:uLnTx/>
              <a:uFillTx/>
              <a:latin typeface="Times New Roman" panose="02020603050405020304" pitchFamily="18" charset="0"/>
              <a:ea typeface="+mn-ea"/>
              <a:cs typeface="+mn-cs"/>
              <a:sym typeface="+mn-ea"/>
            </a:endParaRPr>
          </a:p>
          <a:p>
            <a:pPr marR="0" lvl="1" algn="just" defTabSz="914400" rtl="0" eaLnBrk="1" fontAlgn="base" latinLnBrk="0" hangingPunct="1">
              <a:lnSpc>
                <a:spcPct val="100000"/>
              </a:lnSpc>
              <a:spcBef>
                <a:spcPct val="20000"/>
              </a:spcBef>
              <a:spcAft>
                <a:spcPct val="0"/>
              </a:spcAft>
              <a:buClrTx/>
              <a:buSzTx/>
              <a:buFont typeface="Wingdings" panose="05000000000000000000" charset="0"/>
              <a:defRPr/>
            </a:pPr>
            <a:r>
              <a:rPr lang="en-US" altLang="en-IN" sz="1600" strike="noStrike" noProof="1">
                <a:ln>
                  <a:noFill/>
                </a:ln>
                <a:effectLst/>
                <a:uLnTx/>
                <a:uFillTx/>
                <a:latin typeface="Times New Roman" panose="02020603050405020304" pitchFamily="18" charset="0"/>
                <a:ea typeface="+mn-ea"/>
                <a:cs typeface="+mn-cs"/>
                <a:sym typeface="+mn-ea"/>
              </a:rPr>
              <a:t>        c1.accept();     c2.accept();</a:t>
            </a:r>
            <a:endParaRPr lang="en-US" altLang="en-IN" sz="1600" strike="noStrike" noProof="1">
              <a:ln>
                <a:noFill/>
              </a:ln>
              <a:effectLst/>
              <a:uLnTx/>
              <a:uFillTx/>
              <a:latin typeface="Times New Roman" panose="02020603050405020304" pitchFamily="18" charset="0"/>
              <a:ea typeface="+mn-ea"/>
              <a:cs typeface="+mn-cs"/>
              <a:sym typeface="+mn-ea"/>
            </a:endParaRPr>
          </a:p>
          <a:p>
            <a:pPr marR="0" lvl="1" algn="just" defTabSz="914400" rtl="0" eaLnBrk="1" fontAlgn="base" latinLnBrk="0" hangingPunct="1">
              <a:lnSpc>
                <a:spcPct val="100000"/>
              </a:lnSpc>
              <a:spcBef>
                <a:spcPct val="20000"/>
              </a:spcBef>
              <a:spcAft>
                <a:spcPct val="0"/>
              </a:spcAft>
              <a:buClrTx/>
              <a:buSzTx/>
              <a:buFont typeface="Wingdings" panose="05000000000000000000" charset="0"/>
              <a:defRPr/>
            </a:pPr>
            <a:r>
              <a:rPr lang="en-US" altLang="en-IN" sz="1600" strike="noStrike" noProof="1">
                <a:ln>
                  <a:noFill/>
                </a:ln>
                <a:effectLst/>
                <a:uLnTx/>
                <a:uFillTx/>
                <a:latin typeface="Times New Roman" panose="02020603050405020304" pitchFamily="18" charset="0"/>
                <a:ea typeface="+mn-ea"/>
                <a:cs typeface="+mn-cs"/>
                <a:sym typeface="+mn-ea"/>
              </a:rPr>
              <a:t>        sum = c1+c2;          </a:t>
            </a:r>
            <a:endParaRPr lang="en-US" altLang="en-IN" sz="1600" strike="noStrike" noProof="1">
              <a:ln>
                <a:noFill/>
              </a:ln>
              <a:effectLst/>
              <a:uLnTx/>
              <a:uFillTx/>
              <a:latin typeface="Times New Roman" panose="02020603050405020304" pitchFamily="18" charset="0"/>
              <a:sym typeface="+mn-ea"/>
            </a:endParaRPr>
          </a:p>
          <a:p>
            <a:pPr marR="0" lvl="1" algn="just" defTabSz="914400" rtl="0" eaLnBrk="1" fontAlgn="base" latinLnBrk="0" hangingPunct="1">
              <a:lnSpc>
                <a:spcPct val="100000"/>
              </a:lnSpc>
              <a:spcBef>
                <a:spcPct val="20000"/>
              </a:spcBef>
              <a:spcAft>
                <a:spcPct val="0"/>
              </a:spcAft>
              <a:buClrTx/>
              <a:buSzTx/>
              <a:buFont typeface="Wingdings" panose="05000000000000000000" charset="0"/>
              <a:defRPr/>
            </a:pPr>
            <a:r>
              <a:rPr lang="en-US" altLang="en-IN" sz="1600" strike="noStrike" noProof="1">
                <a:ln>
                  <a:noFill/>
                </a:ln>
                <a:effectLst/>
                <a:uLnTx/>
                <a:uFillTx/>
                <a:latin typeface="Times New Roman" panose="02020603050405020304" pitchFamily="18" charset="0"/>
                <a:ea typeface="+mn-ea"/>
                <a:cs typeface="+mn-cs"/>
                <a:sym typeface="+mn-ea"/>
              </a:rPr>
              <a:t>        c1.display();     c2.display();</a:t>
            </a:r>
            <a:endParaRPr lang="en-US" altLang="en-IN" sz="1600" strike="noStrike" noProof="1">
              <a:ln>
                <a:noFill/>
              </a:ln>
              <a:effectLst/>
              <a:uLnTx/>
              <a:uFillTx/>
              <a:latin typeface="Times New Roman" panose="02020603050405020304" pitchFamily="18" charset="0"/>
              <a:ea typeface="+mn-ea"/>
              <a:cs typeface="+mn-cs"/>
              <a:sym typeface="+mn-ea"/>
            </a:endParaRPr>
          </a:p>
          <a:p>
            <a:pPr marR="0" lvl="1" algn="just" defTabSz="914400" rtl="0" eaLnBrk="1" fontAlgn="base" latinLnBrk="0" hangingPunct="1">
              <a:lnSpc>
                <a:spcPct val="100000"/>
              </a:lnSpc>
              <a:spcBef>
                <a:spcPct val="20000"/>
              </a:spcBef>
              <a:spcAft>
                <a:spcPct val="0"/>
              </a:spcAft>
              <a:buClrTx/>
              <a:buSzTx/>
              <a:buFont typeface="Wingdings" panose="05000000000000000000" charset="0"/>
              <a:defRPr/>
            </a:pPr>
            <a:r>
              <a:rPr lang="en-US" altLang="en-IN" sz="1600" strike="noStrike" noProof="1">
                <a:ln>
                  <a:noFill/>
                </a:ln>
                <a:effectLst/>
                <a:uLnTx/>
                <a:uFillTx/>
                <a:latin typeface="Times New Roman" panose="02020603050405020304" pitchFamily="18" charset="0"/>
                <a:ea typeface="+mn-ea"/>
                <a:cs typeface="+mn-cs"/>
                <a:sym typeface="+mn-ea"/>
              </a:rPr>
              <a:t>        sum.display();  </a:t>
            </a:r>
            <a:endParaRPr lang="en-US" altLang="en-IN" sz="1600" strike="noStrike" noProof="1">
              <a:ln>
                <a:noFill/>
              </a:ln>
              <a:effectLst/>
              <a:uLnTx/>
              <a:uFillTx/>
              <a:latin typeface="Times New Roman" panose="02020603050405020304" pitchFamily="18" charset="0"/>
              <a:sym typeface="+mn-ea"/>
            </a:endParaRPr>
          </a:p>
          <a:p>
            <a:pPr marR="0" lvl="1" algn="just" defTabSz="914400" rtl="0" eaLnBrk="1" fontAlgn="base" latinLnBrk="0" hangingPunct="1">
              <a:lnSpc>
                <a:spcPct val="100000"/>
              </a:lnSpc>
              <a:spcBef>
                <a:spcPct val="20000"/>
              </a:spcBef>
              <a:spcAft>
                <a:spcPct val="0"/>
              </a:spcAft>
              <a:buClrTx/>
              <a:buSzTx/>
              <a:buFont typeface="Wingdings" panose="05000000000000000000" charset="0"/>
              <a:defRPr/>
            </a:pPr>
            <a:r>
              <a:rPr lang="en-US" altLang="en-IN" sz="1600" strike="noStrike" noProof="1">
                <a:ln>
                  <a:noFill/>
                </a:ln>
                <a:effectLst/>
                <a:uLnTx/>
                <a:uFillTx/>
                <a:latin typeface="Times New Roman" panose="02020603050405020304" pitchFamily="18" charset="0"/>
                <a:ea typeface="+mn-ea"/>
                <a:cs typeface="+mn-cs"/>
                <a:sym typeface="+mn-ea"/>
              </a:rPr>
              <a:t>      return 0;</a:t>
            </a:r>
            <a:endParaRPr lang="en-US" altLang="en-IN" sz="1600" strike="noStrike" noProof="1">
              <a:ln>
                <a:noFill/>
              </a:ln>
              <a:effectLst/>
              <a:uLnTx/>
              <a:uFillTx/>
              <a:latin typeface="Times New Roman" panose="02020603050405020304" pitchFamily="18" charset="0"/>
              <a:ea typeface="+mn-ea"/>
              <a:cs typeface="+mn-cs"/>
              <a:sym typeface="+mn-ea"/>
            </a:endParaRPr>
          </a:p>
          <a:p>
            <a:pPr marR="0" lvl="1" algn="just" defTabSz="914400" rtl="0" eaLnBrk="1" fontAlgn="base" latinLnBrk="0" hangingPunct="1">
              <a:lnSpc>
                <a:spcPct val="100000"/>
              </a:lnSpc>
              <a:spcBef>
                <a:spcPct val="20000"/>
              </a:spcBef>
              <a:spcAft>
                <a:spcPct val="0"/>
              </a:spcAft>
              <a:buClrTx/>
              <a:buSzTx/>
              <a:buFont typeface="Wingdings" panose="05000000000000000000" charset="0"/>
              <a:defRPr/>
            </a:pPr>
            <a:r>
              <a:rPr lang="en-US" altLang="en-IN" sz="1600" strike="noStrike" noProof="1">
                <a:ln>
                  <a:noFill/>
                </a:ln>
                <a:effectLst/>
                <a:uLnTx/>
                <a:uFillTx/>
                <a:latin typeface="Times New Roman" panose="02020603050405020304" pitchFamily="18" charset="0"/>
                <a:ea typeface="+mn-ea"/>
                <a:cs typeface="+mn-cs"/>
                <a:sym typeface="+mn-ea"/>
              </a:rPr>
              <a:t>}</a:t>
            </a:r>
            <a:endParaRPr lang="en-US" altLang="en-IN" sz="1600" strike="noStrike" noProof="1">
              <a:ln>
                <a:noFill/>
              </a:ln>
              <a:effectLst/>
              <a:uLnTx/>
              <a:uFillTx/>
              <a:latin typeface="Times New Roman" panose="02020603050405020304" pitchFamily="18" charset="0"/>
              <a:ea typeface="+mn-ea"/>
              <a:cs typeface="+mn-cs"/>
              <a:sym typeface="+mn-ea"/>
            </a:endParaRPr>
          </a:p>
          <a:p>
            <a:endParaRPr lang="en-US" sz="1600" noProof="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Content Placeholder 2"/>
          <p:cNvSpPr txBox="1"/>
          <p:nvPr/>
        </p:nvSpPr>
        <p:spPr>
          <a:xfrm>
            <a:off x="785813" y="1263650"/>
            <a:ext cx="7858125" cy="5046663"/>
          </a:xfrm>
          <a:prstGeom prst="rect">
            <a:avLst/>
          </a:prstGeom>
          <a:noFill/>
          <a:ln w="9525">
            <a:noFill/>
          </a:ln>
        </p:spPr>
        <p:txBody>
          <a:bodyPr anchor="t" anchorCtr="0"/>
          <a:p>
            <a:pPr marL="285750" indent="-285750" algn="just">
              <a:spcBef>
                <a:spcPct val="20000"/>
              </a:spcBef>
              <a:buFont typeface="Wingdings" panose="05000000000000000000" pitchFamily="2" charset="2"/>
              <a:buChar char="ü"/>
            </a:pPr>
            <a:r>
              <a:rPr lang="en-US" altLang="en-IN" sz="2000" dirty="0">
                <a:latin typeface="Times New Roman" panose="02020603050405020304" pitchFamily="18" charset="0"/>
              </a:rPr>
              <a:t>A virtual function is a member function which is declared within a base class and is re-defined (overridden) by a derived class. </a:t>
            </a:r>
            <a:endParaRPr lang="en-US" altLang="en-IN" sz="2000" dirty="0">
              <a:latin typeface="Times New Roman" panose="02020603050405020304" pitchFamily="18" charset="0"/>
            </a:endParaRPr>
          </a:p>
          <a:p>
            <a:pPr marL="285750" indent="-285750" algn="just">
              <a:spcBef>
                <a:spcPct val="20000"/>
              </a:spcBef>
              <a:buFont typeface="Wingdings" panose="05000000000000000000" pitchFamily="2" charset="2"/>
              <a:buChar char="ü"/>
            </a:pPr>
            <a:r>
              <a:rPr lang="en-US" altLang="en-IN" sz="2000" dirty="0">
                <a:latin typeface="Times New Roman" panose="02020603050405020304" pitchFamily="18" charset="0"/>
              </a:rPr>
              <a:t>When you refer to a derived class object using a pointer or a reference to the base class, you can call a virtual function for that object and execute the derived class’s version of the function. </a:t>
            </a:r>
            <a:endParaRPr lang="en-US" altLang="en-IN" sz="2000" dirty="0">
              <a:latin typeface="Times New Roman" panose="02020603050405020304" pitchFamily="18" charset="0"/>
            </a:endParaRPr>
          </a:p>
          <a:p>
            <a:pPr algn="just">
              <a:spcBef>
                <a:spcPct val="20000"/>
              </a:spcBef>
              <a:buFont typeface="Wingdings" panose="05000000000000000000" pitchFamily="2" charset="2"/>
            </a:pPr>
            <a:endParaRPr lang="en-US" altLang="en-IN" sz="2000" dirty="0">
              <a:latin typeface="Times New Roman" panose="02020603050405020304" pitchFamily="18" charset="0"/>
            </a:endParaRPr>
          </a:p>
          <a:p>
            <a:pPr marL="342900" indent="-342900" algn="just">
              <a:spcBef>
                <a:spcPct val="20000"/>
              </a:spcBef>
              <a:buFont typeface="Arial" panose="020B0604020202020204" pitchFamily="34" charset="0"/>
              <a:buChar char="•"/>
            </a:pPr>
            <a:r>
              <a:rPr lang="en-US" altLang="en-IN" sz="2000" dirty="0">
                <a:latin typeface="Times New Roman" panose="02020603050405020304" pitchFamily="18" charset="0"/>
              </a:rPr>
              <a:t>Virtual functions ensure that the correct function is called for an object, regardless of the type of reference (or pointer) used for function call.</a:t>
            </a:r>
            <a:endParaRPr lang="en-US" altLang="en-IN" sz="2000" dirty="0">
              <a:latin typeface="Times New Roman" panose="02020603050405020304" pitchFamily="18" charset="0"/>
            </a:endParaRPr>
          </a:p>
          <a:p>
            <a:pPr marL="342900" indent="-342900" algn="just">
              <a:spcBef>
                <a:spcPct val="20000"/>
              </a:spcBef>
              <a:buFont typeface="Arial" panose="020B0604020202020204" pitchFamily="34" charset="0"/>
              <a:buChar char="•"/>
            </a:pPr>
            <a:r>
              <a:rPr lang="en-US" altLang="en-IN" sz="2000" dirty="0">
                <a:latin typeface="Times New Roman" panose="02020603050405020304" pitchFamily="18" charset="0"/>
              </a:rPr>
              <a:t>They are mainly used to achieve Runtime polymorphism</a:t>
            </a:r>
            <a:endParaRPr lang="en-US" altLang="en-IN" sz="2000" dirty="0">
              <a:latin typeface="Times New Roman" panose="02020603050405020304" pitchFamily="18" charset="0"/>
            </a:endParaRPr>
          </a:p>
          <a:p>
            <a:pPr marL="342900" indent="-342900" algn="just">
              <a:spcBef>
                <a:spcPct val="20000"/>
              </a:spcBef>
              <a:buFont typeface="Arial" panose="020B0604020202020204" pitchFamily="34" charset="0"/>
              <a:buChar char="•"/>
            </a:pPr>
            <a:r>
              <a:rPr lang="en-US" altLang="en-IN" sz="2000" dirty="0">
                <a:latin typeface="Times New Roman" panose="02020603050405020304" pitchFamily="18" charset="0"/>
              </a:rPr>
              <a:t>Functions are declared with a virtual keyword in base class.</a:t>
            </a:r>
            <a:endParaRPr lang="en-US" altLang="en-IN" sz="2000" dirty="0">
              <a:latin typeface="Times New Roman" panose="02020603050405020304" pitchFamily="18" charset="0"/>
            </a:endParaRPr>
          </a:p>
          <a:p>
            <a:pPr marL="342900" indent="-342900" algn="just">
              <a:spcBef>
                <a:spcPct val="20000"/>
              </a:spcBef>
              <a:buFont typeface="Arial" panose="020B0604020202020204" pitchFamily="34" charset="0"/>
              <a:buChar char="•"/>
            </a:pPr>
            <a:r>
              <a:rPr lang="en-US" altLang="en-IN" sz="2000" dirty="0">
                <a:latin typeface="Times New Roman" panose="02020603050405020304" pitchFamily="18" charset="0"/>
              </a:rPr>
              <a:t>The resolving of function call is done at runtime.</a:t>
            </a:r>
            <a:endParaRPr lang="en-US" altLang="en-IN" sz="2000" dirty="0">
              <a:latin typeface="Times New Roman" panose="02020603050405020304" pitchFamily="18" charset="0"/>
            </a:endParaRPr>
          </a:p>
        </p:txBody>
      </p:sp>
      <p:pic>
        <p:nvPicPr>
          <p:cNvPr id="22530"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anchor="ctr"/>
          <a:p>
            <a:pPr algn="r"/>
            <a:fld id="{9A0DB2DC-4C9A-4742-B13C-FB6460FD3503}" type="slidenum">
              <a:rPr lang="es-ES" altLang="en-US" b="1" noProof="1" dirty="0">
                <a:latin typeface="Arial" panose="020B0604020202020204" pitchFamily="34" charset="0"/>
                <a:ea typeface="+mn-ea"/>
                <a:cs typeface="+mn-cs"/>
              </a:rPr>
            </a:fld>
            <a:endParaRPr lang="es-ES" altLang="en-US" b="1" noProof="1" dirty="0">
              <a:latin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a:spAutoFit/>
          </a:bodyPr>
          <a:lstStyle/>
          <a:p>
            <a:pPr marR="0" defTabSz="914400">
              <a:buClrTx/>
              <a:buSzTx/>
              <a:defRPr/>
            </a:pPr>
            <a:endParaRPr kumimoji="0" lang="en-US" kern="1200" cap="none" spc="0" normalizeH="0" baseline="0" noProof="1">
              <a:latin typeface="Arial" panose="020B0604020202020204" pitchFamily="34" charset="0"/>
              <a:ea typeface="+mn-ea"/>
              <a:cs typeface="+mn-cs"/>
            </a:endParaRPr>
          </a:p>
        </p:txBody>
      </p:sp>
      <p:pic>
        <p:nvPicPr>
          <p:cNvPr id="22533"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22534" name="Rectangle 2"/>
          <p:cNvSpPr txBox="1"/>
          <p:nvPr/>
        </p:nvSpPr>
        <p:spPr>
          <a:xfrm>
            <a:off x="142875" y="71438"/>
            <a:ext cx="7943850" cy="642937"/>
          </a:xfrm>
          <a:prstGeom prst="rect">
            <a:avLst/>
          </a:prstGeom>
          <a:noFill/>
          <a:ln w="9525">
            <a:noFill/>
          </a:ln>
        </p:spPr>
        <p:txBody>
          <a:bodyPr anchor="ctr" anchorCtr="0"/>
          <a:p>
            <a:r>
              <a:rPr lang="en-US" altLang="zh-CN" sz="3600" dirty="0">
                <a:solidFill>
                  <a:srgbClr val="002060"/>
                </a:solidFill>
                <a:latin typeface="Times New Roman" panose="02020603050405020304" pitchFamily="18" charset="0"/>
                <a:ea typeface="SimSun" panose="02010600030101010101" pitchFamily="2" charset="-122"/>
              </a:rPr>
              <a:t>Virtual Function</a:t>
            </a:r>
            <a:endParaRPr lang="en-US" altLang="zh-CN" sz="3600" dirty="0">
              <a:solidFill>
                <a:srgbClr val="002060"/>
              </a:solidFill>
              <a:latin typeface="Times New Roman" panose="02020603050405020304" pitchFamily="18" charset="0"/>
              <a:ea typeface="SimSun"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Content Placeholder 2"/>
          <p:cNvSpPr txBox="1"/>
          <p:nvPr/>
        </p:nvSpPr>
        <p:spPr>
          <a:xfrm>
            <a:off x="785813" y="1263650"/>
            <a:ext cx="7858125" cy="5046663"/>
          </a:xfrm>
          <a:prstGeom prst="rect">
            <a:avLst/>
          </a:prstGeom>
          <a:noFill/>
          <a:ln w="9525">
            <a:noFill/>
          </a:ln>
        </p:spPr>
        <p:txBody>
          <a:bodyPr anchor="t" anchorCtr="0"/>
          <a:p>
            <a:pPr marL="342900" indent="-342900" algn="just">
              <a:spcBef>
                <a:spcPct val="20000"/>
              </a:spcBef>
              <a:buFont typeface="Wingdings" panose="05000000000000000000" pitchFamily="2" charset="2"/>
              <a:buAutoNum type="arabicPeriod"/>
            </a:pPr>
            <a:r>
              <a:rPr lang="en-US" altLang="en-IN" sz="2000" dirty="0">
                <a:latin typeface="Times New Roman" panose="02020603050405020304" pitchFamily="18" charset="0"/>
              </a:rPr>
              <a:t>Virtual functions cannot be static.</a:t>
            </a:r>
            <a:endParaRPr lang="en-US" altLang="en-IN" sz="2000" dirty="0">
              <a:latin typeface="Times New Roman" panose="02020603050405020304" pitchFamily="18" charset="0"/>
            </a:endParaRPr>
          </a:p>
          <a:p>
            <a:pPr marL="342900" indent="-342900" algn="just">
              <a:spcBef>
                <a:spcPct val="20000"/>
              </a:spcBef>
              <a:buFont typeface="Wingdings" panose="05000000000000000000" pitchFamily="2" charset="2"/>
              <a:buAutoNum type="arabicPeriod"/>
            </a:pPr>
            <a:r>
              <a:rPr lang="en-US" altLang="en-IN" sz="2000" dirty="0">
                <a:latin typeface="Times New Roman" panose="02020603050405020304" pitchFamily="18" charset="0"/>
              </a:rPr>
              <a:t>A virtual function can be a friend function of another class.</a:t>
            </a:r>
            <a:endParaRPr lang="en-US" altLang="en-IN" sz="2000" dirty="0">
              <a:latin typeface="Times New Roman" panose="02020603050405020304" pitchFamily="18" charset="0"/>
            </a:endParaRPr>
          </a:p>
          <a:p>
            <a:pPr marL="342900" indent="-342900" algn="just">
              <a:spcBef>
                <a:spcPct val="20000"/>
              </a:spcBef>
              <a:buFont typeface="Wingdings" panose="05000000000000000000" pitchFamily="2" charset="2"/>
              <a:buAutoNum type="arabicPeriod"/>
            </a:pPr>
            <a:r>
              <a:rPr lang="en-US" altLang="en-IN" sz="2000" dirty="0">
                <a:latin typeface="Times New Roman" panose="02020603050405020304" pitchFamily="18" charset="0"/>
              </a:rPr>
              <a:t>Virtual functions should be accessed using pointer or reference of base class type to achieve runtime polymorphism.</a:t>
            </a:r>
            <a:endParaRPr lang="en-US" altLang="en-IN" sz="2000" dirty="0">
              <a:latin typeface="Times New Roman" panose="02020603050405020304" pitchFamily="18" charset="0"/>
            </a:endParaRPr>
          </a:p>
          <a:p>
            <a:pPr marL="342900" indent="-342900" algn="just">
              <a:spcBef>
                <a:spcPct val="20000"/>
              </a:spcBef>
              <a:buFont typeface="Wingdings" panose="05000000000000000000" pitchFamily="2" charset="2"/>
              <a:buAutoNum type="arabicPeriod"/>
            </a:pPr>
            <a:r>
              <a:rPr lang="en-US" altLang="en-IN" sz="2000" dirty="0">
                <a:latin typeface="Times New Roman" panose="02020603050405020304" pitchFamily="18" charset="0"/>
              </a:rPr>
              <a:t>The prototype of virtual functions should be the same in the base as well as derived class.</a:t>
            </a:r>
            <a:endParaRPr lang="en-US" altLang="en-IN" sz="2000" dirty="0">
              <a:latin typeface="Times New Roman" panose="02020603050405020304" pitchFamily="18" charset="0"/>
            </a:endParaRPr>
          </a:p>
          <a:p>
            <a:pPr marL="342900" indent="-342900" algn="just">
              <a:spcBef>
                <a:spcPct val="20000"/>
              </a:spcBef>
              <a:buFont typeface="Wingdings" panose="05000000000000000000" pitchFamily="2" charset="2"/>
              <a:buAutoNum type="arabicPeriod"/>
            </a:pPr>
            <a:r>
              <a:rPr lang="en-US" altLang="en-IN" sz="2000" dirty="0">
                <a:latin typeface="Times New Roman" panose="02020603050405020304" pitchFamily="18" charset="0"/>
              </a:rPr>
              <a:t>They are always defined in the base class and overridden in a derived class. It is not mandatory for the derived class to override (or re-define the virtual function), in that case, the base class version of the function is used.</a:t>
            </a:r>
            <a:endParaRPr lang="en-US" altLang="en-IN" sz="2000" dirty="0">
              <a:latin typeface="Times New Roman" panose="02020603050405020304" pitchFamily="18" charset="0"/>
            </a:endParaRPr>
          </a:p>
          <a:p>
            <a:pPr marL="342900" indent="-342900" algn="just">
              <a:spcBef>
                <a:spcPct val="20000"/>
              </a:spcBef>
              <a:buFont typeface="Wingdings" panose="05000000000000000000" pitchFamily="2" charset="2"/>
              <a:buAutoNum type="arabicPeriod"/>
            </a:pPr>
            <a:r>
              <a:rPr lang="en-US" altLang="en-IN" sz="2000" dirty="0">
                <a:latin typeface="Times New Roman" panose="02020603050405020304" pitchFamily="18" charset="0"/>
              </a:rPr>
              <a:t>A class may have virtual destructor but it cannot have a virtual constructor.</a:t>
            </a:r>
            <a:endParaRPr lang="en-US" altLang="en-IN" sz="2000" dirty="0">
              <a:latin typeface="Times New Roman" panose="02020603050405020304" pitchFamily="18" charset="0"/>
            </a:endParaRPr>
          </a:p>
        </p:txBody>
      </p:sp>
      <p:pic>
        <p:nvPicPr>
          <p:cNvPr id="23554"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anchor="ctr"/>
          <a:p>
            <a:pPr algn="r"/>
            <a:fld id="{9A0DB2DC-4C9A-4742-B13C-FB6460FD3503}" type="slidenum">
              <a:rPr lang="es-ES" altLang="en-US" b="1" noProof="1" dirty="0">
                <a:latin typeface="Arial" panose="020B0604020202020204" pitchFamily="34" charset="0"/>
                <a:ea typeface="+mn-ea"/>
                <a:cs typeface="+mn-cs"/>
              </a:rPr>
            </a:fld>
            <a:endParaRPr lang="es-ES" altLang="en-US" b="1" noProof="1" dirty="0">
              <a:latin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a:spAutoFit/>
          </a:bodyPr>
          <a:lstStyle/>
          <a:p>
            <a:pPr marR="0" defTabSz="914400">
              <a:buClrTx/>
              <a:buSzTx/>
              <a:defRPr/>
            </a:pPr>
            <a:endParaRPr kumimoji="0" lang="en-US" kern="1200" cap="none" spc="0" normalizeH="0" baseline="0" noProof="1">
              <a:latin typeface="Arial" panose="020B0604020202020204" pitchFamily="34" charset="0"/>
              <a:ea typeface="+mn-ea"/>
              <a:cs typeface="+mn-cs"/>
            </a:endParaRPr>
          </a:p>
        </p:txBody>
      </p:sp>
      <p:pic>
        <p:nvPicPr>
          <p:cNvPr id="23557"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23558" name="Rectangle 2"/>
          <p:cNvSpPr txBox="1"/>
          <p:nvPr/>
        </p:nvSpPr>
        <p:spPr>
          <a:xfrm>
            <a:off x="142875" y="71438"/>
            <a:ext cx="7943850" cy="642937"/>
          </a:xfrm>
          <a:prstGeom prst="rect">
            <a:avLst/>
          </a:prstGeom>
          <a:noFill/>
          <a:ln w="9525">
            <a:noFill/>
          </a:ln>
        </p:spPr>
        <p:txBody>
          <a:bodyPr anchor="ctr" anchorCtr="0"/>
          <a:p>
            <a:endParaRPr lang="en-US" altLang="en-IN" sz="3600" b="1" dirty="0">
              <a:latin typeface="Times New Roman" panose="02020603050405020304" pitchFamily="18" charset="0"/>
            </a:endParaRPr>
          </a:p>
          <a:p>
            <a:r>
              <a:rPr lang="en-US" altLang="en-IN" sz="3600" b="1" dirty="0">
                <a:latin typeface="Times New Roman" panose="02020603050405020304" pitchFamily="18" charset="0"/>
              </a:rPr>
              <a:t>Rules of Virtual Function</a:t>
            </a:r>
            <a:endParaRPr lang="en-US" altLang="en-IN" sz="3600" b="1" dirty="0">
              <a:latin typeface="Times New Roman" panose="02020603050405020304" pitchFamily="18" charset="0"/>
            </a:endParaRPr>
          </a:p>
          <a:p>
            <a:endParaRPr lang="en-US" altLang="zh-CN" sz="3600" dirty="0">
              <a:solidFill>
                <a:srgbClr val="002060"/>
              </a:solidFill>
              <a:latin typeface="Times New Roman" panose="02020603050405020304" pitchFamily="18" charset="0"/>
              <a:ea typeface="SimSun"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Content Placeholder 2"/>
          <p:cNvSpPr txBox="1"/>
          <p:nvPr/>
        </p:nvSpPr>
        <p:spPr>
          <a:xfrm>
            <a:off x="785813" y="1263650"/>
            <a:ext cx="7858125" cy="5046663"/>
          </a:xfrm>
          <a:prstGeom prst="rect">
            <a:avLst/>
          </a:prstGeom>
          <a:noFill/>
          <a:ln w="9525">
            <a:noFill/>
          </a:ln>
        </p:spPr>
        <p:txBody>
          <a:bodyPr anchor="t" anchorCtr="0"/>
          <a:p>
            <a:pPr algn="just">
              <a:spcBef>
                <a:spcPct val="20000"/>
              </a:spcBef>
            </a:pPr>
            <a:r>
              <a:rPr lang="en-US" altLang="en-IN" sz="1600" dirty="0">
                <a:latin typeface="Times New Roman" panose="02020603050405020304" pitchFamily="18" charset="0"/>
              </a:rPr>
              <a:t>#include&lt;iostream&gt; </a:t>
            </a:r>
            <a:endParaRPr lang="en-US" altLang="en-IN" sz="1600" dirty="0">
              <a:latin typeface="Times New Roman" panose="02020603050405020304" pitchFamily="18" charset="0"/>
            </a:endParaRPr>
          </a:p>
          <a:p>
            <a:pPr algn="just">
              <a:spcBef>
                <a:spcPct val="20000"/>
              </a:spcBef>
            </a:pPr>
            <a:r>
              <a:rPr lang="en-US" altLang="en-IN" sz="1600" dirty="0">
                <a:latin typeface="Times New Roman" panose="02020603050405020304" pitchFamily="18" charset="0"/>
              </a:rPr>
              <a:t>using namespace std; </a:t>
            </a:r>
            <a:endParaRPr lang="en-US" altLang="en-IN" sz="1600" dirty="0">
              <a:latin typeface="Times New Roman" panose="02020603050405020304" pitchFamily="18" charset="0"/>
            </a:endParaRPr>
          </a:p>
          <a:p>
            <a:pPr algn="just">
              <a:spcBef>
                <a:spcPct val="20000"/>
              </a:spcBef>
            </a:pPr>
            <a:r>
              <a:rPr lang="en-US" altLang="en-IN" sz="1600" dirty="0">
                <a:latin typeface="Times New Roman" panose="02020603050405020304" pitchFamily="18" charset="0"/>
              </a:rPr>
              <a:t>  class base </a:t>
            </a:r>
            <a:endParaRPr lang="en-US" altLang="en-IN" sz="1600" dirty="0">
              <a:latin typeface="Times New Roman" panose="02020603050405020304" pitchFamily="18" charset="0"/>
            </a:endParaRPr>
          </a:p>
          <a:p>
            <a:pPr algn="just">
              <a:spcBef>
                <a:spcPct val="20000"/>
              </a:spcBef>
            </a:pPr>
            <a:r>
              <a:rPr lang="en-US" altLang="en-IN" sz="1600" dirty="0">
                <a:latin typeface="Times New Roman" panose="02020603050405020304" pitchFamily="18" charset="0"/>
              </a:rPr>
              <a:t>{ </a:t>
            </a:r>
            <a:endParaRPr lang="en-US" altLang="en-IN" sz="1600" dirty="0">
              <a:latin typeface="Times New Roman" panose="02020603050405020304" pitchFamily="18" charset="0"/>
            </a:endParaRPr>
          </a:p>
          <a:p>
            <a:pPr algn="just">
              <a:spcBef>
                <a:spcPct val="20000"/>
              </a:spcBef>
            </a:pPr>
            <a:r>
              <a:rPr lang="en-US" altLang="en-IN" sz="1600" dirty="0">
                <a:latin typeface="Times New Roman" panose="02020603050405020304" pitchFamily="18" charset="0"/>
              </a:rPr>
              <a:t>public: </a:t>
            </a:r>
            <a:endParaRPr lang="en-US" altLang="en-IN" sz="1600" dirty="0">
              <a:latin typeface="Times New Roman" panose="02020603050405020304" pitchFamily="18" charset="0"/>
            </a:endParaRPr>
          </a:p>
          <a:p>
            <a:pPr algn="just">
              <a:spcBef>
                <a:spcPct val="20000"/>
              </a:spcBef>
            </a:pPr>
            <a:r>
              <a:rPr lang="en-US" altLang="en-IN" sz="1600" dirty="0">
                <a:latin typeface="Times New Roman" panose="02020603050405020304" pitchFamily="18" charset="0"/>
              </a:rPr>
              <a:t>    virtual void print () </a:t>
            </a:r>
            <a:endParaRPr lang="en-US" altLang="en-IN" sz="1600" dirty="0">
              <a:latin typeface="Times New Roman" panose="02020603050405020304" pitchFamily="18" charset="0"/>
            </a:endParaRPr>
          </a:p>
          <a:p>
            <a:pPr algn="just">
              <a:spcBef>
                <a:spcPct val="20000"/>
              </a:spcBef>
            </a:pPr>
            <a:r>
              <a:rPr lang="en-US" altLang="en-IN" sz="1600" dirty="0">
                <a:latin typeface="Times New Roman" panose="02020603050405020304" pitchFamily="18" charset="0"/>
              </a:rPr>
              <a:t>    { cout&lt;&lt; "print base class" &lt;&lt;endl; } </a:t>
            </a:r>
            <a:endParaRPr lang="en-US" altLang="en-IN" sz="1600" dirty="0">
              <a:latin typeface="Times New Roman" panose="02020603050405020304" pitchFamily="18" charset="0"/>
            </a:endParaRPr>
          </a:p>
          <a:p>
            <a:pPr algn="just">
              <a:spcBef>
                <a:spcPct val="20000"/>
              </a:spcBef>
            </a:pPr>
            <a:r>
              <a:rPr lang="en-US" altLang="en-IN" sz="1600" dirty="0">
                <a:latin typeface="Times New Roman" panose="02020603050405020304" pitchFamily="18" charset="0"/>
              </a:rPr>
              <a:t>      void show () </a:t>
            </a:r>
            <a:endParaRPr lang="en-US" altLang="en-IN" sz="1600" dirty="0">
              <a:latin typeface="Times New Roman" panose="02020603050405020304" pitchFamily="18" charset="0"/>
            </a:endParaRPr>
          </a:p>
          <a:p>
            <a:pPr algn="just">
              <a:spcBef>
                <a:spcPct val="20000"/>
              </a:spcBef>
            </a:pPr>
            <a:r>
              <a:rPr lang="en-US" altLang="en-IN" sz="1600" dirty="0">
                <a:latin typeface="Times New Roman" panose="02020603050405020304" pitchFamily="18" charset="0"/>
              </a:rPr>
              <a:t>    { cout&lt;&lt; "show base class" &lt;&lt;endl; } </a:t>
            </a:r>
            <a:endParaRPr lang="en-US" altLang="en-IN" sz="1600" dirty="0">
              <a:latin typeface="Times New Roman" panose="02020603050405020304" pitchFamily="18" charset="0"/>
            </a:endParaRPr>
          </a:p>
          <a:p>
            <a:pPr algn="just">
              <a:spcBef>
                <a:spcPct val="20000"/>
              </a:spcBef>
            </a:pPr>
            <a:r>
              <a:rPr lang="en-US" altLang="en-IN" sz="1600" dirty="0">
                <a:latin typeface="Times New Roman" panose="02020603050405020304" pitchFamily="18" charset="0"/>
              </a:rPr>
              <a:t>}; </a:t>
            </a:r>
            <a:endParaRPr lang="en-US" altLang="en-IN" sz="1600" dirty="0">
              <a:latin typeface="Times New Roman" panose="02020603050405020304" pitchFamily="18" charset="0"/>
            </a:endParaRPr>
          </a:p>
          <a:p>
            <a:pPr algn="just">
              <a:spcBef>
                <a:spcPct val="20000"/>
              </a:spcBef>
            </a:pPr>
            <a:r>
              <a:rPr lang="en-US" altLang="en-IN" sz="1600" dirty="0">
                <a:latin typeface="Times New Roman" panose="02020603050405020304" pitchFamily="18" charset="0"/>
              </a:rPr>
              <a:t>  class derived:public base </a:t>
            </a:r>
            <a:endParaRPr lang="en-US" altLang="en-IN" sz="1600" dirty="0">
              <a:latin typeface="Times New Roman" panose="02020603050405020304" pitchFamily="18" charset="0"/>
            </a:endParaRPr>
          </a:p>
          <a:p>
            <a:pPr algn="just">
              <a:spcBef>
                <a:spcPct val="20000"/>
              </a:spcBef>
            </a:pPr>
            <a:r>
              <a:rPr lang="en-US" altLang="en-IN" sz="1600" dirty="0">
                <a:latin typeface="Times New Roman" panose="02020603050405020304" pitchFamily="18" charset="0"/>
              </a:rPr>
              <a:t>{ </a:t>
            </a:r>
            <a:endParaRPr lang="en-US" altLang="en-IN" sz="1600" dirty="0">
              <a:latin typeface="Times New Roman" panose="02020603050405020304" pitchFamily="18" charset="0"/>
            </a:endParaRPr>
          </a:p>
          <a:p>
            <a:pPr algn="just">
              <a:spcBef>
                <a:spcPct val="20000"/>
              </a:spcBef>
            </a:pPr>
            <a:r>
              <a:rPr lang="en-US" altLang="en-IN" sz="1600" dirty="0">
                <a:latin typeface="Times New Roman" panose="02020603050405020304" pitchFamily="18" charset="0"/>
              </a:rPr>
              <a:t>public: </a:t>
            </a:r>
            <a:endParaRPr lang="en-US" altLang="en-IN" sz="1600" dirty="0">
              <a:latin typeface="Times New Roman" panose="02020603050405020304" pitchFamily="18" charset="0"/>
            </a:endParaRPr>
          </a:p>
          <a:p>
            <a:pPr algn="just">
              <a:spcBef>
                <a:spcPct val="20000"/>
              </a:spcBef>
            </a:pPr>
            <a:r>
              <a:rPr lang="en-US" altLang="en-IN" sz="1600" dirty="0">
                <a:latin typeface="Times New Roman" panose="02020603050405020304" pitchFamily="18" charset="0"/>
              </a:rPr>
              <a:t>    void print () </a:t>
            </a:r>
            <a:endParaRPr lang="en-US" altLang="en-IN" sz="1600" dirty="0">
              <a:latin typeface="Times New Roman" panose="02020603050405020304" pitchFamily="18" charset="0"/>
            </a:endParaRPr>
          </a:p>
          <a:p>
            <a:pPr algn="just">
              <a:spcBef>
                <a:spcPct val="20000"/>
              </a:spcBef>
            </a:pPr>
            <a:r>
              <a:rPr lang="en-US" altLang="en-IN" sz="1600" dirty="0">
                <a:latin typeface="Times New Roman" panose="02020603050405020304" pitchFamily="18" charset="0"/>
              </a:rPr>
              <a:t>    { cout&lt;&lt; "print derived class" &lt;&lt;endl; } </a:t>
            </a:r>
            <a:endParaRPr lang="en-US" altLang="en-IN" sz="1600" dirty="0">
              <a:latin typeface="Times New Roman" panose="02020603050405020304" pitchFamily="18" charset="0"/>
            </a:endParaRPr>
          </a:p>
          <a:p>
            <a:pPr algn="just">
              <a:spcBef>
                <a:spcPct val="20000"/>
              </a:spcBef>
            </a:pPr>
            <a:r>
              <a:rPr lang="en-US" altLang="en-IN" sz="1600" dirty="0">
                <a:latin typeface="Times New Roman" panose="02020603050405020304" pitchFamily="18" charset="0"/>
              </a:rPr>
              <a:t>      void show () </a:t>
            </a:r>
            <a:endParaRPr lang="en-US" altLang="en-IN" sz="1600" dirty="0">
              <a:latin typeface="Times New Roman" panose="02020603050405020304" pitchFamily="18" charset="0"/>
            </a:endParaRPr>
          </a:p>
          <a:p>
            <a:pPr algn="just">
              <a:spcBef>
                <a:spcPct val="20000"/>
              </a:spcBef>
            </a:pPr>
            <a:r>
              <a:rPr lang="en-US" altLang="en-IN" sz="1600" dirty="0">
                <a:latin typeface="Times New Roman" panose="02020603050405020304" pitchFamily="18" charset="0"/>
              </a:rPr>
              <a:t>    { cout&lt;&lt; "show derived class" &lt;&lt;endl; } </a:t>
            </a:r>
            <a:endParaRPr lang="en-US" altLang="en-IN" sz="1600" dirty="0">
              <a:latin typeface="Times New Roman" panose="02020603050405020304" pitchFamily="18" charset="0"/>
            </a:endParaRPr>
          </a:p>
          <a:p>
            <a:pPr algn="just">
              <a:spcBef>
                <a:spcPct val="20000"/>
              </a:spcBef>
            </a:pPr>
            <a:r>
              <a:rPr lang="en-US" altLang="en-IN" sz="1600" dirty="0">
                <a:latin typeface="Times New Roman" panose="02020603050405020304" pitchFamily="18" charset="0"/>
              </a:rPr>
              <a:t>}; </a:t>
            </a:r>
            <a:endParaRPr lang="en-US" altLang="en-IN" sz="1600" dirty="0">
              <a:latin typeface="Times New Roman" panose="02020603050405020304" pitchFamily="18" charset="0"/>
            </a:endParaRPr>
          </a:p>
          <a:p>
            <a:pPr algn="just">
              <a:spcBef>
                <a:spcPct val="20000"/>
              </a:spcBef>
            </a:pPr>
            <a:r>
              <a:rPr lang="en-US" altLang="en-IN" sz="1600" dirty="0">
                <a:latin typeface="Times New Roman" panose="02020603050405020304" pitchFamily="18" charset="0"/>
              </a:rPr>
              <a:t>  </a:t>
            </a:r>
            <a:endParaRPr lang="en-US" altLang="en-IN" sz="1600" dirty="0">
              <a:latin typeface="Times New Roman" panose="02020603050405020304" pitchFamily="18" charset="0"/>
            </a:endParaRPr>
          </a:p>
          <a:p>
            <a:pPr algn="just">
              <a:spcBef>
                <a:spcPct val="20000"/>
              </a:spcBef>
            </a:pPr>
            <a:endParaRPr lang="en-US" altLang="en-IN" b="1" dirty="0">
              <a:latin typeface="Times New Roman" panose="02020603050405020304" pitchFamily="18" charset="0"/>
            </a:endParaRPr>
          </a:p>
        </p:txBody>
      </p:sp>
      <p:pic>
        <p:nvPicPr>
          <p:cNvPr id="24578"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anchor="ctr"/>
          <a:p>
            <a:pPr algn="r"/>
            <a:fld id="{9A0DB2DC-4C9A-4742-B13C-FB6460FD3503}" type="slidenum">
              <a:rPr lang="es-ES" altLang="en-US" b="1" noProof="1" dirty="0">
                <a:latin typeface="Arial" panose="020B0604020202020204" pitchFamily="34" charset="0"/>
                <a:ea typeface="+mn-ea"/>
                <a:cs typeface="+mn-cs"/>
              </a:rPr>
            </a:fld>
            <a:endParaRPr lang="es-ES" altLang="en-US" b="1" noProof="1" dirty="0">
              <a:latin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a:spAutoFit/>
          </a:bodyPr>
          <a:lstStyle/>
          <a:p>
            <a:pPr marR="0" defTabSz="914400">
              <a:buClrTx/>
              <a:buSzTx/>
              <a:defRPr/>
            </a:pPr>
            <a:endParaRPr kumimoji="0" lang="en-US" kern="1200" cap="none" spc="0" normalizeH="0" baseline="0" noProof="1">
              <a:latin typeface="Arial" panose="020B0604020202020204" pitchFamily="34" charset="0"/>
              <a:ea typeface="+mn-ea"/>
              <a:cs typeface="+mn-cs"/>
            </a:endParaRPr>
          </a:p>
        </p:txBody>
      </p:sp>
      <p:pic>
        <p:nvPicPr>
          <p:cNvPr id="24581"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24582" name="Rectangle 2"/>
          <p:cNvSpPr txBox="1"/>
          <p:nvPr/>
        </p:nvSpPr>
        <p:spPr>
          <a:xfrm>
            <a:off x="142875" y="71438"/>
            <a:ext cx="7943850" cy="642937"/>
          </a:xfrm>
          <a:prstGeom prst="rect">
            <a:avLst/>
          </a:prstGeom>
          <a:noFill/>
          <a:ln w="9525">
            <a:noFill/>
          </a:ln>
        </p:spPr>
        <p:txBody>
          <a:bodyPr anchor="ctr" anchorCtr="0"/>
          <a:p>
            <a:r>
              <a:rPr lang="en-US" altLang="zh-CN" sz="3600" dirty="0">
                <a:solidFill>
                  <a:srgbClr val="002060"/>
                </a:solidFill>
                <a:latin typeface="Times New Roman" panose="02020603050405020304" pitchFamily="18" charset="0"/>
                <a:ea typeface="SimSun" panose="02010600030101010101" pitchFamily="2" charset="-122"/>
              </a:rPr>
              <a:t>Virtual Function</a:t>
            </a:r>
            <a:endParaRPr lang="en-US" altLang="zh-CN" sz="3600" dirty="0">
              <a:solidFill>
                <a:srgbClr val="002060"/>
              </a:solidFill>
              <a:latin typeface="Times New Roman" panose="02020603050405020304" pitchFamily="18" charset="0"/>
              <a:ea typeface="SimSun" panose="02010600030101010101" pitchFamily="2" charset="-122"/>
            </a:endParaRPr>
          </a:p>
        </p:txBody>
      </p:sp>
      <p:sp>
        <p:nvSpPr>
          <p:cNvPr id="24583" name="Text Box 1"/>
          <p:cNvSpPr txBox="1"/>
          <p:nvPr/>
        </p:nvSpPr>
        <p:spPr>
          <a:xfrm>
            <a:off x="5041900" y="1574800"/>
            <a:ext cx="3816350" cy="4797425"/>
          </a:xfrm>
          <a:prstGeom prst="rect">
            <a:avLst/>
          </a:prstGeom>
          <a:noFill/>
          <a:ln w="9525">
            <a:noFill/>
          </a:ln>
        </p:spPr>
        <p:txBody>
          <a:bodyPr wrap="square" anchor="t" anchorCtr="0">
            <a:spAutoFit/>
          </a:bodyPr>
          <a:p>
            <a:pPr algn="just">
              <a:spcBef>
                <a:spcPct val="20000"/>
              </a:spcBef>
            </a:pPr>
            <a:r>
              <a:rPr lang="en-US" altLang="en-IN" dirty="0">
                <a:latin typeface="Times New Roman" panose="02020603050405020304" pitchFamily="18" charset="0"/>
              </a:rPr>
              <a:t>int main()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base *bptr;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derived d;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bptr = &amp;d;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//virtual function, binded at runtime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bptr-&gt;print();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 Non-virtual function, binded at compile time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bptr-&gt;show();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a:t>
            </a:r>
            <a:endParaRPr lang="en-US" altLang="en-IN" dirty="0">
              <a:latin typeface="Times New Roman" panose="02020603050405020304" pitchFamily="18" charset="0"/>
            </a:endParaRPr>
          </a:p>
          <a:p>
            <a:r>
              <a:rPr lang="en-US" altLang="zh-CN">
                <a:solidFill>
                  <a:srgbClr val="FF0000"/>
                </a:solidFill>
                <a:latin typeface="Arial" panose="020B0604020202020204" pitchFamily="34" charset="0"/>
              </a:rPr>
              <a:t>O/P:</a:t>
            </a:r>
            <a:endParaRPr lang="en-US" altLang="zh-CN">
              <a:solidFill>
                <a:srgbClr val="FF0000"/>
              </a:solidFill>
              <a:latin typeface="Arial" panose="020B0604020202020204" pitchFamily="34" charset="0"/>
            </a:endParaRPr>
          </a:p>
          <a:p>
            <a:r>
              <a:rPr lang="en-US" altLang="zh-CN" b="1">
                <a:latin typeface="Arial" panose="020B0604020202020204" pitchFamily="34" charset="0"/>
              </a:rPr>
              <a:t>print derived class</a:t>
            </a:r>
            <a:endParaRPr lang="en-US" altLang="zh-CN" b="1">
              <a:latin typeface="Arial" panose="020B0604020202020204" pitchFamily="34" charset="0"/>
            </a:endParaRPr>
          </a:p>
          <a:p>
            <a:r>
              <a:rPr lang="en-US" altLang="zh-CN" b="1">
                <a:latin typeface="Arial" panose="020B0604020202020204" pitchFamily="34" charset="0"/>
              </a:rPr>
              <a:t>show base class</a:t>
            </a:r>
            <a:endParaRPr lang="en-US" altLang="zh-CN" b="1">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Content Placeholder 2"/>
          <p:cNvSpPr txBox="1"/>
          <p:nvPr/>
        </p:nvSpPr>
        <p:spPr>
          <a:xfrm>
            <a:off x="785813" y="1263650"/>
            <a:ext cx="7858125" cy="5046663"/>
          </a:xfrm>
          <a:prstGeom prst="rect">
            <a:avLst/>
          </a:prstGeom>
          <a:noFill/>
          <a:ln w="9525">
            <a:noFill/>
          </a:ln>
        </p:spPr>
        <p:txBody>
          <a:bodyPr anchor="t" anchorCtr="0"/>
          <a:p>
            <a:pPr algn="just">
              <a:spcBef>
                <a:spcPct val="20000"/>
              </a:spcBef>
            </a:pPr>
            <a:r>
              <a:rPr lang="en-US" altLang="en-IN" dirty="0">
                <a:latin typeface="Times New Roman" panose="02020603050405020304" pitchFamily="18" charset="0"/>
              </a:rPr>
              <a:t>Explanation: Runtime polymorphism is achieved only through a pointer (or reference) of base class type. Also, a base class pointer can point to the objects of base class as well as to the objects of derived class. In above code, base class pointer ‘bptr’ contains the address of object ‘d’ of derived class.</a:t>
            </a:r>
            <a:endParaRPr lang="en-US" altLang="en-IN" dirty="0">
              <a:latin typeface="Times New Roman" panose="02020603050405020304" pitchFamily="18" charset="0"/>
            </a:endParaRPr>
          </a:p>
          <a:p>
            <a:pPr algn="just">
              <a:spcBef>
                <a:spcPct val="20000"/>
              </a:spcBef>
            </a:pP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Late binding(Runtime) is done in accordance with the content of pointer (i.e. location pointed to by pointer) and Early binding(Compile time) is done according to the type of pointer, since print() function is declared with virtual keyword so it will be bound at run-time (output is print derived class as pointer is pointing to object of derived class ) and show() is non-virtual so it will be bound during compile time(output is show base class as pointer is of base type ).</a:t>
            </a:r>
            <a:endParaRPr lang="en-US" altLang="en-IN" dirty="0">
              <a:latin typeface="Times New Roman" panose="02020603050405020304" pitchFamily="18" charset="0"/>
            </a:endParaRPr>
          </a:p>
          <a:p>
            <a:pPr algn="just">
              <a:spcBef>
                <a:spcPct val="20000"/>
              </a:spcBef>
            </a:pP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NOTE: If we have created a virtual function in the base class and it is being overridden in the derived class then we don’t need virtual keyword in the derived class, functions are automatically considered as virtual functions in the derived class.</a:t>
            </a:r>
            <a:endParaRPr lang="en-US" altLang="en-IN" dirty="0">
              <a:latin typeface="Times New Roman" panose="02020603050405020304" pitchFamily="18" charset="0"/>
            </a:endParaRPr>
          </a:p>
        </p:txBody>
      </p:sp>
      <p:pic>
        <p:nvPicPr>
          <p:cNvPr id="25602"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anchor="ctr"/>
          <a:p>
            <a:pPr algn="r"/>
            <a:fld id="{9A0DB2DC-4C9A-4742-B13C-FB6460FD3503}" type="slidenum">
              <a:rPr lang="es-ES" altLang="en-US" b="1" noProof="1" dirty="0">
                <a:latin typeface="Arial" panose="020B0604020202020204" pitchFamily="34" charset="0"/>
                <a:ea typeface="+mn-ea"/>
                <a:cs typeface="+mn-cs"/>
              </a:rPr>
            </a:fld>
            <a:endParaRPr lang="es-ES" altLang="en-US" b="1" noProof="1" dirty="0">
              <a:latin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a:spAutoFit/>
          </a:bodyPr>
          <a:lstStyle/>
          <a:p>
            <a:pPr marR="0" defTabSz="914400">
              <a:buClrTx/>
              <a:buSzTx/>
              <a:defRPr/>
            </a:pPr>
            <a:endParaRPr kumimoji="0" lang="en-US" kern="1200" cap="none" spc="0" normalizeH="0" baseline="0" noProof="1">
              <a:latin typeface="Arial" panose="020B0604020202020204" pitchFamily="34" charset="0"/>
              <a:ea typeface="+mn-ea"/>
              <a:cs typeface="+mn-cs"/>
            </a:endParaRPr>
          </a:p>
        </p:txBody>
      </p:sp>
      <p:pic>
        <p:nvPicPr>
          <p:cNvPr id="25605"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25606" name="Rectangle 2"/>
          <p:cNvSpPr txBox="1"/>
          <p:nvPr/>
        </p:nvSpPr>
        <p:spPr>
          <a:xfrm>
            <a:off x="142875" y="71438"/>
            <a:ext cx="7943850" cy="642937"/>
          </a:xfrm>
          <a:prstGeom prst="rect">
            <a:avLst/>
          </a:prstGeom>
          <a:noFill/>
          <a:ln w="9525">
            <a:noFill/>
          </a:ln>
        </p:spPr>
        <p:txBody>
          <a:bodyPr anchor="ctr" anchorCtr="0"/>
          <a:p>
            <a:endParaRPr lang="en-US" altLang="en-IN" sz="3600" b="1" dirty="0">
              <a:latin typeface="Times New Roman" panose="02020603050405020304" pitchFamily="18" charset="0"/>
            </a:endParaRPr>
          </a:p>
          <a:p>
            <a:r>
              <a:rPr lang="en-US" altLang="en-IN" sz="3600" b="1" dirty="0">
                <a:latin typeface="Times New Roman" panose="02020603050405020304" pitchFamily="18" charset="0"/>
              </a:rPr>
              <a:t>Explanation of Virtual Program</a:t>
            </a:r>
            <a:endParaRPr lang="en-US" altLang="en-IN" sz="3600" b="1" dirty="0">
              <a:latin typeface="Times New Roman" panose="02020603050405020304" pitchFamily="18" charset="0"/>
            </a:endParaRPr>
          </a:p>
          <a:p>
            <a:endParaRPr lang="en-US" altLang="zh-CN" sz="3600" dirty="0">
              <a:solidFill>
                <a:srgbClr val="002060"/>
              </a:solidFill>
              <a:latin typeface="Times New Roman" panose="02020603050405020304" pitchFamily="18" charset="0"/>
              <a:ea typeface="SimSun"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Content Placeholder 2"/>
          <p:cNvSpPr txBox="1"/>
          <p:nvPr/>
        </p:nvSpPr>
        <p:spPr>
          <a:xfrm>
            <a:off x="785813" y="1263650"/>
            <a:ext cx="7858125" cy="5046663"/>
          </a:xfrm>
          <a:prstGeom prst="rect">
            <a:avLst/>
          </a:prstGeom>
          <a:noFill/>
          <a:ln w="9525">
            <a:noFill/>
          </a:ln>
        </p:spPr>
        <p:txBody>
          <a:bodyPr anchor="t" anchorCtr="0"/>
          <a:p>
            <a:pPr algn="just">
              <a:spcBef>
                <a:spcPct val="20000"/>
              </a:spcBef>
            </a:pPr>
            <a:r>
              <a:rPr lang="en-US" altLang="en-IN" dirty="0">
                <a:latin typeface="Times New Roman" panose="02020603050405020304" pitchFamily="18" charset="0"/>
              </a:rPr>
              <a:t>#include&lt;iostream&gt;</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using namespace std;</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class base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public:</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void fun_1() { cout &lt;&lt; "base-1\n";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virtual void fun_2() { cout &lt;&lt; "base-2\n";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virtual void fun_3() { cout &lt;&lt; "base-3\n";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virtual void fun_4() { cout &lt;&lt; "base-4\n";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class derived : public base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public:</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void fun_1() { cout &lt;&lt; "derived-1\n";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void fun_2() { cout &lt;&lt; "derived-2\n";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void fun_4(int x) { cout &lt;&lt; "derived-4\n";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a:t>
            </a:r>
            <a:endParaRPr lang="en-US" altLang="en-IN" dirty="0">
              <a:latin typeface="Times New Roman" panose="02020603050405020304" pitchFamily="18" charset="0"/>
            </a:endParaRPr>
          </a:p>
        </p:txBody>
      </p:sp>
      <p:pic>
        <p:nvPicPr>
          <p:cNvPr id="25602"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anchor="ctr"/>
          <a:p>
            <a:pPr algn="r"/>
            <a:fld id="{9A0DB2DC-4C9A-4742-B13C-FB6460FD3503}" type="slidenum">
              <a:rPr lang="es-ES" altLang="en-US" b="1" noProof="1" dirty="0">
                <a:latin typeface="Arial" panose="020B0604020202020204" pitchFamily="34" charset="0"/>
                <a:ea typeface="+mn-ea"/>
                <a:cs typeface="+mn-cs"/>
              </a:rPr>
            </a:fld>
            <a:endParaRPr lang="es-ES" altLang="en-US" b="1" noProof="1" dirty="0">
              <a:latin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a:spAutoFit/>
          </a:bodyPr>
          <a:lstStyle/>
          <a:p>
            <a:pPr marR="0" defTabSz="914400">
              <a:buClrTx/>
              <a:buSzTx/>
              <a:defRPr/>
            </a:pPr>
            <a:endParaRPr kumimoji="0" lang="en-US" kern="1200" cap="none" spc="0" normalizeH="0" baseline="0" noProof="1">
              <a:latin typeface="Arial" panose="020B0604020202020204" pitchFamily="34" charset="0"/>
              <a:ea typeface="+mn-ea"/>
              <a:cs typeface="+mn-cs"/>
            </a:endParaRPr>
          </a:p>
        </p:txBody>
      </p:sp>
      <p:pic>
        <p:nvPicPr>
          <p:cNvPr id="25605"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25606" name="Rectangle 2"/>
          <p:cNvSpPr txBox="1"/>
          <p:nvPr/>
        </p:nvSpPr>
        <p:spPr>
          <a:xfrm>
            <a:off x="142875" y="71438"/>
            <a:ext cx="7943850" cy="642937"/>
          </a:xfrm>
          <a:prstGeom prst="rect">
            <a:avLst/>
          </a:prstGeom>
          <a:noFill/>
          <a:ln w="9525">
            <a:noFill/>
          </a:ln>
        </p:spPr>
        <p:txBody>
          <a:bodyPr anchor="ctr" anchorCtr="0"/>
          <a:p>
            <a:r>
              <a:rPr lang="en-US" altLang="en-IN" sz="3600" b="1" dirty="0">
                <a:latin typeface="Times New Roman" panose="02020603050405020304" pitchFamily="18" charset="0"/>
              </a:rPr>
              <a:t>Example-2</a:t>
            </a:r>
            <a:endParaRPr lang="en-US" altLang="zh-CN" sz="3600" dirty="0">
              <a:solidFill>
                <a:srgbClr val="002060"/>
              </a:solidFill>
              <a:latin typeface="Times New Roman" panose="02020603050405020304" pitchFamily="18" charset="0"/>
              <a:ea typeface="SimSun" panose="02010600030101010101" pitchFamily="2" charset="-122"/>
            </a:endParaRPr>
          </a:p>
        </p:txBody>
      </p:sp>
      <p:sp>
        <p:nvSpPr>
          <p:cNvPr id="2" name="Text Box 1"/>
          <p:cNvSpPr txBox="1"/>
          <p:nvPr/>
        </p:nvSpPr>
        <p:spPr>
          <a:xfrm>
            <a:off x="5292090" y="1202055"/>
            <a:ext cx="3653790" cy="5354320"/>
          </a:xfrm>
          <a:prstGeom prst="rect">
            <a:avLst/>
          </a:prstGeom>
          <a:noFill/>
        </p:spPr>
        <p:txBody>
          <a:bodyPr wrap="square" rtlCol="0">
            <a:spAutoFit/>
          </a:bodyPr>
          <a:p>
            <a:r>
              <a:rPr lang="en-US"/>
              <a:t>int main()</a:t>
            </a:r>
            <a:endParaRPr lang="en-US"/>
          </a:p>
          <a:p>
            <a:r>
              <a:rPr lang="en-US"/>
              <a:t>{</a:t>
            </a:r>
            <a:endParaRPr lang="en-US"/>
          </a:p>
          <a:p>
            <a:r>
              <a:rPr lang="en-US"/>
              <a:t>    base *p;</a:t>
            </a:r>
            <a:endParaRPr lang="en-US"/>
          </a:p>
          <a:p>
            <a:r>
              <a:rPr lang="en-US"/>
              <a:t>    derived obj1;</a:t>
            </a:r>
            <a:endParaRPr lang="en-US"/>
          </a:p>
          <a:p>
            <a:r>
              <a:rPr lang="en-US"/>
              <a:t>    p = &amp;obj1;</a:t>
            </a:r>
            <a:endParaRPr lang="en-US"/>
          </a:p>
          <a:p>
            <a:r>
              <a:rPr lang="en-US"/>
              <a:t>      </a:t>
            </a:r>
            <a:r>
              <a:rPr lang="en-US" b="1"/>
              <a:t>// Early binding because fun1() is non-virtual</a:t>
            </a:r>
            <a:endParaRPr lang="en-US" b="1"/>
          </a:p>
          <a:p>
            <a:r>
              <a:rPr lang="en-US"/>
              <a:t>    // in base</a:t>
            </a:r>
            <a:endParaRPr lang="en-US"/>
          </a:p>
          <a:p>
            <a:r>
              <a:rPr lang="en-US"/>
              <a:t>    p-&gt;fun_1();</a:t>
            </a:r>
            <a:endParaRPr lang="en-US"/>
          </a:p>
          <a:p>
            <a:r>
              <a:rPr lang="en-US"/>
              <a:t>      </a:t>
            </a:r>
            <a:r>
              <a:rPr lang="en-US" b="1"/>
              <a:t>// Late binding (RTP)</a:t>
            </a:r>
            <a:endParaRPr lang="en-US" b="1"/>
          </a:p>
          <a:p>
            <a:r>
              <a:rPr lang="en-US"/>
              <a:t>    p-&gt;fun_2();</a:t>
            </a:r>
            <a:endParaRPr lang="en-US"/>
          </a:p>
          <a:p>
            <a:r>
              <a:rPr lang="en-US"/>
              <a:t>     </a:t>
            </a:r>
            <a:r>
              <a:rPr lang="en-US" b="1"/>
              <a:t> // Late binding (RTP)</a:t>
            </a:r>
            <a:endParaRPr lang="en-US" b="1"/>
          </a:p>
          <a:p>
            <a:r>
              <a:rPr lang="en-US"/>
              <a:t>    p-&gt;fun_3();</a:t>
            </a:r>
            <a:endParaRPr lang="en-US"/>
          </a:p>
          <a:p>
            <a:r>
              <a:rPr lang="en-US"/>
              <a:t>      </a:t>
            </a:r>
            <a:r>
              <a:rPr lang="en-US" b="1"/>
              <a:t>// Late binding (RTP)</a:t>
            </a:r>
            <a:endParaRPr lang="en-US" b="1"/>
          </a:p>
          <a:p>
            <a:r>
              <a:rPr lang="en-US"/>
              <a:t>    p-&gt;fun_4();</a:t>
            </a:r>
            <a:endParaRPr lang="en-US"/>
          </a:p>
          <a:p>
            <a:r>
              <a:rPr lang="en-US">
                <a:solidFill>
                  <a:srgbClr val="FF0000"/>
                </a:solidFill>
              </a:rPr>
              <a:t>O/P:base-1</a:t>
            </a:r>
            <a:endParaRPr lang="en-US">
              <a:solidFill>
                <a:srgbClr val="FF0000"/>
              </a:solidFill>
            </a:endParaRPr>
          </a:p>
          <a:p>
            <a:r>
              <a:rPr lang="en-US">
                <a:solidFill>
                  <a:srgbClr val="FF0000"/>
                </a:solidFill>
              </a:rPr>
              <a:t>derived-2</a:t>
            </a:r>
            <a:endParaRPr lang="en-US">
              <a:solidFill>
                <a:srgbClr val="FF0000"/>
              </a:solidFill>
            </a:endParaRPr>
          </a:p>
          <a:p>
            <a:r>
              <a:rPr lang="en-US">
                <a:solidFill>
                  <a:srgbClr val="FF0000"/>
                </a:solidFill>
              </a:rPr>
              <a:t>base-3</a:t>
            </a:r>
            <a:endParaRPr lang="en-US">
              <a:solidFill>
                <a:srgbClr val="FF0000"/>
              </a:solidFill>
            </a:endParaRPr>
          </a:p>
          <a:p>
            <a:r>
              <a:rPr lang="en-US">
                <a:solidFill>
                  <a:srgbClr val="FF0000"/>
                </a:solidFill>
              </a:rPr>
              <a:t>base-4</a:t>
            </a:r>
            <a:endParaRPr lang="en-US">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Content Placeholder 2"/>
          <p:cNvSpPr txBox="1"/>
          <p:nvPr/>
        </p:nvSpPr>
        <p:spPr>
          <a:xfrm>
            <a:off x="785813" y="1263650"/>
            <a:ext cx="7858125" cy="5046663"/>
          </a:xfrm>
          <a:prstGeom prst="rect">
            <a:avLst/>
          </a:prstGeom>
          <a:noFill/>
          <a:ln w="9525">
            <a:noFill/>
          </a:ln>
        </p:spPr>
        <p:txBody>
          <a:bodyPr anchor="t" anchorCtr="0"/>
          <a:p>
            <a:pPr algn="just">
              <a:spcBef>
                <a:spcPct val="20000"/>
              </a:spcBef>
            </a:pPr>
            <a:r>
              <a:rPr lang="en-US" altLang="en-IN" b="1" dirty="0">
                <a:latin typeface="Times New Roman" panose="02020603050405020304" pitchFamily="18" charset="0"/>
              </a:rPr>
              <a:t>Explanation: I</a:t>
            </a:r>
            <a:r>
              <a:rPr lang="en-US" altLang="en-IN" dirty="0">
                <a:latin typeface="Times New Roman" panose="02020603050405020304" pitchFamily="18" charset="0"/>
              </a:rPr>
              <a:t>nitially, we create a pointer of type base class and initialize it with the address of the derived class object. When we create an object of the derived class, the compiler creates a pointer as a data member of the class containing the address of VTABLE of the derived class.</a:t>
            </a:r>
            <a:endParaRPr lang="en-US" altLang="en-IN" dirty="0">
              <a:latin typeface="Times New Roman" panose="02020603050405020304" pitchFamily="18" charset="0"/>
            </a:endParaRPr>
          </a:p>
          <a:p>
            <a:pPr algn="just">
              <a:spcBef>
                <a:spcPct val="20000"/>
              </a:spcBef>
            </a:pP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Similar concept of Late and Early Binding is used as in above example. For fun_1() function call, base class version of function is called, fun_2() is overridden in derived class so derived class version is called, fun_3() is not overridden in derived class and is virtual function so base class version is called, similarly fun_4() is not overridden so base class version is called.</a:t>
            </a:r>
            <a:endParaRPr lang="en-US" altLang="en-IN" dirty="0">
              <a:latin typeface="Times New Roman" panose="02020603050405020304" pitchFamily="18" charset="0"/>
            </a:endParaRPr>
          </a:p>
          <a:p>
            <a:pPr algn="just">
              <a:spcBef>
                <a:spcPct val="20000"/>
              </a:spcBef>
            </a:pP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NOTE: fun_4(int) in derived class is different from virtual function fun_4() in base class as prototypes of both the functions are different..</a:t>
            </a:r>
            <a:endParaRPr lang="en-US" altLang="en-IN" dirty="0">
              <a:latin typeface="Times New Roman" panose="02020603050405020304" pitchFamily="18" charset="0"/>
            </a:endParaRPr>
          </a:p>
        </p:txBody>
      </p:sp>
      <p:pic>
        <p:nvPicPr>
          <p:cNvPr id="25602"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anchor="ctr"/>
          <a:p>
            <a:pPr algn="r"/>
            <a:fld id="{9A0DB2DC-4C9A-4742-B13C-FB6460FD3503}" type="slidenum">
              <a:rPr lang="es-ES" altLang="en-US" b="1" noProof="1" dirty="0">
                <a:latin typeface="Arial" panose="020B0604020202020204" pitchFamily="34" charset="0"/>
                <a:ea typeface="+mn-ea"/>
                <a:cs typeface="+mn-cs"/>
              </a:rPr>
            </a:fld>
            <a:endParaRPr lang="es-ES" altLang="en-US" b="1" noProof="1" dirty="0">
              <a:latin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a:spAutoFit/>
          </a:bodyPr>
          <a:lstStyle/>
          <a:p>
            <a:pPr marR="0" defTabSz="914400">
              <a:buClrTx/>
              <a:buSzTx/>
              <a:defRPr/>
            </a:pPr>
            <a:endParaRPr kumimoji="0" lang="en-US" kern="1200" cap="none" spc="0" normalizeH="0" baseline="0" noProof="1">
              <a:latin typeface="Arial" panose="020B0604020202020204" pitchFamily="34" charset="0"/>
              <a:ea typeface="+mn-ea"/>
              <a:cs typeface="+mn-cs"/>
            </a:endParaRPr>
          </a:p>
        </p:txBody>
      </p:sp>
      <p:pic>
        <p:nvPicPr>
          <p:cNvPr id="25605"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25606" name="Rectangle 2"/>
          <p:cNvSpPr txBox="1"/>
          <p:nvPr/>
        </p:nvSpPr>
        <p:spPr>
          <a:xfrm>
            <a:off x="142875" y="71438"/>
            <a:ext cx="7943850" cy="642937"/>
          </a:xfrm>
          <a:prstGeom prst="rect">
            <a:avLst/>
          </a:prstGeom>
          <a:noFill/>
          <a:ln w="9525">
            <a:noFill/>
          </a:ln>
        </p:spPr>
        <p:txBody>
          <a:bodyPr anchor="ctr" anchorCtr="0"/>
          <a:p>
            <a:endParaRPr lang="en-US" altLang="en-IN" sz="3600" b="1" dirty="0">
              <a:latin typeface="Times New Roman" panose="02020603050405020304" pitchFamily="18" charset="0"/>
            </a:endParaRPr>
          </a:p>
          <a:p>
            <a:r>
              <a:rPr lang="en-US" altLang="en-IN" sz="3600" b="1" dirty="0">
                <a:latin typeface="Times New Roman" panose="02020603050405020304" pitchFamily="18" charset="0"/>
              </a:rPr>
              <a:t>Explanation of Virtual Program</a:t>
            </a:r>
            <a:endParaRPr lang="en-US" altLang="en-IN" sz="3600" b="1" dirty="0">
              <a:latin typeface="Times New Roman" panose="02020603050405020304" pitchFamily="18" charset="0"/>
            </a:endParaRPr>
          </a:p>
          <a:p>
            <a:endParaRPr lang="en-US" altLang="zh-CN" sz="3600" dirty="0">
              <a:solidFill>
                <a:srgbClr val="002060"/>
              </a:solidFill>
              <a:latin typeface="Times New Roman" panose="02020603050405020304" pitchFamily="18" charset="0"/>
              <a:ea typeface="SimSun"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Content Placeholder 2"/>
          <p:cNvSpPr txBox="1"/>
          <p:nvPr/>
        </p:nvSpPr>
        <p:spPr>
          <a:xfrm>
            <a:off x="785813" y="1263650"/>
            <a:ext cx="7858125" cy="5046663"/>
          </a:xfrm>
          <a:prstGeom prst="rect">
            <a:avLst/>
          </a:prstGeom>
          <a:noFill/>
          <a:ln w="9525">
            <a:noFill/>
          </a:ln>
        </p:spPr>
        <p:txBody>
          <a:bodyPr anchor="t"/>
          <a:p>
            <a:pPr marL="285750" indent="-285750" algn="just">
              <a:spcBef>
                <a:spcPct val="20000"/>
              </a:spcBef>
              <a:buFont typeface="Wingdings" panose="05000000000000000000" charset="0"/>
              <a:buChar char="ü"/>
            </a:pPr>
            <a:r>
              <a:rPr lang="en-US" altLang="en-IN" noProof="1" dirty="0">
                <a:latin typeface="Times New Roman" panose="02020603050405020304" pitchFamily="18" charset="0"/>
                <a:ea typeface="+mn-ea"/>
                <a:cs typeface="+mn-cs"/>
              </a:rPr>
              <a:t>In practical applications, the member functions of base class is rarely used for doing any oprtaion ; such functions are called as </a:t>
            </a:r>
            <a:r>
              <a:rPr lang="en-US" altLang="en-IN" b="1" noProof="1" dirty="0">
                <a:latin typeface="Times New Roman" panose="02020603050405020304" pitchFamily="18" charset="0"/>
                <a:ea typeface="+mn-ea"/>
                <a:cs typeface="+mn-cs"/>
              </a:rPr>
              <a:t>do-nothing function, dummy functions or pure virtual functions</a:t>
            </a:r>
            <a:r>
              <a:rPr lang="en-US" altLang="en-IN" noProof="1" dirty="0">
                <a:latin typeface="Times New Roman" panose="02020603050405020304" pitchFamily="18" charset="0"/>
                <a:ea typeface="+mn-ea"/>
                <a:cs typeface="+mn-cs"/>
              </a:rPr>
              <a:t>.</a:t>
            </a:r>
            <a:endParaRPr lang="en-US" altLang="en-IN" noProof="1" dirty="0">
              <a:latin typeface="Times New Roman" panose="02020603050405020304" pitchFamily="18" charset="0"/>
            </a:endParaRPr>
          </a:p>
          <a:p>
            <a:pPr marL="285750" indent="-285750" algn="just">
              <a:spcBef>
                <a:spcPct val="20000"/>
              </a:spcBef>
              <a:buFont typeface="Wingdings" panose="05000000000000000000" charset="0"/>
              <a:buChar char="ü"/>
            </a:pPr>
            <a:r>
              <a:rPr lang="en-US" altLang="en-IN" noProof="1" dirty="0">
                <a:latin typeface="Times New Roman" panose="02020603050405020304" pitchFamily="18" charset="0"/>
                <a:ea typeface="+mn-ea"/>
                <a:cs typeface="+mn-cs"/>
              </a:rPr>
              <a:t>The do-nothing functions or pure virtual functions are  always </a:t>
            </a:r>
            <a:r>
              <a:rPr lang="en-US" altLang="en-IN" b="1" noProof="1" dirty="0">
                <a:latin typeface="Times New Roman" panose="02020603050405020304" pitchFamily="18" charset="0"/>
                <a:ea typeface="+mn-ea"/>
                <a:cs typeface="+mn-cs"/>
              </a:rPr>
              <a:t>virtual functions.</a:t>
            </a:r>
            <a:endParaRPr lang="en-US" altLang="en-IN" b="1" noProof="1" dirty="0">
              <a:latin typeface="Times New Roman" panose="02020603050405020304" pitchFamily="18" charset="0"/>
            </a:endParaRPr>
          </a:p>
          <a:p>
            <a:pPr marL="285750" indent="-285750" algn="just">
              <a:spcBef>
                <a:spcPct val="20000"/>
              </a:spcBef>
              <a:buFont typeface="Wingdings" panose="05000000000000000000" charset="0"/>
              <a:buChar char="ü"/>
            </a:pPr>
            <a:r>
              <a:rPr lang="en-US" altLang="en-IN" noProof="1" dirty="0">
                <a:latin typeface="Times New Roman" panose="02020603050405020304" pitchFamily="18" charset="0"/>
                <a:ea typeface="+mn-ea"/>
                <a:cs typeface="+mn-cs"/>
              </a:rPr>
              <a:t>Normally pure virtual functions are always defined  with </a:t>
            </a:r>
            <a:r>
              <a:rPr lang="en-US" altLang="en-IN" b="1" noProof="1" dirty="0">
                <a:latin typeface="Times New Roman" panose="02020603050405020304" pitchFamily="18" charset="0"/>
                <a:ea typeface="+mn-ea"/>
                <a:cs typeface="+mn-cs"/>
              </a:rPr>
              <a:t>null body</a:t>
            </a:r>
            <a:r>
              <a:rPr lang="en-US" altLang="en-IN" noProof="1" dirty="0">
                <a:latin typeface="Times New Roman" panose="02020603050405020304" pitchFamily="18" charset="0"/>
                <a:ea typeface="+mn-ea"/>
                <a:cs typeface="+mn-cs"/>
              </a:rPr>
              <a:t>.</a:t>
            </a:r>
            <a:endParaRPr lang="en-US" altLang="en-IN" noProof="1" dirty="0">
              <a:latin typeface="Times New Roman" panose="02020603050405020304" pitchFamily="18" charset="0"/>
            </a:endParaRPr>
          </a:p>
          <a:p>
            <a:pPr marL="285750" indent="-285750" algn="just">
              <a:spcBef>
                <a:spcPct val="20000"/>
              </a:spcBef>
              <a:buFont typeface="Wingdings" panose="05000000000000000000" charset="0"/>
              <a:buChar char="ü"/>
            </a:pPr>
            <a:r>
              <a:rPr lang="en-US" altLang="en-IN" noProof="1" dirty="0">
                <a:latin typeface="Times New Roman" panose="02020603050405020304" pitchFamily="18" charset="0"/>
                <a:ea typeface="+mn-ea"/>
                <a:cs typeface="+mn-cs"/>
              </a:rPr>
              <a:t>A virtual function will become pure virtual function when you </a:t>
            </a:r>
            <a:r>
              <a:rPr lang="en-US" altLang="en-IN" b="1" noProof="1" dirty="0">
                <a:latin typeface="Times New Roman" panose="02020603050405020304" pitchFamily="18" charset="0"/>
                <a:ea typeface="+mn-ea"/>
                <a:cs typeface="+mn-cs"/>
              </a:rPr>
              <a:t>append "=0" </a:t>
            </a:r>
            <a:r>
              <a:rPr lang="en-US" altLang="en-IN" noProof="1" dirty="0">
                <a:latin typeface="Times New Roman" panose="02020603050405020304" pitchFamily="18" charset="0"/>
                <a:ea typeface="+mn-ea"/>
                <a:cs typeface="+mn-cs"/>
              </a:rPr>
              <a:t>at the end of declaration of virtual function. Pure virtual function doesn't have body or implementation. </a:t>
            </a:r>
            <a:endParaRPr lang="en-US" altLang="en-IN" noProof="1" dirty="0">
              <a:latin typeface="Times New Roman" panose="02020603050405020304" pitchFamily="18" charset="0"/>
            </a:endParaRPr>
          </a:p>
          <a:p>
            <a:pPr marL="285750" indent="-285750" algn="just">
              <a:spcBef>
                <a:spcPct val="20000"/>
              </a:spcBef>
              <a:buFont typeface="Wingdings" panose="05000000000000000000" charset="0"/>
              <a:buChar char="ü"/>
            </a:pPr>
            <a:r>
              <a:rPr lang="en-US" altLang="en-IN" noProof="1" dirty="0">
                <a:latin typeface="Times New Roman" panose="02020603050405020304" pitchFamily="18" charset="0"/>
                <a:ea typeface="+mn-ea"/>
                <a:cs typeface="+mn-cs"/>
              </a:rPr>
              <a:t>We must implement all pure virtual functions in derived class.</a:t>
            </a:r>
            <a:endParaRPr lang="en-US" altLang="en-IN" noProof="1" dirty="0">
              <a:latin typeface="Times New Roman" panose="02020603050405020304" pitchFamily="18" charset="0"/>
            </a:endParaRPr>
          </a:p>
          <a:p>
            <a:pPr marL="285750" indent="-285750" algn="just">
              <a:spcBef>
                <a:spcPct val="20000"/>
              </a:spcBef>
              <a:buFont typeface="Wingdings" panose="05000000000000000000" charset="0"/>
              <a:buChar char="ü"/>
            </a:pPr>
            <a:r>
              <a:rPr lang="en-US" altLang="en-IN" noProof="1" dirty="0">
                <a:latin typeface="Times New Roman" panose="02020603050405020304" pitchFamily="18" charset="0"/>
                <a:ea typeface="+mn-ea"/>
                <a:cs typeface="+mn-cs"/>
              </a:rPr>
              <a:t>Pure virtual function is also known as abstract function.</a:t>
            </a:r>
            <a:endParaRPr lang="en-US" altLang="en-IN" noProof="1" dirty="0">
              <a:latin typeface="Times New Roman" panose="02020603050405020304" pitchFamily="18" charset="0"/>
            </a:endParaRPr>
          </a:p>
          <a:p>
            <a:pPr marL="285750" indent="-285750" algn="just">
              <a:spcBef>
                <a:spcPct val="20000"/>
              </a:spcBef>
              <a:buFont typeface="Wingdings" panose="05000000000000000000" charset="0"/>
              <a:buChar char="ü"/>
            </a:pPr>
            <a:r>
              <a:rPr lang="en-US" altLang="en-IN" noProof="1" dirty="0">
                <a:latin typeface="Times New Roman" panose="02020603050405020304" pitchFamily="18" charset="0"/>
                <a:ea typeface="+mn-ea"/>
                <a:cs typeface="+mn-cs"/>
              </a:rPr>
              <a:t>A class with at least one pure virtual function or abstract function is called abstract class. We can't create an object of abstract class. Member functions of abstract class will be invoked by derived class object.</a:t>
            </a:r>
            <a:endParaRPr lang="en-US" altLang="en-IN" noProof="1" dirty="0">
              <a:latin typeface="Times New Roman" panose="02020603050405020304" pitchFamily="18" charset="0"/>
            </a:endParaRPr>
          </a:p>
          <a:p>
            <a:pPr marL="285750" indent="-285750" algn="just">
              <a:spcBef>
                <a:spcPct val="20000"/>
              </a:spcBef>
              <a:buFont typeface="Wingdings" panose="05000000000000000000" charset="0"/>
              <a:buChar char="ü"/>
            </a:pPr>
            <a:r>
              <a:rPr lang="en-US" altLang="en-IN" noProof="1" dirty="0">
                <a:latin typeface="Times New Roman" panose="02020603050405020304" pitchFamily="18" charset="0"/>
                <a:ea typeface="+mn-ea"/>
                <a:cs typeface="+mn-cs"/>
              </a:rPr>
              <a:t>A normal function cannot be declared as pure function.</a:t>
            </a:r>
            <a:endParaRPr lang="en-US" altLang="en-IN" noProof="1" dirty="0">
              <a:latin typeface="Times New Roman" panose="02020603050405020304" pitchFamily="18" charset="0"/>
            </a:endParaRPr>
          </a:p>
          <a:p>
            <a:pPr marL="285750" indent="-285750" algn="just">
              <a:spcBef>
                <a:spcPct val="20000"/>
              </a:spcBef>
              <a:buFont typeface="Wingdings" panose="05000000000000000000" charset="0"/>
              <a:buChar char="ü"/>
            </a:pPr>
            <a:r>
              <a:rPr lang="en-US" altLang="en-IN" noProof="1" dirty="0">
                <a:latin typeface="Times New Roman" panose="02020603050405020304" pitchFamily="18" charset="0"/>
                <a:ea typeface="+mn-ea"/>
                <a:cs typeface="+mn-cs"/>
              </a:rPr>
              <a:t>Pure virtual function cannot be used to declare object.</a:t>
            </a:r>
            <a:endParaRPr lang="en-US" altLang="en-IN" noProof="1" dirty="0">
              <a:latin typeface="Times New Roman" panose="02020603050405020304" pitchFamily="18" charset="0"/>
            </a:endParaRPr>
          </a:p>
          <a:p>
            <a:pPr algn="just">
              <a:spcBef>
                <a:spcPct val="20000"/>
              </a:spcBef>
              <a:buFont typeface="Wingdings" panose="05000000000000000000" charset="0"/>
            </a:pPr>
            <a:endParaRPr lang="en-US" altLang="en-IN" noProof="1" dirty="0">
              <a:latin typeface="Times New Roman" panose="02020603050405020304" pitchFamily="18" charset="0"/>
            </a:endParaRPr>
          </a:p>
        </p:txBody>
      </p:sp>
      <p:pic>
        <p:nvPicPr>
          <p:cNvPr id="26626"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anchor="ctr"/>
          <a:p>
            <a:pPr algn="r"/>
            <a:fld id="{9A0DB2DC-4C9A-4742-B13C-FB6460FD3503}" type="slidenum">
              <a:rPr lang="es-ES" altLang="en-US" b="1" noProof="1" dirty="0">
                <a:latin typeface="Arial" panose="020B0604020202020204" pitchFamily="34" charset="0"/>
                <a:ea typeface="+mn-ea"/>
                <a:cs typeface="+mn-cs"/>
              </a:rPr>
            </a:fld>
            <a:endParaRPr lang="es-ES" altLang="en-US" b="1" noProof="1" dirty="0">
              <a:latin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a:spAutoFit/>
          </a:bodyPr>
          <a:lstStyle/>
          <a:p>
            <a:pPr marR="0" defTabSz="914400">
              <a:buClrTx/>
              <a:buSzTx/>
              <a:defRPr/>
            </a:pPr>
            <a:endParaRPr kumimoji="0" lang="en-US" kern="1200" cap="none" spc="0" normalizeH="0" baseline="0" noProof="1">
              <a:latin typeface="Arial" panose="020B0604020202020204" pitchFamily="34" charset="0"/>
              <a:ea typeface="+mn-ea"/>
              <a:cs typeface="+mn-cs"/>
            </a:endParaRPr>
          </a:p>
        </p:txBody>
      </p:sp>
      <p:pic>
        <p:nvPicPr>
          <p:cNvPr id="26629"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26630" name="Rectangle 2"/>
          <p:cNvSpPr txBox="1"/>
          <p:nvPr/>
        </p:nvSpPr>
        <p:spPr>
          <a:xfrm>
            <a:off x="142875" y="71438"/>
            <a:ext cx="7943850" cy="642937"/>
          </a:xfrm>
          <a:prstGeom prst="rect">
            <a:avLst/>
          </a:prstGeom>
          <a:noFill/>
          <a:ln w="9525">
            <a:noFill/>
          </a:ln>
        </p:spPr>
        <p:txBody>
          <a:bodyPr anchor="ctr" anchorCtr="0"/>
          <a:p>
            <a:endParaRPr lang="en-US" altLang="en-IN" sz="3600" b="1" dirty="0">
              <a:latin typeface="Times New Roman" panose="02020603050405020304" pitchFamily="18" charset="0"/>
            </a:endParaRPr>
          </a:p>
          <a:p>
            <a:r>
              <a:rPr lang="en-US" altLang="en-IN" sz="3600" b="1" dirty="0">
                <a:latin typeface="Times New Roman" panose="02020603050405020304" pitchFamily="18" charset="0"/>
              </a:rPr>
              <a:t>Pure Virtual Function in C++</a:t>
            </a:r>
            <a:endParaRPr lang="en-US" altLang="en-IN" sz="3600" b="1" dirty="0">
              <a:latin typeface="Times New Roman" panose="02020603050405020304" pitchFamily="18" charset="0"/>
            </a:endParaRPr>
          </a:p>
          <a:p>
            <a:endParaRPr lang="en-US" altLang="zh-CN" sz="3600" dirty="0">
              <a:solidFill>
                <a:srgbClr val="002060"/>
              </a:solidFill>
              <a:latin typeface="Times New Roman" panose="02020603050405020304" pitchFamily="18" charset="0"/>
              <a:ea typeface="SimSun"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Content Placeholder 2"/>
          <p:cNvSpPr txBox="1"/>
          <p:nvPr/>
        </p:nvSpPr>
        <p:spPr>
          <a:xfrm>
            <a:off x="785813" y="1263650"/>
            <a:ext cx="7858125" cy="5046663"/>
          </a:xfrm>
          <a:prstGeom prst="rect">
            <a:avLst/>
          </a:prstGeom>
          <a:noFill/>
          <a:ln w="9525">
            <a:noFill/>
          </a:ln>
        </p:spPr>
        <p:txBody>
          <a:bodyPr anchor="t" anchorCtr="0"/>
          <a:p>
            <a:pPr algn="just">
              <a:spcBef>
                <a:spcPct val="20000"/>
              </a:spcBef>
            </a:pPr>
            <a:r>
              <a:rPr lang="en-US" altLang="en-IN" sz="1400" dirty="0">
                <a:latin typeface="Times New Roman" panose="02020603050405020304" pitchFamily="18" charset="0"/>
              </a:rPr>
              <a:t>#include&lt;iostream.h&gt;</a:t>
            </a:r>
            <a:endParaRPr lang="en-US" altLang="en-IN" sz="1400" dirty="0">
              <a:latin typeface="Times New Roman" panose="02020603050405020304" pitchFamily="18" charset="0"/>
            </a:endParaRPr>
          </a:p>
          <a:p>
            <a:pPr algn="just">
              <a:spcBef>
                <a:spcPct val="20000"/>
              </a:spcBef>
            </a:pPr>
            <a:r>
              <a:rPr lang="en-US" altLang="en-IN" sz="1400" dirty="0">
                <a:latin typeface="Times New Roman" panose="02020603050405020304" pitchFamily="18" charset="0"/>
              </a:rPr>
              <a:t>#include&lt;conio.h&gt;</a:t>
            </a:r>
            <a:endParaRPr lang="en-US" altLang="en-IN" sz="1400" dirty="0">
              <a:latin typeface="Times New Roman" panose="02020603050405020304" pitchFamily="18" charset="0"/>
            </a:endParaRPr>
          </a:p>
          <a:p>
            <a:pPr algn="just">
              <a:spcBef>
                <a:spcPct val="20000"/>
              </a:spcBef>
            </a:pPr>
            <a:r>
              <a:rPr lang="en-US" altLang="en-IN" sz="1400" dirty="0">
                <a:latin typeface="Times New Roman" panose="02020603050405020304" pitchFamily="18" charset="0"/>
              </a:rPr>
              <a:t>class BaseClass       //Abstract class</a:t>
            </a:r>
            <a:endParaRPr lang="en-US" altLang="en-IN" sz="1400" dirty="0">
              <a:latin typeface="Times New Roman" panose="02020603050405020304" pitchFamily="18" charset="0"/>
            </a:endParaRPr>
          </a:p>
          <a:p>
            <a:pPr algn="just">
              <a:spcBef>
                <a:spcPct val="20000"/>
              </a:spcBef>
            </a:pPr>
            <a:r>
              <a:rPr lang="en-US" altLang="en-IN" sz="1400" dirty="0">
                <a:latin typeface="Times New Roman" panose="02020603050405020304" pitchFamily="18" charset="0"/>
              </a:rPr>
              <a:t>{</a:t>
            </a:r>
            <a:endParaRPr lang="en-US" altLang="en-IN" sz="1400" dirty="0">
              <a:latin typeface="Times New Roman" panose="02020603050405020304" pitchFamily="18" charset="0"/>
            </a:endParaRPr>
          </a:p>
          <a:p>
            <a:pPr algn="just">
              <a:spcBef>
                <a:spcPct val="20000"/>
              </a:spcBef>
            </a:pPr>
            <a:r>
              <a:rPr lang="en-US" altLang="en-IN" sz="1400" dirty="0">
                <a:latin typeface="Times New Roman" panose="02020603050405020304" pitchFamily="18" charset="0"/>
              </a:rPr>
              <a:t>public:</a:t>
            </a:r>
            <a:endParaRPr lang="en-US" altLang="en-IN" sz="1400" dirty="0">
              <a:latin typeface="Times New Roman" panose="02020603050405020304" pitchFamily="18" charset="0"/>
            </a:endParaRPr>
          </a:p>
          <a:p>
            <a:pPr algn="just">
              <a:spcBef>
                <a:spcPct val="20000"/>
              </a:spcBef>
            </a:pPr>
            <a:r>
              <a:rPr lang="en-US" altLang="en-IN" sz="1400" dirty="0">
                <a:latin typeface="Times New Roman" panose="02020603050405020304" pitchFamily="18" charset="0"/>
              </a:rPr>
              <a:t>virtual void Display1()=0;     </a:t>
            </a:r>
            <a:endParaRPr lang="en-US" altLang="en-IN" sz="1400" dirty="0">
              <a:latin typeface="Times New Roman" panose="02020603050405020304" pitchFamily="18" charset="0"/>
            </a:endParaRPr>
          </a:p>
          <a:p>
            <a:pPr algn="just">
              <a:spcBef>
                <a:spcPct val="20000"/>
              </a:spcBef>
            </a:pPr>
            <a:r>
              <a:rPr lang="en-US" altLang="en-IN" sz="1400" dirty="0">
                <a:latin typeface="Times New Roman" panose="02020603050405020304" pitchFamily="18" charset="0"/>
              </a:rPr>
              <a:t>virtual void Display2()=0;     </a:t>
            </a:r>
            <a:endParaRPr lang="en-US" altLang="en-IN" sz="1400" dirty="0">
              <a:latin typeface="Times New Roman" panose="02020603050405020304" pitchFamily="18" charset="0"/>
            </a:endParaRPr>
          </a:p>
          <a:p>
            <a:pPr algn="just">
              <a:spcBef>
                <a:spcPct val="20000"/>
              </a:spcBef>
            </a:pPr>
            <a:r>
              <a:rPr lang="en-US" altLang="en-IN" sz="1400" dirty="0">
                <a:latin typeface="Times New Roman" panose="02020603050405020304" pitchFamily="18" charset="0"/>
              </a:rPr>
              <a:t>void Display3()</a:t>
            </a:r>
            <a:endParaRPr lang="en-US" altLang="en-IN" sz="1400" dirty="0">
              <a:latin typeface="Times New Roman" panose="02020603050405020304" pitchFamily="18" charset="0"/>
            </a:endParaRPr>
          </a:p>
          <a:p>
            <a:pPr algn="just">
              <a:spcBef>
                <a:spcPct val="20000"/>
              </a:spcBef>
            </a:pPr>
            <a:r>
              <a:rPr lang="en-US" altLang="en-IN" sz="1400" dirty="0">
                <a:latin typeface="Times New Roman" panose="02020603050405020304" pitchFamily="18" charset="0"/>
              </a:rPr>
              <a:t>{</a:t>
            </a:r>
            <a:endParaRPr lang="en-US" altLang="en-IN" sz="1400" dirty="0">
              <a:latin typeface="Times New Roman" panose="02020603050405020304" pitchFamily="18" charset="0"/>
            </a:endParaRPr>
          </a:p>
          <a:p>
            <a:pPr algn="just">
              <a:spcBef>
                <a:spcPct val="20000"/>
              </a:spcBef>
            </a:pPr>
            <a:r>
              <a:rPr lang="en-US" altLang="en-IN" sz="1400" dirty="0">
                <a:latin typeface="Times New Roman" panose="02020603050405020304" pitchFamily="18" charset="0"/>
              </a:rPr>
              <a:t> cout&lt;&lt;"\n\tThis is Display3() method of Base Class";</a:t>
            </a:r>
            <a:endParaRPr lang="en-US" altLang="en-IN" sz="1400" dirty="0">
              <a:latin typeface="Times New Roman" panose="02020603050405020304" pitchFamily="18" charset="0"/>
            </a:endParaRPr>
          </a:p>
          <a:p>
            <a:pPr algn="just">
              <a:spcBef>
                <a:spcPct val="20000"/>
              </a:spcBef>
            </a:pPr>
            <a:r>
              <a:rPr lang="en-US" altLang="en-IN" sz="1400" dirty="0">
                <a:latin typeface="Times New Roman" panose="02020603050405020304" pitchFamily="18" charset="0"/>
              </a:rPr>
              <a:t>}</a:t>
            </a:r>
            <a:endParaRPr lang="en-US" altLang="en-IN" sz="1400" dirty="0">
              <a:latin typeface="Times New Roman" panose="02020603050405020304" pitchFamily="18" charset="0"/>
            </a:endParaRPr>
          </a:p>
          <a:p>
            <a:pPr algn="just">
              <a:spcBef>
                <a:spcPct val="20000"/>
              </a:spcBef>
            </a:pPr>
            <a:r>
              <a:rPr lang="en-US" altLang="en-IN" sz="1400" dirty="0">
                <a:latin typeface="Times New Roman" panose="02020603050405020304" pitchFamily="18" charset="0"/>
              </a:rPr>
              <a:t>};</a:t>
            </a:r>
            <a:endParaRPr lang="en-US" altLang="en-IN" sz="1400" dirty="0">
              <a:latin typeface="Times New Roman" panose="02020603050405020304" pitchFamily="18" charset="0"/>
            </a:endParaRPr>
          </a:p>
          <a:p>
            <a:pPr algn="just">
              <a:spcBef>
                <a:spcPct val="20000"/>
              </a:spcBef>
            </a:pPr>
            <a:r>
              <a:rPr lang="en-US" altLang="en-IN" sz="1400" dirty="0">
                <a:latin typeface="Times New Roman" panose="02020603050405020304" pitchFamily="18" charset="0"/>
              </a:rPr>
              <a:t>class DerivedClass : public BaseClass</a:t>
            </a:r>
            <a:endParaRPr lang="en-US" altLang="en-IN" sz="1400" dirty="0">
              <a:latin typeface="Times New Roman" panose="02020603050405020304" pitchFamily="18" charset="0"/>
            </a:endParaRPr>
          </a:p>
          <a:p>
            <a:pPr algn="just">
              <a:spcBef>
                <a:spcPct val="20000"/>
              </a:spcBef>
            </a:pPr>
            <a:r>
              <a:rPr lang="en-US" altLang="en-IN" sz="1400" dirty="0">
                <a:latin typeface="Times New Roman" panose="02020603050405020304" pitchFamily="18" charset="0"/>
              </a:rPr>
              <a:t>{</a:t>
            </a:r>
            <a:endParaRPr lang="en-US" altLang="en-IN" sz="1400" dirty="0">
              <a:latin typeface="Times New Roman" panose="02020603050405020304" pitchFamily="18" charset="0"/>
            </a:endParaRPr>
          </a:p>
          <a:p>
            <a:pPr algn="just">
              <a:spcBef>
                <a:spcPct val="20000"/>
              </a:spcBef>
            </a:pPr>
            <a:r>
              <a:rPr lang="en-US" altLang="en-IN" sz="1400" dirty="0">
                <a:latin typeface="Times New Roman" panose="02020603050405020304" pitchFamily="18" charset="0"/>
              </a:rPr>
              <a:t> public:</a:t>
            </a:r>
            <a:endParaRPr lang="en-US" altLang="en-IN" sz="1400" dirty="0">
              <a:latin typeface="Times New Roman" panose="02020603050405020304" pitchFamily="18" charset="0"/>
            </a:endParaRPr>
          </a:p>
          <a:p>
            <a:pPr algn="just">
              <a:spcBef>
                <a:spcPct val="20000"/>
              </a:spcBef>
            </a:pPr>
            <a:r>
              <a:rPr lang="en-US" altLang="en-IN" sz="1400" dirty="0">
                <a:latin typeface="Times New Roman" panose="02020603050405020304" pitchFamily="18" charset="0"/>
              </a:rPr>
              <a:t> void Display1()</a:t>
            </a:r>
            <a:endParaRPr lang="en-US" altLang="en-IN" sz="1400" dirty="0">
              <a:latin typeface="Times New Roman" panose="02020603050405020304" pitchFamily="18" charset="0"/>
            </a:endParaRPr>
          </a:p>
          <a:p>
            <a:pPr algn="just">
              <a:spcBef>
                <a:spcPct val="20000"/>
              </a:spcBef>
            </a:pPr>
            <a:r>
              <a:rPr lang="en-US" altLang="en-IN" sz="1400" dirty="0">
                <a:latin typeface="Times New Roman" panose="02020603050405020304" pitchFamily="18" charset="0"/>
              </a:rPr>
              <a:t> {</a:t>
            </a:r>
            <a:endParaRPr lang="en-US" altLang="en-IN" sz="1400" dirty="0">
              <a:latin typeface="Times New Roman" panose="02020603050405020304" pitchFamily="18" charset="0"/>
            </a:endParaRPr>
          </a:p>
          <a:p>
            <a:pPr algn="just">
              <a:spcBef>
                <a:spcPct val="20000"/>
              </a:spcBef>
            </a:pPr>
            <a:r>
              <a:rPr lang="en-US" altLang="en-IN" sz="1400" dirty="0">
                <a:latin typeface="Times New Roman" panose="02020603050405020304" pitchFamily="18" charset="0"/>
              </a:rPr>
              <a:t>  cout&lt;&lt;"\n\tThis is Display1() method of Derived Class";</a:t>
            </a:r>
            <a:endParaRPr lang="en-US" altLang="en-IN" sz="1400" dirty="0">
              <a:latin typeface="Times New Roman" panose="02020603050405020304" pitchFamily="18" charset="0"/>
            </a:endParaRPr>
          </a:p>
          <a:p>
            <a:pPr algn="just">
              <a:spcBef>
                <a:spcPct val="20000"/>
              </a:spcBef>
            </a:pPr>
            <a:r>
              <a:rPr lang="en-US" altLang="en-IN" sz="1400" dirty="0">
                <a:latin typeface="Times New Roman" panose="02020603050405020304" pitchFamily="18" charset="0"/>
              </a:rPr>
              <a:t> }</a:t>
            </a:r>
            <a:endParaRPr lang="en-US" altLang="en-IN" sz="1400" dirty="0">
              <a:latin typeface="Times New Roman" panose="02020603050405020304" pitchFamily="18" charset="0"/>
            </a:endParaRPr>
          </a:p>
          <a:p>
            <a:pPr algn="just">
              <a:spcBef>
                <a:spcPct val="20000"/>
              </a:spcBef>
            </a:pPr>
            <a:endParaRPr lang="en-US" altLang="en-IN" sz="1400" dirty="0">
              <a:latin typeface="Times New Roman" panose="02020603050405020304" pitchFamily="18" charset="0"/>
            </a:endParaRPr>
          </a:p>
        </p:txBody>
      </p:sp>
      <p:pic>
        <p:nvPicPr>
          <p:cNvPr id="27650"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anchor="ctr"/>
          <a:p>
            <a:pPr algn="r"/>
            <a:fld id="{9A0DB2DC-4C9A-4742-B13C-FB6460FD3503}" type="slidenum">
              <a:rPr lang="es-ES" altLang="en-US" b="1" noProof="1" dirty="0">
                <a:latin typeface="Arial" panose="020B0604020202020204" pitchFamily="34" charset="0"/>
                <a:ea typeface="+mn-ea"/>
                <a:cs typeface="+mn-cs"/>
              </a:rPr>
            </a:fld>
            <a:endParaRPr lang="es-ES" altLang="en-US" b="1" noProof="1" dirty="0">
              <a:latin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a:spAutoFit/>
          </a:bodyPr>
          <a:lstStyle/>
          <a:p>
            <a:pPr marR="0" defTabSz="914400">
              <a:buClrTx/>
              <a:buSzTx/>
              <a:defRPr/>
            </a:pPr>
            <a:endParaRPr kumimoji="0" lang="en-US" kern="1200" cap="none" spc="0" normalizeH="0" baseline="0" noProof="1">
              <a:latin typeface="Arial" panose="020B0604020202020204" pitchFamily="34" charset="0"/>
              <a:ea typeface="+mn-ea"/>
              <a:cs typeface="+mn-cs"/>
            </a:endParaRPr>
          </a:p>
        </p:txBody>
      </p:sp>
      <p:pic>
        <p:nvPicPr>
          <p:cNvPr id="27653"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27654" name="Rectangle 2"/>
          <p:cNvSpPr txBox="1"/>
          <p:nvPr/>
        </p:nvSpPr>
        <p:spPr>
          <a:xfrm>
            <a:off x="142875" y="71438"/>
            <a:ext cx="7943850" cy="642937"/>
          </a:xfrm>
          <a:prstGeom prst="rect">
            <a:avLst/>
          </a:prstGeom>
          <a:noFill/>
          <a:ln w="9525">
            <a:noFill/>
          </a:ln>
        </p:spPr>
        <p:txBody>
          <a:bodyPr anchor="ctr" anchorCtr="0"/>
          <a:p>
            <a:endParaRPr lang="en-US" altLang="en-IN" sz="3600" b="1" dirty="0">
              <a:latin typeface="Times New Roman" panose="02020603050405020304" pitchFamily="18" charset="0"/>
            </a:endParaRPr>
          </a:p>
          <a:p>
            <a:r>
              <a:rPr lang="en-US" altLang="en-IN" sz="3600" b="1" dirty="0">
                <a:latin typeface="Times New Roman" panose="02020603050405020304" pitchFamily="18" charset="0"/>
              </a:rPr>
              <a:t>Pure Virtual Function Program</a:t>
            </a:r>
            <a:endParaRPr lang="en-US" altLang="en-IN" sz="3600" b="1" dirty="0">
              <a:latin typeface="Times New Roman" panose="02020603050405020304" pitchFamily="18" charset="0"/>
            </a:endParaRPr>
          </a:p>
          <a:p>
            <a:endParaRPr lang="en-US" altLang="zh-CN" sz="3600" dirty="0">
              <a:solidFill>
                <a:srgbClr val="002060"/>
              </a:solidFill>
              <a:latin typeface="Times New Roman" panose="02020603050405020304" pitchFamily="18" charset="0"/>
              <a:ea typeface="SimSun" panose="02010600030101010101" pitchFamily="2" charset="-122"/>
            </a:endParaRPr>
          </a:p>
        </p:txBody>
      </p:sp>
      <p:sp>
        <p:nvSpPr>
          <p:cNvPr id="27655" name="Text Box 2"/>
          <p:cNvSpPr txBox="1"/>
          <p:nvPr/>
        </p:nvSpPr>
        <p:spPr>
          <a:xfrm>
            <a:off x="4884738" y="1409700"/>
            <a:ext cx="4024312" cy="3752850"/>
          </a:xfrm>
          <a:prstGeom prst="rect">
            <a:avLst/>
          </a:prstGeom>
          <a:noFill/>
          <a:ln w="9525">
            <a:noFill/>
          </a:ln>
        </p:spPr>
        <p:txBody>
          <a:bodyPr wrap="square" anchor="t" anchorCtr="0">
            <a:spAutoFit/>
          </a:bodyPr>
          <a:p>
            <a:pPr algn="just">
              <a:spcBef>
                <a:spcPct val="20000"/>
              </a:spcBef>
            </a:pPr>
            <a:r>
              <a:rPr lang="en-US" altLang="en-IN" sz="1400" dirty="0">
                <a:latin typeface="Times New Roman" panose="02020603050405020304" pitchFamily="18" charset="0"/>
              </a:rPr>
              <a:t>void Display2()</a:t>
            </a:r>
            <a:endParaRPr lang="en-US" altLang="en-IN" sz="1400" dirty="0">
              <a:latin typeface="Times New Roman" panose="02020603050405020304" pitchFamily="18" charset="0"/>
            </a:endParaRPr>
          </a:p>
          <a:p>
            <a:pPr algn="just">
              <a:spcBef>
                <a:spcPct val="20000"/>
              </a:spcBef>
            </a:pPr>
            <a:r>
              <a:rPr lang="en-US" altLang="en-IN" sz="1400" dirty="0">
                <a:latin typeface="Times New Roman" panose="02020603050405020304" pitchFamily="18" charset="0"/>
              </a:rPr>
              <a:t>{</a:t>
            </a:r>
            <a:endParaRPr lang="en-US" altLang="en-IN" sz="1400" dirty="0">
              <a:latin typeface="Times New Roman" panose="02020603050405020304" pitchFamily="18" charset="0"/>
            </a:endParaRPr>
          </a:p>
          <a:p>
            <a:pPr algn="just">
              <a:spcBef>
                <a:spcPct val="20000"/>
              </a:spcBef>
            </a:pPr>
            <a:r>
              <a:rPr lang="en-US" altLang="en-IN" sz="1400" dirty="0">
                <a:latin typeface="Times New Roman" panose="02020603050405020304" pitchFamily="18" charset="0"/>
              </a:rPr>
              <a:t>cout&lt;&lt;"\n\tThis is Display2() method of Derived Class";</a:t>
            </a:r>
            <a:endParaRPr lang="en-US" altLang="en-IN" sz="1400" dirty="0">
              <a:latin typeface="Times New Roman" panose="02020603050405020304" pitchFamily="18" charset="0"/>
            </a:endParaRPr>
          </a:p>
          <a:p>
            <a:pPr algn="just">
              <a:spcBef>
                <a:spcPct val="20000"/>
              </a:spcBef>
            </a:pPr>
            <a:r>
              <a:rPr lang="en-US" altLang="en-IN" sz="1400" dirty="0">
                <a:latin typeface="Times New Roman" panose="02020603050405020304" pitchFamily="18" charset="0"/>
              </a:rPr>
              <a:t>}</a:t>
            </a:r>
            <a:endParaRPr lang="en-US" altLang="en-IN" sz="1400" dirty="0">
              <a:latin typeface="Times New Roman" panose="02020603050405020304" pitchFamily="18" charset="0"/>
            </a:endParaRPr>
          </a:p>
          <a:p>
            <a:pPr algn="just">
              <a:spcBef>
                <a:spcPct val="20000"/>
              </a:spcBef>
            </a:pPr>
            <a:r>
              <a:rPr lang="en-US" altLang="en-IN" sz="1400" dirty="0">
                <a:latin typeface="Times New Roman" panose="02020603050405020304" pitchFamily="18" charset="0"/>
              </a:rPr>
              <a:t>};  </a:t>
            </a:r>
            <a:endParaRPr lang="en-US" altLang="en-IN" sz="1400" dirty="0">
              <a:latin typeface="Times New Roman" panose="02020603050405020304" pitchFamily="18" charset="0"/>
            </a:endParaRPr>
          </a:p>
          <a:p>
            <a:pPr algn="just">
              <a:spcBef>
                <a:spcPct val="20000"/>
              </a:spcBef>
            </a:pPr>
            <a:endParaRPr lang="en-US" altLang="en-IN" sz="1400" dirty="0">
              <a:latin typeface="Times New Roman" panose="02020603050405020304" pitchFamily="18" charset="0"/>
            </a:endParaRPr>
          </a:p>
          <a:p>
            <a:r>
              <a:rPr lang="en-US" altLang="zh-CN" sz="1400">
                <a:latin typeface="Times New Roman" panose="02020603050405020304" pitchFamily="18" charset="0"/>
              </a:rPr>
              <a:t> </a:t>
            </a:r>
            <a:endParaRPr lang="en-US" altLang="zh-CN" sz="1400">
              <a:latin typeface="Times New Roman" panose="02020603050405020304" pitchFamily="18" charset="0"/>
            </a:endParaRPr>
          </a:p>
          <a:p>
            <a:r>
              <a:rPr lang="en-US" altLang="zh-CN" sz="1400">
                <a:latin typeface="Times New Roman" panose="02020603050405020304" pitchFamily="18" charset="0"/>
              </a:rPr>
              <a:t>void main()</a:t>
            </a:r>
            <a:endParaRPr lang="en-US" altLang="zh-CN" sz="1400">
              <a:latin typeface="Times New Roman" panose="02020603050405020304" pitchFamily="18" charset="0"/>
            </a:endParaRPr>
          </a:p>
          <a:p>
            <a:r>
              <a:rPr lang="en-US" altLang="zh-CN" sz="1400">
                <a:latin typeface="Times New Roman" panose="02020603050405020304" pitchFamily="18" charset="0"/>
              </a:rPr>
              <a:t>{</a:t>
            </a:r>
            <a:endParaRPr lang="en-US" altLang="zh-CN" sz="1400">
              <a:latin typeface="Times New Roman" panose="02020603050405020304" pitchFamily="18" charset="0"/>
            </a:endParaRPr>
          </a:p>
          <a:p>
            <a:r>
              <a:rPr lang="en-US" altLang="zh-CN" sz="1400">
                <a:latin typeface="Times New Roman" panose="02020603050405020304" pitchFamily="18" charset="0"/>
              </a:rPr>
              <a:t>  DerivedClass D;</a:t>
            </a:r>
            <a:endParaRPr lang="en-US" altLang="zh-CN" sz="1400">
              <a:latin typeface="Times New Roman" panose="02020603050405020304" pitchFamily="18" charset="0"/>
            </a:endParaRPr>
          </a:p>
          <a:p>
            <a:r>
              <a:rPr lang="en-US" altLang="zh-CN" sz="1400">
                <a:latin typeface="Times New Roman" panose="02020603050405020304" pitchFamily="18" charset="0"/>
              </a:rPr>
              <a:t>D.Display1(); </a:t>
            </a:r>
            <a:endParaRPr lang="en-US" altLang="zh-CN" sz="1400">
              <a:latin typeface="Times New Roman" panose="02020603050405020304" pitchFamily="18" charset="0"/>
            </a:endParaRPr>
          </a:p>
          <a:p>
            <a:r>
              <a:rPr lang="en-US" altLang="zh-CN" sz="1400">
                <a:latin typeface="Times New Roman" panose="02020603050405020304" pitchFamily="18" charset="0"/>
              </a:rPr>
              <a:t>D.Display2();</a:t>
            </a:r>
            <a:endParaRPr lang="en-US" altLang="zh-CN" sz="1400">
              <a:latin typeface="Times New Roman" panose="02020603050405020304" pitchFamily="18" charset="0"/>
            </a:endParaRPr>
          </a:p>
          <a:p>
            <a:r>
              <a:rPr lang="en-US" altLang="zh-CN" sz="1400">
                <a:latin typeface="Times New Roman" panose="02020603050405020304" pitchFamily="18" charset="0"/>
              </a:rPr>
              <a:t>D.Display3();          </a:t>
            </a:r>
            <a:endParaRPr lang="en-US" altLang="zh-CN" sz="1400">
              <a:latin typeface="Times New Roman" panose="02020603050405020304" pitchFamily="18" charset="0"/>
            </a:endParaRPr>
          </a:p>
          <a:p>
            <a:endParaRPr lang="en-US" altLang="zh-CN" sz="1400">
              <a:latin typeface="Times New Roman" panose="02020603050405020304" pitchFamily="18" charset="0"/>
            </a:endParaRPr>
          </a:p>
          <a:p>
            <a:r>
              <a:rPr lang="en-US" altLang="zh-CN" sz="1400">
                <a:latin typeface="Times New Roman" panose="02020603050405020304" pitchFamily="18" charset="0"/>
              </a:rPr>
              <a:t> }</a:t>
            </a:r>
            <a:endParaRPr lang="en-US" altLang="zh-CN" sz="1400">
              <a:latin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Rectangle 2"/>
          <p:cNvSpPr>
            <a:spLocks noGrp="1"/>
          </p:cNvSpPr>
          <p:nvPr>
            <p:ph type="title"/>
          </p:nvPr>
        </p:nvSpPr>
        <p:spPr>
          <a:xfrm>
            <a:off x="128588" y="71438"/>
            <a:ext cx="7943850" cy="642937"/>
          </a:xfrm>
        </p:spPr>
        <p:txBody>
          <a:bodyPr vert="horz" wrap="square" lIns="91440" tIns="45720" rIns="91440" bIns="45720" anchor="ctr" anchorCtr="0"/>
          <a:p>
            <a:pPr algn="l" eaLnBrk="1" hangingPunct="1"/>
            <a:r>
              <a:rPr lang="en-US" altLang="zh-CN" sz="3600" b="1" dirty="0">
                <a:latin typeface="Times New Roman" panose="02020603050405020304" pitchFamily="18" charset="0"/>
                <a:ea typeface="SimSun" panose="02010600030101010101" pitchFamily="2" charset="-122"/>
              </a:rPr>
              <a:t>Chapter Contents</a:t>
            </a:r>
            <a:endParaRPr lang="en-US" altLang="zh-CN" sz="3600" b="1" dirty="0">
              <a:latin typeface="Times New Roman" panose="02020603050405020304" pitchFamily="18" charset="0"/>
              <a:ea typeface="SimSun" panose="02010600030101010101" pitchFamily="2" charset="-122"/>
            </a:endParaRPr>
          </a:p>
        </p:txBody>
      </p:sp>
      <p:sp>
        <p:nvSpPr>
          <p:cNvPr id="11266" name="Rectangle 3"/>
          <p:cNvSpPr>
            <a:spLocks noGrp="1"/>
          </p:cNvSpPr>
          <p:nvPr>
            <p:ph idx="1"/>
          </p:nvPr>
        </p:nvSpPr>
        <p:spPr>
          <a:xfrm>
            <a:off x="1200150" y="1285875"/>
            <a:ext cx="7300913" cy="3929063"/>
          </a:xfrm>
        </p:spPr>
        <p:txBody>
          <a:bodyPr vert="horz" wrap="square" lIns="91440" tIns="45720" rIns="91440" bIns="45720" anchor="t"/>
          <a:p>
            <a:pPr marL="742950" marR="0" lvl="1"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ü"/>
            </a:pPr>
            <a:r>
              <a:rPr kumimoji="0" lang="en-US" altLang="x-none" sz="1800" b="1" i="0" u="none" strike="noStrike" kern="1200" cap="none" spc="0" normalizeH="0" baseline="0" noProof="1" dirty="0">
                <a:solidFill>
                  <a:srgbClr val="92D050"/>
                </a:solidFill>
                <a:latin typeface="Times New Roman" panose="02020603050405020304" pitchFamily="18" charset="0"/>
                <a:ea typeface="SimSun" panose="02010600030101010101" pitchFamily="2" charset="-122"/>
                <a:cs typeface="+mn-cs"/>
              </a:rPr>
              <a:t>Inheritance</a:t>
            </a:r>
            <a:endParaRPr kumimoji="0" lang="en-US" altLang="x-none" sz="1800" b="1" i="0" u="none" strike="noStrike" kern="1200" cap="none" spc="0" normalizeH="0" baseline="0" noProof="1" dirty="0">
              <a:solidFill>
                <a:srgbClr val="002060"/>
              </a:solidFill>
              <a:latin typeface="Times New Roman" panose="02020603050405020304" pitchFamily="18" charset="0"/>
              <a:ea typeface="SimSun" panose="02010600030101010101" pitchFamily="2" charset="-122"/>
              <a:cs typeface="+mn-cs"/>
            </a:endParaRPr>
          </a:p>
          <a:p>
            <a:pPr marL="1257300" marR="0" lvl="2"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AutoNum type="arabicPeriod"/>
            </a:pPr>
            <a:r>
              <a:rPr kumimoji="0" lang="en-US" altLang="en-IN" sz="1200" b="1" i="0" u="none" strike="noStrike" kern="1200" cap="none" spc="0" normalizeH="0" baseline="0" noProof="1" dirty="0">
                <a:solidFill>
                  <a:srgbClr val="7030A0"/>
                </a:solidFill>
                <a:latin typeface="Times New Roman" panose="02020603050405020304" pitchFamily="18" charset="0"/>
                <a:ea typeface="+mn-ea"/>
                <a:cs typeface="+mn-cs"/>
                <a:sym typeface="+mn-ea"/>
              </a:rPr>
              <a:t> Polymorphism</a:t>
            </a:r>
            <a:endParaRPr kumimoji="0" lang="en-US" altLang="en-IN" sz="1200" b="1" i="0" u="none" strike="noStrike" kern="1200" cap="none" spc="0" normalizeH="0" baseline="0" noProof="1" dirty="0">
              <a:solidFill>
                <a:srgbClr val="7030A0"/>
              </a:solidFill>
              <a:latin typeface="Times New Roman" panose="02020603050405020304" pitchFamily="18" charset="0"/>
              <a:ea typeface="+mn-ea"/>
              <a:cs typeface="+mn-cs"/>
            </a:endParaRPr>
          </a:p>
          <a:p>
            <a:pPr marL="1257300" marR="0" lvl="2"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AutoNum type="arabicPeriod"/>
            </a:pPr>
            <a:r>
              <a:rPr kumimoji="0" lang="en-US" altLang="en-IN" sz="1200" b="1" i="0" u="none" strike="noStrike" kern="1200" cap="none" spc="0" normalizeH="0" baseline="0" noProof="1" dirty="0">
                <a:solidFill>
                  <a:srgbClr val="7030A0"/>
                </a:solidFill>
                <a:latin typeface="Times New Roman" panose="02020603050405020304" pitchFamily="18" charset="0"/>
                <a:ea typeface="+mn-ea"/>
                <a:cs typeface="+mn-cs"/>
              </a:rPr>
              <a:t>Compile time polymorphism</a:t>
            </a:r>
            <a:endParaRPr kumimoji="0" lang="en-US" altLang="en-IN" sz="1200" b="1" i="0" u="none" strike="noStrike" kern="1200" cap="none" spc="0" normalizeH="0" baseline="0" noProof="1" dirty="0">
              <a:solidFill>
                <a:srgbClr val="7030A0"/>
              </a:solidFill>
              <a:latin typeface="Times New Roman" panose="02020603050405020304" pitchFamily="18" charset="0"/>
              <a:ea typeface="+mn-ea"/>
              <a:cs typeface="+mn-cs"/>
            </a:endParaRPr>
          </a:p>
          <a:p>
            <a:pPr marL="1714500" marR="0" lvl="3" indent="-342900" algn="just" defTabSz="914400" rtl="0" eaLnBrk="1" fontAlgn="base" latinLnBrk="0" hangingPunct="1">
              <a:lnSpc>
                <a:spcPct val="100000"/>
              </a:lnSpc>
              <a:spcBef>
                <a:spcPct val="20000"/>
              </a:spcBef>
              <a:spcAft>
                <a:spcPct val="0"/>
              </a:spcAft>
              <a:buClrTx/>
              <a:buSzTx/>
              <a:buFont typeface="+mj-lt"/>
              <a:buAutoNum type="romanUcPeriod"/>
            </a:pPr>
            <a:r>
              <a:rPr kumimoji="0" lang="en-US" altLang="en-IN" sz="1000" b="1" i="0" u="none" strike="noStrike" kern="1200" cap="none" spc="0" normalizeH="0" baseline="0" noProof="1" dirty="0">
                <a:solidFill>
                  <a:srgbClr val="7030A0"/>
                </a:solidFill>
                <a:latin typeface="Times New Roman" panose="02020603050405020304" pitchFamily="18" charset="0"/>
                <a:ea typeface="+mn-ea"/>
                <a:cs typeface="+mn-cs"/>
              </a:rPr>
              <a:t>Function Overloading</a:t>
            </a:r>
            <a:endParaRPr kumimoji="0" lang="en-US" altLang="en-IN" sz="1000" b="1" i="0" u="none" strike="noStrike" kern="1200" cap="none" spc="0" normalizeH="0" baseline="0" noProof="1" dirty="0">
              <a:solidFill>
                <a:srgbClr val="7030A0"/>
              </a:solidFill>
              <a:latin typeface="Times New Roman" panose="02020603050405020304" pitchFamily="18" charset="0"/>
              <a:ea typeface="+mn-ea"/>
              <a:cs typeface="+mn-cs"/>
            </a:endParaRPr>
          </a:p>
          <a:p>
            <a:pPr marL="1714500" marR="0" lvl="3" indent="-342900" algn="just" defTabSz="914400" rtl="0" eaLnBrk="1" fontAlgn="base" latinLnBrk="0" hangingPunct="1">
              <a:lnSpc>
                <a:spcPct val="100000"/>
              </a:lnSpc>
              <a:spcBef>
                <a:spcPct val="20000"/>
              </a:spcBef>
              <a:spcAft>
                <a:spcPct val="0"/>
              </a:spcAft>
              <a:buClrTx/>
              <a:buSzTx/>
              <a:buFont typeface="+mj-lt"/>
              <a:buAutoNum type="romanUcPeriod"/>
            </a:pPr>
            <a:r>
              <a:rPr kumimoji="0" lang="en-US" altLang="en-IN" sz="1000" b="1" i="0" u="none" strike="noStrike" kern="1200" cap="none" spc="0" normalizeH="0" baseline="0" noProof="1" dirty="0">
                <a:solidFill>
                  <a:srgbClr val="7030A0"/>
                </a:solidFill>
                <a:latin typeface="Times New Roman" panose="02020603050405020304" pitchFamily="18" charset="0"/>
                <a:ea typeface="+mn-ea"/>
                <a:cs typeface="+mn-cs"/>
              </a:rPr>
              <a:t>Operator Overloading</a:t>
            </a:r>
            <a:endParaRPr kumimoji="0" lang="en-US" altLang="en-IN" sz="1000" b="1" i="0" u="none" strike="noStrike" kern="1200" cap="none" spc="0" normalizeH="0" baseline="0" noProof="1" dirty="0">
              <a:solidFill>
                <a:srgbClr val="7030A0"/>
              </a:solidFill>
              <a:latin typeface="Times New Roman" panose="02020603050405020304" pitchFamily="18" charset="0"/>
              <a:ea typeface="+mn-ea"/>
              <a:cs typeface="+mn-cs"/>
            </a:endParaRPr>
          </a:p>
          <a:p>
            <a:pPr marL="2057400" marR="0" lvl="4" indent="-228600" algn="just" defTabSz="914400" rtl="0" eaLnBrk="1" fontAlgn="base" latinLnBrk="0" hangingPunct="1">
              <a:lnSpc>
                <a:spcPct val="100000"/>
              </a:lnSpc>
              <a:spcBef>
                <a:spcPct val="20000"/>
              </a:spcBef>
              <a:spcAft>
                <a:spcPct val="0"/>
              </a:spcAft>
              <a:buClrTx/>
              <a:buSzTx/>
              <a:buFont typeface="Arial" panose="020B0604020202020204" pitchFamily="34" charset="0"/>
              <a:buChar char="•"/>
            </a:pPr>
            <a:r>
              <a:rPr kumimoji="0" lang="en-US" altLang="en-IN" sz="1000" b="1" i="0" u="none" strike="noStrike" kern="1200" cap="none" spc="0" normalizeH="0" baseline="0" noProof="1" dirty="0">
                <a:solidFill>
                  <a:srgbClr val="7030A0"/>
                </a:solidFill>
                <a:latin typeface="Times New Roman" panose="02020603050405020304" pitchFamily="18" charset="0"/>
                <a:ea typeface="+mn-ea"/>
                <a:cs typeface="+mn-cs"/>
              </a:rPr>
              <a:t>Overloading unary operators,</a:t>
            </a:r>
            <a:endParaRPr kumimoji="0" lang="en-US" altLang="en-IN" sz="1000" b="1" i="0" u="none" strike="noStrike" kern="1200" cap="none" spc="0" normalizeH="0" baseline="0" noProof="1" dirty="0">
              <a:solidFill>
                <a:srgbClr val="7030A0"/>
              </a:solidFill>
              <a:latin typeface="Times New Roman" panose="02020603050405020304" pitchFamily="18" charset="0"/>
              <a:ea typeface="+mn-ea"/>
              <a:cs typeface="+mn-cs"/>
            </a:endParaRPr>
          </a:p>
          <a:p>
            <a:pPr marL="2057400" marR="0" lvl="4" indent="-228600" algn="just" defTabSz="914400" rtl="0" eaLnBrk="1" fontAlgn="base" latinLnBrk="0" hangingPunct="1">
              <a:lnSpc>
                <a:spcPct val="100000"/>
              </a:lnSpc>
              <a:spcBef>
                <a:spcPct val="20000"/>
              </a:spcBef>
              <a:spcAft>
                <a:spcPct val="0"/>
              </a:spcAft>
              <a:buClrTx/>
              <a:buSzTx/>
              <a:buFont typeface="Arial" panose="020B0604020202020204" pitchFamily="34" charset="0"/>
              <a:buChar char="•"/>
            </a:pPr>
            <a:r>
              <a:rPr kumimoji="0" lang="en-US" altLang="en-IN" sz="1000" b="1" i="0" u="none" strike="noStrike" kern="1200" cap="none" spc="0" normalizeH="0" baseline="0" noProof="1" dirty="0">
                <a:solidFill>
                  <a:srgbClr val="7030A0"/>
                </a:solidFill>
                <a:latin typeface="Times New Roman" panose="02020603050405020304" pitchFamily="18" charset="0"/>
                <a:ea typeface="+mn-ea"/>
                <a:cs typeface="+mn-cs"/>
                <a:sym typeface="+mn-ea"/>
              </a:rPr>
              <a:t>Overloading </a:t>
            </a:r>
            <a:r>
              <a:rPr kumimoji="0" lang="en-US" altLang="en-IN" sz="1000" b="1" i="0" u="none" strike="noStrike" kern="1200" cap="none" spc="0" normalizeH="0" baseline="0" noProof="1" dirty="0">
                <a:solidFill>
                  <a:srgbClr val="7030A0"/>
                </a:solidFill>
                <a:latin typeface="Times New Roman" panose="02020603050405020304" pitchFamily="18" charset="0"/>
                <a:ea typeface="+mn-ea"/>
                <a:cs typeface="+mn-cs"/>
              </a:rPr>
              <a:t>binary operators, </a:t>
            </a:r>
            <a:endParaRPr kumimoji="0" lang="en-US" altLang="en-IN" sz="1000" b="1" i="0" u="none" strike="noStrike" kern="1200" cap="none" spc="0" normalizeH="0" baseline="0" noProof="1" dirty="0">
              <a:solidFill>
                <a:srgbClr val="7030A0"/>
              </a:solidFill>
              <a:latin typeface="Times New Roman" panose="02020603050405020304" pitchFamily="18" charset="0"/>
              <a:ea typeface="+mn-ea"/>
              <a:cs typeface="+mn-cs"/>
            </a:endParaRPr>
          </a:p>
          <a:p>
            <a:pPr marL="2057400" marR="0" lvl="4" indent="-228600" algn="just" defTabSz="914400" rtl="0" eaLnBrk="1" fontAlgn="base" latinLnBrk="0" hangingPunct="1">
              <a:lnSpc>
                <a:spcPct val="100000"/>
              </a:lnSpc>
              <a:spcBef>
                <a:spcPct val="20000"/>
              </a:spcBef>
              <a:spcAft>
                <a:spcPct val="0"/>
              </a:spcAft>
              <a:buClrTx/>
              <a:buSzTx/>
              <a:buFont typeface="Arial" panose="020B0604020202020204" pitchFamily="34" charset="0"/>
              <a:buChar char="•"/>
            </a:pPr>
            <a:r>
              <a:rPr kumimoji="0" lang="en-US" altLang="en-IN" sz="1000" b="1" i="0" u="none" strike="noStrike" kern="1200" cap="none" spc="0" normalizeH="0" baseline="0" noProof="1" dirty="0">
                <a:solidFill>
                  <a:srgbClr val="7030A0"/>
                </a:solidFill>
                <a:latin typeface="Times New Roman" panose="02020603050405020304" pitchFamily="18" charset="0"/>
                <a:ea typeface="+mn-ea"/>
                <a:cs typeface="+mn-cs"/>
              </a:rPr>
              <a:t>Overloading binary operators using friend function and member function</a:t>
            </a:r>
            <a:endParaRPr kumimoji="0" lang="en-US" altLang="en-IN" sz="1000" b="1" i="0" u="none" strike="noStrike" kern="1200" cap="none" spc="0" normalizeH="0" baseline="0" noProof="1" dirty="0">
              <a:solidFill>
                <a:srgbClr val="7030A0"/>
              </a:solidFill>
              <a:latin typeface="Times New Roman" panose="02020603050405020304" pitchFamily="18" charset="0"/>
              <a:ea typeface="+mn-ea"/>
              <a:cs typeface="+mn-cs"/>
            </a:endParaRPr>
          </a:p>
          <a:p>
            <a:pPr marL="1257300" marR="0" lvl="2"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AutoNum type="arabicPeriod"/>
            </a:pPr>
            <a:r>
              <a:rPr kumimoji="0" lang="en-US" altLang="en-IN" sz="1200" b="1" i="0" u="none" strike="noStrike" kern="1200" cap="none" spc="0" normalizeH="0" baseline="0" noProof="1" dirty="0">
                <a:solidFill>
                  <a:srgbClr val="7030A0"/>
                </a:solidFill>
                <a:latin typeface="Times New Roman" panose="02020603050405020304" pitchFamily="18" charset="0"/>
                <a:ea typeface="+mn-ea"/>
                <a:cs typeface="+mn-cs"/>
              </a:rPr>
              <a:t>Run time polymorphism</a:t>
            </a:r>
            <a:endParaRPr kumimoji="0" lang="en-US" altLang="en-IN" sz="1200" b="1" i="0" u="none" strike="noStrike" kern="1200" cap="none" spc="0" normalizeH="0" baseline="0" noProof="1" dirty="0">
              <a:solidFill>
                <a:srgbClr val="7030A0"/>
              </a:solidFill>
              <a:latin typeface="Times New Roman" panose="02020603050405020304" pitchFamily="18" charset="0"/>
              <a:ea typeface="+mn-ea"/>
              <a:cs typeface="+mn-cs"/>
            </a:endParaRPr>
          </a:p>
          <a:p>
            <a:pPr marL="1657350" marR="0" lvl="3" indent="-285750" algn="just" defTabSz="914400" rtl="0" eaLnBrk="1" fontAlgn="base" latinLnBrk="0" hangingPunct="1">
              <a:lnSpc>
                <a:spcPct val="100000"/>
              </a:lnSpc>
              <a:spcBef>
                <a:spcPct val="20000"/>
              </a:spcBef>
              <a:spcAft>
                <a:spcPct val="0"/>
              </a:spcAft>
              <a:buClrTx/>
              <a:buSzTx/>
              <a:buFont typeface="+mj-lt"/>
              <a:buAutoNum type="romanUcPeriod"/>
            </a:pPr>
            <a:r>
              <a:rPr kumimoji="0" lang="en-US" altLang="en-IN" sz="1000" b="1" i="0" u="none" strike="noStrike" kern="1200" cap="none" spc="0" normalizeH="0" baseline="0" noProof="1" dirty="0">
                <a:solidFill>
                  <a:srgbClr val="7030A0"/>
                </a:solidFill>
                <a:latin typeface="Times New Roman" panose="02020603050405020304" pitchFamily="18" charset="0"/>
                <a:ea typeface="+mn-ea"/>
                <a:cs typeface="+mn-cs"/>
              </a:rPr>
              <a:t>virtual functions, </a:t>
            </a:r>
            <a:endParaRPr kumimoji="0" lang="en-US" altLang="en-IN" sz="1000" b="1" i="0" u="none" strike="noStrike" kern="1200" cap="none" spc="0" normalizeH="0" baseline="0" noProof="1" dirty="0">
              <a:solidFill>
                <a:srgbClr val="7030A0"/>
              </a:solidFill>
              <a:latin typeface="Times New Roman" panose="02020603050405020304" pitchFamily="18" charset="0"/>
              <a:ea typeface="+mn-ea"/>
              <a:cs typeface="+mn-cs"/>
            </a:endParaRPr>
          </a:p>
          <a:p>
            <a:pPr marL="1657350" marR="0" lvl="3" indent="-285750" algn="just" defTabSz="914400" rtl="0" eaLnBrk="1" fontAlgn="base" latinLnBrk="0" hangingPunct="1">
              <a:lnSpc>
                <a:spcPct val="100000"/>
              </a:lnSpc>
              <a:spcBef>
                <a:spcPct val="20000"/>
              </a:spcBef>
              <a:spcAft>
                <a:spcPct val="0"/>
              </a:spcAft>
              <a:buClrTx/>
              <a:buSzTx/>
              <a:buFont typeface="+mj-lt"/>
              <a:buAutoNum type="romanUcPeriod"/>
            </a:pPr>
            <a:r>
              <a:rPr kumimoji="0" lang="en-US" altLang="en-IN" sz="1000" b="1" i="0" u="none" strike="noStrike" kern="1200" cap="none" spc="0" normalizeH="0" baseline="0" noProof="1" dirty="0">
                <a:solidFill>
                  <a:srgbClr val="7030A0"/>
                </a:solidFill>
                <a:latin typeface="Times New Roman" panose="02020603050405020304" pitchFamily="18" charset="0"/>
                <a:ea typeface="+mn-ea"/>
                <a:cs typeface="+mn-cs"/>
              </a:rPr>
              <a:t>pure virtual functions, </a:t>
            </a:r>
            <a:endParaRPr kumimoji="0" lang="en-US" altLang="en-IN" sz="1000" b="1" i="0" u="none" strike="noStrike" kern="1200" cap="none" spc="0" normalizeH="0" baseline="0" noProof="1" dirty="0">
              <a:solidFill>
                <a:srgbClr val="7030A0"/>
              </a:solidFill>
              <a:latin typeface="Times New Roman" panose="02020603050405020304" pitchFamily="18" charset="0"/>
              <a:ea typeface="+mn-ea"/>
              <a:cs typeface="+mn-cs"/>
            </a:endParaRPr>
          </a:p>
          <a:p>
            <a:pPr marL="1657350" marR="0" lvl="3" indent="-285750" algn="just" defTabSz="914400" rtl="0" eaLnBrk="1" fontAlgn="base" latinLnBrk="0" hangingPunct="1">
              <a:lnSpc>
                <a:spcPct val="100000"/>
              </a:lnSpc>
              <a:spcBef>
                <a:spcPct val="20000"/>
              </a:spcBef>
              <a:spcAft>
                <a:spcPct val="0"/>
              </a:spcAft>
              <a:buClrTx/>
              <a:buSzTx/>
              <a:buFont typeface="+mj-lt"/>
              <a:buAutoNum type="romanUcPeriod"/>
            </a:pPr>
            <a:r>
              <a:rPr kumimoji="0" lang="en-US" altLang="en-IN" sz="1000" b="1" i="0" u="none" strike="noStrike" kern="1200" cap="none" spc="0" normalizeH="0" baseline="0" noProof="1" dirty="0">
                <a:solidFill>
                  <a:srgbClr val="7030A0"/>
                </a:solidFill>
                <a:latin typeface="Times New Roman" panose="02020603050405020304" pitchFamily="18" charset="0"/>
                <a:ea typeface="+mn-ea"/>
                <a:cs typeface="+mn-cs"/>
              </a:rPr>
              <a:t>abstract class,</a:t>
            </a:r>
            <a:endParaRPr kumimoji="0" lang="en-US" altLang="en-IN" sz="1000" b="1" i="0" u="none" strike="noStrike" kern="1200" cap="none" spc="0" normalizeH="0" baseline="0" noProof="1" dirty="0">
              <a:solidFill>
                <a:srgbClr val="7030A0"/>
              </a:solidFill>
              <a:latin typeface="Times New Roman" panose="02020603050405020304" pitchFamily="18" charset="0"/>
              <a:ea typeface="+mn-ea"/>
              <a:cs typeface="+mn-cs"/>
            </a:endParaRPr>
          </a:p>
          <a:p>
            <a:pPr marL="1657350" marR="0" lvl="3" indent="-285750" algn="just" defTabSz="914400" rtl="0" eaLnBrk="1" fontAlgn="base" latinLnBrk="0" hangingPunct="1">
              <a:lnSpc>
                <a:spcPct val="100000"/>
              </a:lnSpc>
              <a:spcBef>
                <a:spcPct val="20000"/>
              </a:spcBef>
              <a:spcAft>
                <a:spcPct val="0"/>
              </a:spcAft>
              <a:buClrTx/>
              <a:buSzTx/>
              <a:buFont typeface="+mj-lt"/>
              <a:buAutoNum type="romanUcPeriod"/>
            </a:pPr>
            <a:r>
              <a:rPr kumimoji="0" lang="en-US" altLang="en-IN" sz="1000" b="1" i="0" u="none" strike="noStrike" kern="1200" cap="none" spc="0" normalizeH="0" baseline="0" noProof="1" dirty="0">
                <a:solidFill>
                  <a:srgbClr val="7030A0"/>
                </a:solidFill>
                <a:latin typeface="Times New Roman" panose="02020603050405020304" pitchFamily="18" charset="0"/>
                <a:ea typeface="+mn-ea"/>
                <a:cs typeface="+mn-cs"/>
              </a:rPr>
              <a:t>virtual constructors and destructors</a:t>
            </a:r>
            <a:endParaRPr kumimoji="0" lang="en-US" altLang="en-IN" sz="1000" b="1" i="0" u="none" strike="noStrike" kern="1200" cap="none" spc="0" normalizeH="0" baseline="0" noProof="1" dirty="0">
              <a:solidFill>
                <a:srgbClr val="7030A0"/>
              </a:solidFill>
              <a:latin typeface="Times New Roman" panose="02020603050405020304" pitchFamily="18" charset="0"/>
              <a:ea typeface="+mn-ea"/>
              <a:cs typeface="+mn-cs"/>
            </a:endParaRPr>
          </a:p>
          <a:p>
            <a:pPr marL="914400" marR="0" lvl="2" indent="0" algn="just"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en-US" altLang="en-IN" sz="1200" b="1" i="0" u="none" strike="noStrike" kern="1200" cap="none" spc="0" normalizeH="0" baseline="0" noProof="1" dirty="0">
              <a:solidFill>
                <a:srgbClr val="7030A0"/>
              </a:solidFill>
              <a:latin typeface="Times New Roman" panose="02020603050405020304" pitchFamily="18" charset="0"/>
              <a:ea typeface="+mn-ea"/>
              <a:cs typeface="+mn-cs"/>
            </a:endParaRPr>
          </a:p>
        </p:txBody>
      </p:sp>
      <p:pic>
        <p:nvPicPr>
          <p:cNvPr id="12291"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7" name="Slide Number Placeholder 5"/>
          <p:cNvSpPr txBox="1"/>
          <p:nvPr/>
        </p:nvSpPr>
        <p:spPr>
          <a:xfrm>
            <a:off x="142875" y="773113"/>
            <a:ext cx="1000125" cy="365125"/>
          </a:xfrm>
          <a:prstGeom prst="rect">
            <a:avLst/>
          </a:prstGeom>
          <a:solidFill>
            <a:schemeClr val="accent6"/>
          </a:solidFill>
        </p:spPr>
        <p:txBody>
          <a:bodyPr anchor="ctr"/>
          <a:p>
            <a:pPr algn="r"/>
            <a:fld id="{9A0DB2DC-4C9A-4742-B13C-FB6460FD3503}" type="slidenum">
              <a:rPr lang="es-ES" altLang="en-US" b="1" noProof="1" dirty="0">
                <a:latin typeface="Arial" panose="020B0604020202020204" pitchFamily="34" charset="0"/>
                <a:ea typeface="+mn-ea"/>
                <a:cs typeface="+mn-cs"/>
              </a:rPr>
            </a:fld>
            <a:endParaRPr lang="es-ES" altLang="en-US" b="1" noProof="1" dirty="0">
              <a:latin typeface="Arial" panose="020B0604020202020204" pitchFamily="34" charset="0"/>
            </a:endParaRPr>
          </a:p>
        </p:txBody>
      </p:sp>
      <p:sp>
        <p:nvSpPr>
          <p:cNvPr id="8" name="TextBox 7"/>
          <p:cNvSpPr txBox="1"/>
          <p:nvPr/>
        </p:nvSpPr>
        <p:spPr>
          <a:xfrm>
            <a:off x="1214438" y="773113"/>
            <a:ext cx="7858125" cy="369888"/>
          </a:xfrm>
          <a:prstGeom prst="rect">
            <a:avLst/>
          </a:prstGeom>
          <a:solidFill>
            <a:schemeClr val="accent3">
              <a:lumMod val="75000"/>
            </a:schemeClr>
          </a:solidFill>
        </p:spPr>
        <p:txBody>
          <a:bodyPr>
            <a:spAutoFit/>
          </a:bodyPr>
          <a:lstStyle/>
          <a:p>
            <a:pPr marR="0" defTabSz="914400">
              <a:buClrTx/>
              <a:buSzTx/>
              <a:defRPr/>
            </a:pPr>
            <a:endParaRPr kumimoji="0" lang="en-US" kern="1200" cap="none" spc="0" normalizeH="0" baseline="0" noProof="1">
              <a:latin typeface="Arial" panose="020B0604020202020204" pitchFamily="34" charset="0"/>
              <a:ea typeface="+mn-ea"/>
              <a:cs typeface="+mn-cs"/>
            </a:endParaRPr>
          </a:p>
        </p:txBody>
      </p:sp>
      <p:pic>
        <p:nvPicPr>
          <p:cNvPr id="12294"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Content Placeholder 2"/>
          <p:cNvSpPr txBox="1"/>
          <p:nvPr/>
        </p:nvSpPr>
        <p:spPr>
          <a:xfrm>
            <a:off x="785813" y="1263650"/>
            <a:ext cx="7858125" cy="5046663"/>
          </a:xfrm>
          <a:prstGeom prst="rect">
            <a:avLst/>
          </a:prstGeom>
          <a:noFill/>
          <a:ln w="9525">
            <a:noFill/>
          </a:ln>
        </p:spPr>
        <p:txBody>
          <a:bodyPr anchor="t" anchorCtr="0"/>
          <a:p>
            <a:pPr marL="285750" indent="-285750" algn="just">
              <a:spcBef>
                <a:spcPct val="20000"/>
              </a:spcBef>
              <a:buFont typeface="Wingdings" panose="05000000000000000000" charset="0"/>
              <a:buChar char="ü"/>
            </a:pPr>
            <a:r>
              <a:rPr lang="en-US" altLang="en-IN" dirty="0">
                <a:latin typeface="Times New Roman" panose="02020603050405020304" pitchFamily="18" charset="0"/>
              </a:rPr>
              <a:t>Abstract classes are loke skeleton upon which new  classes are cesigned to assemble well designed class hierachy.</a:t>
            </a:r>
            <a:endParaRPr lang="en-US" altLang="en-IN" dirty="0">
              <a:latin typeface="Times New Roman" panose="02020603050405020304" pitchFamily="18" charset="0"/>
            </a:endParaRPr>
          </a:p>
          <a:p>
            <a:pPr marL="285750" indent="-285750" algn="just">
              <a:spcBef>
                <a:spcPct val="20000"/>
              </a:spcBef>
              <a:buFont typeface="Wingdings" panose="05000000000000000000" charset="0"/>
              <a:buChar char="ü"/>
            </a:pPr>
            <a:r>
              <a:rPr lang="en-US" altLang="en-IN" dirty="0">
                <a:latin typeface="Times New Roman" panose="02020603050405020304" pitchFamily="18" charset="0"/>
              </a:rPr>
              <a:t>The set of well-tested abstract classes can be used and the pgrammer only extends them.</a:t>
            </a:r>
            <a:endParaRPr lang="en-US" altLang="en-IN" dirty="0">
              <a:latin typeface="Times New Roman" panose="02020603050405020304" pitchFamily="18" charset="0"/>
            </a:endParaRPr>
          </a:p>
          <a:p>
            <a:pPr marL="285750" indent="-285750" algn="just">
              <a:spcBef>
                <a:spcPct val="20000"/>
              </a:spcBef>
              <a:buFont typeface="Wingdings" panose="05000000000000000000" charset="0"/>
              <a:buChar char="ü"/>
            </a:pPr>
            <a:endParaRPr lang="en-US" altLang="en-IN" dirty="0">
              <a:latin typeface="Times New Roman" panose="02020603050405020304" pitchFamily="18" charset="0"/>
            </a:endParaRPr>
          </a:p>
          <a:p>
            <a:pPr marL="800100" lvl="1" indent="-342900" algn="just">
              <a:spcBef>
                <a:spcPct val="20000"/>
              </a:spcBef>
              <a:buFont typeface="Wingdings" panose="05000000000000000000" charset="0"/>
              <a:buAutoNum type="arabicPeriod"/>
            </a:pPr>
            <a:r>
              <a:rPr lang="en-US" altLang="en-IN" dirty="0">
                <a:latin typeface="Times New Roman" panose="02020603050405020304" pitchFamily="18" charset="0"/>
              </a:rPr>
              <a:t>A class is abstract if it has at least one pure virtual function.</a:t>
            </a:r>
            <a:endParaRPr lang="en-US" altLang="en-IN" dirty="0">
              <a:latin typeface="Times New Roman" panose="02020603050405020304" pitchFamily="18" charset="0"/>
            </a:endParaRPr>
          </a:p>
          <a:p>
            <a:pPr marL="800100" lvl="1" indent="-342900" algn="just">
              <a:spcBef>
                <a:spcPct val="20000"/>
              </a:spcBef>
              <a:buFont typeface="Wingdings" panose="05000000000000000000" charset="0"/>
              <a:buAutoNum type="arabicPeriod"/>
            </a:pPr>
            <a:r>
              <a:rPr lang="en-US" altLang="en-IN" dirty="0">
                <a:latin typeface="Times New Roman" panose="02020603050405020304" pitchFamily="18" charset="0"/>
              </a:rPr>
              <a:t>We can have pointers and references of abstract class type.</a:t>
            </a:r>
            <a:endParaRPr lang="en-US" altLang="en-IN" dirty="0">
              <a:latin typeface="Times New Roman" panose="02020603050405020304" pitchFamily="18" charset="0"/>
            </a:endParaRPr>
          </a:p>
          <a:p>
            <a:pPr marL="800100" lvl="1" indent="-342900" algn="just">
              <a:spcBef>
                <a:spcPct val="20000"/>
              </a:spcBef>
              <a:buFont typeface="Wingdings" panose="05000000000000000000" charset="0"/>
              <a:buAutoNum type="arabicPeriod"/>
            </a:pPr>
            <a:r>
              <a:rPr lang="en-US" altLang="en-IN" dirty="0">
                <a:latin typeface="Times New Roman" panose="02020603050405020304" pitchFamily="18" charset="0"/>
              </a:rPr>
              <a:t>If we do not override the pure virtual function in derived class, then derived class also becomes abstract class.</a:t>
            </a:r>
            <a:endParaRPr lang="en-US" altLang="en-IN" dirty="0">
              <a:latin typeface="Times New Roman" panose="02020603050405020304" pitchFamily="18" charset="0"/>
            </a:endParaRPr>
          </a:p>
          <a:p>
            <a:pPr marL="800100" lvl="1" indent="-342900" algn="just">
              <a:spcBef>
                <a:spcPct val="20000"/>
              </a:spcBef>
              <a:buFont typeface="Wingdings" panose="05000000000000000000" charset="0"/>
              <a:buAutoNum type="arabicPeriod"/>
            </a:pPr>
            <a:r>
              <a:rPr lang="en-US" altLang="en-IN" dirty="0">
                <a:latin typeface="Times New Roman" panose="02020603050405020304" pitchFamily="18" charset="0"/>
              </a:rPr>
              <a:t>An abstract class can have constructors.</a:t>
            </a:r>
            <a:endParaRPr lang="en-US" altLang="en-IN" dirty="0">
              <a:latin typeface="Times New Roman" panose="02020603050405020304" pitchFamily="18" charset="0"/>
            </a:endParaRPr>
          </a:p>
        </p:txBody>
      </p:sp>
      <p:pic>
        <p:nvPicPr>
          <p:cNvPr id="28674"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anchor="ctr"/>
          <a:p>
            <a:pPr algn="r"/>
            <a:fld id="{9A0DB2DC-4C9A-4742-B13C-FB6460FD3503}" type="slidenum">
              <a:rPr lang="es-ES" altLang="en-US" b="1" noProof="1" dirty="0">
                <a:latin typeface="Arial" panose="020B0604020202020204" pitchFamily="34" charset="0"/>
                <a:ea typeface="+mn-ea"/>
                <a:cs typeface="+mn-cs"/>
              </a:rPr>
            </a:fld>
            <a:endParaRPr lang="es-ES" altLang="en-US" b="1" noProof="1" dirty="0">
              <a:latin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a:spAutoFit/>
          </a:bodyPr>
          <a:lstStyle/>
          <a:p>
            <a:pPr marR="0" defTabSz="914400">
              <a:buClrTx/>
              <a:buSzTx/>
              <a:defRPr/>
            </a:pPr>
            <a:endParaRPr kumimoji="0" lang="en-US" kern="1200" cap="none" spc="0" normalizeH="0" baseline="0" noProof="1">
              <a:latin typeface="Arial" panose="020B0604020202020204" pitchFamily="34" charset="0"/>
              <a:ea typeface="+mn-ea"/>
              <a:cs typeface="+mn-cs"/>
            </a:endParaRPr>
          </a:p>
        </p:txBody>
      </p:sp>
      <p:pic>
        <p:nvPicPr>
          <p:cNvPr id="28677"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28678" name="Rectangle 2"/>
          <p:cNvSpPr txBox="1"/>
          <p:nvPr/>
        </p:nvSpPr>
        <p:spPr>
          <a:xfrm>
            <a:off x="142875" y="71438"/>
            <a:ext cx="7943850" cy="642937"/>
          </a:xfrm>
          <a:prstGeom prst="rect">
            <a:avLst/>
          </a:prstGeom>
          <a:noFill/>
          <a:ln w="9525">
            <a:noFill/>
          </a:ln>
        </p:spPr>
        <p:txBody>
          <a:bodyPr anchor="ctr" anchorCtr="0"/>
          <a:p>
            <a:r>
              <a:rPr lang="en-US" altLang="zh-CN" sz="3600" dirty="0">
                <a:solidFill>
                  <a:srgbClr val="002060"/>
                </a:solidFill>
                <a:latin typeface="Times New Roman" panose="02020603050405020304" pitchFamily="18" charset="0"/>
                <a:ea typeface="SimSun" panose="02010600030101010101" pitchFamily="2" charset="-122"/>
              </a:rPr>
              <a:t>Abstract Class</a:t>
            </a:r>
            <a:endParaRPr lang="en-US" altLang="zh-CN" sz="3600" dirty="0">
              <a:solidFill>
                <a:srgbClr val="002060"/>
              </a:solidFill>
              <a:latin typeface="Times New Roman" panose="02020603050405020304" pitchFamily="18" charset="0"/>
              <a:ea typeface="SimSun" panose="02010600030101010101" pitchFamily="2" charset="-122"/>
            </a:endParaRPr>
          </a:p>
        </p:txBody>
      </p:sp>
      <p:sp>
        <p:nvSpPr>
          <p:cNvPr id="28679" name="Text Box 1"/>
          <p:cNvSpPr txBox="1"/>
          <p:nvPr/>
        </p:nvSpPr>
        <p:spPr>
          <a:xfrm>
            <a:off x="6926263" y="3265488"/>
            <a:ext cx="309562" cy="368300"/>
          </a:xfrm>
          <a:prstGeom prst="rect">
            <a:avLst/>
          </a:prstGeom>
          <a:noFill/>
          <a:ln w="9525">
            <a:noFill/>
          </a:ln>
        </p:spPr>
        <p:txBody>
          <a:bodyPr wrap="none" anchor="t" anchorCtr="0">
            <a:spAutoFit/>
          </a:bodyPr>
          <a:p>
            <a:endParaRPr lang="en-US" altLang="zh-CN">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Content Placeholder 2"/>
          <p:cNvSpPr txBox="1"/>
          <p:nvPr/>
        </p:nvSpPr>
        <p:spPr>
          <a:xfrm>
            <a:off x="785813" y="1263650"/>
            <a:ext cx="7858125" cy="5046663"/>
          </a:xfrm>
          <a:prstGeom prst="rect">
            <a:avLst/>
          </a:prstGeom>
          <a:noFill/>
          <a:ln w="9525">
            <a:noFill/>
          </a:ln>
        </p:spPr>
        <p:txBody>
          <a:bodyPr anchor="t" anchorCtr="0"/>
          <a:p>
            <a:pPr algn="just">
              <a:spcBef>
                <a:spcPct val="20000"/>
              </a:spcBef>
            </a:pPr>
            <a:r>
              <a:rPr lang="en-US" altLang="en-IN" dirty="0">
                <a:latin typeface="Times New Roman" panose="02020603050405020304" pitchFamily="18" charset="0"/>
              </a:rPr>
              <a:t>#include&lt;iostream&gt;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using namespace std;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class Test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int x;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public: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virtual void show() = 0;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int getX() { return x; }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int main(void)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Test t;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return 0;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a:t>
            </a:r>
            <a:endParaRPr lang="en-US" altLang="en-IN" dirty="0">
              <a:latin typeface="Times New Roman" panose="02020603050405020304" pitchFamily="18" charset="0"/>
            </a:endParaRPr>
          </a:p>
        </p:txBody>
      </p:sp>
      <p:pic>
        <p:nvPicPr>
          <p:cNvPr id="29698"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anchor="ctr"/>
          <a:p>
            <a:pPr algn="r"/>
            <a:fld id="{9A0DB2DC-4C9A-4742-B13C-FB6460FD3503}" type="slidenum">
              <a:rPr lang="es-ES" altLang="en-US" b="1" noProof="1" dirty="0">
                <a:latin typeface="Arial" panose="020B0604020202020204" pitchFamily="34" charset="0"/>
                <a:ea typeface="+mn-ea"/>
                <a:cs typeface="+mn-cs"/>
              </a:rPr>
            </a:fld>
            <a:endParaRPr lang="es-ES" altLang="en-US" b="1" noProof="1" dirty="0">
              <a:latin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a:spAutoFit/>
          </a:bodyPr>
          <a:lstStyle/>
          <a:p>
            <a:pPr marR="0" defTabSz="914400">
              <a:buClrTx/>
              <a:buSzTx/>
              <a:defRPr/>
            </a:pPr>
            <a:endParaRPr kumimoji="0" lang="en-US" kern="1200" cap="none" spc="0" normalizeH="0" baseline="0" noProof="1">
              <a:latin typeface="Arial" panose="020B0604020202020204" pitchFamily="34" charset="0"/>
              <a:ea typeface="+mn-ea"/>
              <a:cs typeface="+mn-cs"/>
            </a:endParaRPr>
          </a:p>
        </p:txBody>
      </p:sp>
      <p:pic>
        <p:nvPicPr>
          <p:cNvPr id="29701"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29702" name="Rectangle 2"/>
          <p:cNvSpPr txBox="1"/>
          <p:nvPr/>
        </p:nvSpPr>
        <p:spPr>
          <a:xfrm>
            <a:off x="142875" y="71438"/>
            <a:ext cx="7943850" cy="642937"/>
          </a:xfrm>
          <a:prstGeom prst="rect">
            <a:avLst/>
          </a:prstGeom>
          <a:noFill/>
          <a:ln w="9525">
            <a:noFill/>
          </a:ln>
        </p:spPr>
        <p:txBody>
          <a:bodyPr anchor="ctr" anchorCtr="0"/>
          <a:p>
            <a:endParaRPr lang="en-US" altLang="en-IN" sz="3600" b="1" dirty="0">
              <a:latin typeface="Times New Roman" panose="02020603050405020304" pitchFamily="18" charset="0"/>
            </a:endParaRPr>
          </a:p>
          <a:p>
            <a:r>
              <a:rPr lang="en-US" altLang="en-IN" sz="3600" b="1" dirty="0">
                <a:latin typeface="Times New Roman" panose="02020603050405020304" pitchFamily="18" charset="0"/>
              </a:rPr>
              <a:t>Pure Virtual Function Program-1</a:t>
            </a:r>
            <a:endParaRPr lang="en-US" altLang="en-IN" sz="3600" b="1" dirty="0">
              <a:latin typeface="Times New Roman" panose="02020603050405020304" pitchFamily="18" charset="0"/>
            </a:endParaRPr>
          </a:p>
          <a:p>
            <a:endParaRPr lang="en-US" altLang="zh-CN" sz="3600" dirty="0">
              <a:solidFill>
                <a:srgbClr val="002060"/>
              </a:solidFill>
              <a:latin typeface="Times New Roman" panose="02020603050405020304" pitchFamily="18" charset="0"/>
              <a:ea typeface="SimSun" panose="02010600030101010101" pitchFamily="2" charset="-122"/>
            </a:endParaRPr>
          </a:p>
        </p:txBody>
      </p:sp>
      <p:sp>
        <p:nvSpPr>
          <p:cNvPr id="29703" name="Text Box 1"/>
          <p:cNvSpPr txBox="1"/>
          <p:nvPr/>
        </p:nvSpPr>
        <p:spPr>
          <a:xfrm>
            <a:off x="3924300" y="1498600"/>
            <a:ext cx="4932363" cy="1752600"/>
          </a:xfrm>
          <a:prstGeom prst="rect">
            <a:avLst/>
          </a:prstGeom>
          <a:noFill/>
          <a:ln w="9525">
            <a:noFill/>
          </a:ln>
        </p:spPr>
        <p:txBody>
          <a:bodyPr wrap="square" anchor="t" anchorCtr="0">
            <a:spAutoFit/>
          </a:bodyPr>
          <a:p>
            <a:r>
              <a:rPr lang="en-US" altLang="zh-CN">
                <a:latin typeface="Arial" panose="020B0604020202020204" pitchFamily="34" charset="0"/>
              </a:rPr>
              <a:t>O/P:</a:t>
            </a:r>
            <a:endParaRPr lang="en-US" altLang="zh-CN">
              <a:latin typeface="Arial" panose="020B0604020202020204" pitchFamily="34" charset="0"/>
            </a:endParaRPr>
          </a:p>
          <a:p>
            <a:r>
              <a:rPr lang="en-US" altLang="zh-CN">
                <a:latin typeface="Arial" panose="020B0604020202020204" pitchFamily="34" charset="0"/>
              </a:rPr>
              <a:t>Compiler Error: cannot declare variable 't' to be of abstract</a:t>
            </a:r>
            <a:endParaRPr lang="en-US" altLang="zh-CN">
              <a:latin typeface="Arial" panose="020B0604020202020204" pitchFamily="34" charset="0"/>
            </a:endParaRPr>
          </a:p>
          <a:p>
            <a:r>
              <a:rPr lang="en-US" altLang="zh-CN">
                <a:latin typeface="Arial" panose="020B0604020202020204" pitchFamily="34" charset="0"/>
              </a:rPr>
              <a:t> type 'Test' because the following virtual functions are pure </a:t>
            </a:r>
            <a:endParaRPr lang="en-US" altLang="zh-CN">
              <a:latin typeface="Arial" panose="020B0604020202020204" pitchFamily="34" charset="0"/>
            </a:endParaRPr>
          </a:p>
          <a:p>
            <a:r>
              <a:rPr lang="en-US" altLang="zh-CN">
                <a:latin typeface="Arial" panose="020B0604020202020204" pitchFamily="34" charset="0"/>
              </a:rPr>
              <a:t>within 'Test': note:     virtual void Test::show() </a:t>
            </a:r>
            <a:endParaRPr lang="en-US" altLang="zh-CN">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Content Placeholder 2"/>
          <p:cNvSpPr txBox="1"/>
          <p:nvPr/>
        </p:nvSpPr>
        <p:spPr>
          <a:xfrm>
            <a:off x="785813" y="1263650"/>
            <a:ext cx="7858125" cy="5046663"/>
          </a:xfrm>
          <a:prstGeom prst="rect">
            <a:avLst/>
          </a:prstGeom>
          <a:noFill/>
          <a:ln w="9525">
            <a:noFill/>
          </a:ln>
        </p:spPr>
        <p:txBody>
          <a:bodyPr anchor="t" anchorCtr="0"/>
          <a:p>
            <a:pPr algn="just">
              <a:spcBef>
                <a:spcPct val="20000"/>
              </a:spcBef>
            </a:pPr>
            <a:r>
              <a:rPr lang="en-US" altLang="en-IN" dirty="0">
                <a:latin typeface="Times New Roman" panose="02020603050405020304" pitchFamily="18" charset="0"/>
              </a:rPr>
              <a:t>#include&lt;iostream&gt;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using namespace std;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class Base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public: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virtual void show() = 0;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class Derived: public Base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public: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void show() { cout &lt;&lt; "In Derived \n"; }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a:t>
            </a:r>
            <a:endParaRPr lang="en-US" altLang="en-IN" dirty="0">
              <a:latin typeface="Times New Roman" panose="02020603050405020304" pitchFamily="18" charset="0"/>
            </a:endParaRPr>
          </a:p>
        </p:txBody>
      </p:sp>
      <p:pic>
        <p:nvPicPr>
          <p:cNvPr id="30722"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anchor="ctr"/>
          <a:p>
            <a:pPr algn="r"/>
            <a:fld id="{9A0DB2DC-4C9A-4742-B13C-FB6460FD3503}" type="slidenum">
              <a:rPr lang="es-ES" altLang="en-US" b="1" noProof="1" dirty="0">
                <a:latin typeface="Arial" panose="020B0604020202020204" pitchFamily="34" charset="0"/>
                <a:ea typeface="+mn-ea"/>
                <a:cs typeface="+mn-cs"/>
              </a:rPr>
            </a:fld>
            <a:endParaRPr lang="es-ES" altLang="en-US" b="1" noProof="1" dirty="0">
              <a:latin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a:spAutoFit/>
          </a:bodyPr>
          <a:lstStyle/>
          <a:p>
            <a:pPr marR="0" defTabSz="914400">
              <a:buClrTx/>
              <a:buSzTx/>
              <a:defRPr/>
            </a:pPr>
            <a:endParaRPr kumimoji="0" lang="en-US" kern="1200" cap="none" spc="0" normalizeH="0" baseline="0" noProof="1">
              <a:latin typeface="Arial" panose="020B0604020202020204" pitchFamily="34" charset="0"/>
              <a:ea typeface="+mn-ea"/>
              <a:cs typeface="+mn-cs"/>
            </a:endParaRPr>
          </a:p>
        </p:txBody>
      </p:sp>
      <p:pic>
        <p:nvPicPr>
          <p:cNvPr id="30725"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30726" name="Rectangle 2"/>
          <p:cNvSpPr txBox="1"/>
          <p:nvPr/>
        </p:nvSpPr>
        <p:spPr>
          <a:xfrm>
            <a:off x="142875" y="71438"/>
            <a:ext cx="7943850" cy="642937"/>
          </a:xfrm>
          <a:prstGeom prst="rect">
            <a:avLst/>
          </a:prstGeom>
          <a:noFill/>
          <a:ln w="9525">
            <a:noFill/>
          </a:ln>
        </p:spPr>
        <p:txBody>
          <a:bodyPr anchor="ctr" anchorCtr="0"/>
          <a:p>
            <a:endParaRPr lang="en-US" altLang="en-IN" sz="3600" b="1" dirty="0">
              <a:latin typeface="Times New Roman" panose="02020603050405020304" pitchFamily="18" charset="0"/>
            </a:endParaRPr>
          </a:p>
          <a:p>
            <a:r>
              <a:rPr lang="en-US" altLang="en-IN" sz="3600" b="1" dirty="0">
                <a:latin typeface="Times New Roman" panose="02020603050405020304" pitchFamily="18" charset="0"/>
              </a:rPr>
              <a:t>Pure Virtual Function Program-2</a:t>
            </a:r>
            <a:endParaRPr lang="en-US" altLang="en-IN" sz="3600" b="1" dirty="0">
              <a:latin typeface="Times New Roman" panose="02020603050405020304" pitchFamily="18" charset="0"/>
            </a:endParaRPr>
          </a:p>
          <a:p>
            <a:endParaRPr lang="en-US" altLang="zh-CN" sz="3600" dirty="0">
              <a:solidFill>
                <a:srgbClr val="002060"/>
              </a:solidFill>
              <a:latin typeface="Times New Roman" panose="02020603050405020304" pitchFamily="18" charset="0"/>
              <a:ea typeface="SimSun" panose="02010600030101010101" pitchFamily="2" charset="-122"/>
            </a:endParaRPr>
          </a:p>
        </p:txBody>
      </p:sp>
      <p:sp>
        <p:nvSpPr>
          <p:cNvPr id="30727" name="Text Box 2"/>
          <p:cNvSpPr txBox="1"/>
          <p:nvPr/>
        </p:nvSpPr>
        <p:spPr>
          <a:xfrm>
            <a:off x="4718050" y="1458913"/>
            <a:ext cx="4000500" cy="3303587"/>
          </a:xfrm>
          <a:prstGeom prst="rect">
            <a:avLst/>
          </a:prstGeom>
          <a:noFill/>
          <a:ln w="9525">
            <a:noFill/>
          </a:ln>
        </p:spPr>
        <p:txBody>
          <a:bodyPr wrap="square" anchor="t" anchorCtr="0">
            <a:spAutoFit/>
          </a:bodyPr>
          <a:p>
            <a:pPr algn="just">
              <a:spcBef>
                <a:spcPct val="20000"/>
              </a:spcBef>
            </a:pP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int main(void)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Base *bp = new Derived();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bp-&gt;show();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return 0;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a:t>
            </a:r>
            <a:endParaRPr lang="en-US" altLang="en-IN" dirty="0">
              <a:latin typeface="Times New Roman" panose="02020603050405020304" pitchFamily="18" charset="0"/>
            </a:endParaRPr>
          </a:p>
          <a:p>
            <a:pPr algn="just">
              <a:spcBef>
                <a:spcPct val="20000"/>
              </a:spcBef>
            </a:pPr>
            <a:r>
              <a:rPr lang="en-US" altLang="en-IN" b="1" dirty="0">
                <a:latin typeface="Times New Roman" panose="02020603050405020304" pitchFamily="18" charset="0"/>
              </a:rPr>
              <a:t>Output:</a:t>
            </a:r>
            <a:endParaRPr lang="en-US" altLang="en-IN" b="1"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In Derived </a:t>
            </a:r>
            <a:endParaRPr lang="en-US" altLang="en-IN" dirty="0">
              <a:latin typeface="Times New Roman" panose="02020603050405020304" pitchFamily="18" charset="0"/>
            </a:endParaRPr>
          </a:p>
          <a:p>
            <a:endParaRPr lang="en-US" altLang="zh-CN">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Content Placeholder 2"/>
          <p:cNvSpPr txBox="1"/>
          <p:nvPr/>
        </p:nvSpPr>
        <p:spPr>
          <a:xfrm>
            <a:off x="785813" y="1263650"/>
            <a:ext cx="7858125" cy="5046663"/>
          </a:xfrm>
          <a:prstGeom prst="rect">
            <a:avLst/>
          </a:prstGeom>
          <a:noFill/>
          <a:ln w="9525">
            <a:noFill/>
          </a:ln>
        </p:spPr>
        <p:txBody>
          <a:bodyPr anchor="t" anchorCtr="0"/>
          <a:p>
            <a:pPr algn="just">
              <a:spcBef>
                <a:spcPct val="20000"/>
              </a:spcBef>
            </a:pPr>
            <a:r>
              <a:rPr lang="en-US" altLang="en-IN" dirty="0">
                <a:latin typeface="Times New Roman" panose="02020603050405020304" pitchFamily="18" charset="0"/>
              </a:rPr>
              <a:t>#include&lt;iostream&gt;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using namespace std;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class Base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public: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virtual void show() = 0;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class Derived : public Base { };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int main(void)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Derived d;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return 0;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a:t>
            </a:r>
            <a:endParaRPr lang="en-US" altLang="en-IN" dirty="0">
              <a:latin typeface="Times New Roman" panose="02020603050405020304" pitchFamily="18" charset="0"/>
            </a:endParaRPr>
          </a:p>
        </p:txBody>
      </p:sp>
      <p:pic>
        <p:nvPicPr>
          <p:cNvPr id="31746"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anchor="ctr"/>
          <a:p>
            <a:pPr algn="r"/>
            <a:fld id="{9A0DB2DC-4C9A-4742-B13C-FB6460FD3503}" type="slidenum">
              <a:rPr lang="es-ES" altLang="en-US" b="1" noProof="1" dirty="0">
                <a:latin typeface="Arial" panose="020B0604020202020204" pitchFamily="34" charset="0"/>
                <a:ea typeface="+mn-ea"/>
                <a:cs typeface="+mn-cs"/>
              </a:rPr>
            </a:fld>
            <a:endParaRPr lang="es-ES" altLang="en-US" b="1" noProof="1" dirty="0">
              <a:latin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a:spAutoFit/>
          </a:bodyPr>
          <a:lstStyle/>
          <a:p>
            <a:pPr marR="0" defTabSz="914400">
              <a:buClrTx/>
              <a:buSzTx/>
              <a:defRPr/>
            </a:pPr>
            <a:endParaRPr kumimoji="0" lang="en-US" kern="1200" cap="none" spc="0" normalizeH="0" baseline="0" noProof="1">
              <a:latin typeface="Arial" panose="020B0604020202020204" pitchFamily="34" charset="0"/>
              <a:ea typeface="+mn-ea"/>
              <a:cs typeface="+mn-cs"/>
            </a:endParaRPr>
          </a:p>
        </p:txBody>
      </p:sp>
      <p:pic>
        <p:nvPicPr>
          <p:cNvPr id="31749"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31750" name="Rectangle 2"/>
          <p:cNvSpPr txBox="1"/>
          <p:nvPr/>
        </p:nvSpPr>
        <p:spPr>
          <a:xfrm>
            <a:off x="142875" y="71438"/>
            <a:ext cx="7943850" cy="642937"/>
          </a:xfrm>
          <a:prstGeom prst="rect">
            <a:avLst/>
          </a:prstGeom>
          <a:noFill/>
          <a:ln w="9525">
            <a:noFill/>
          </a:ln>
        </p:spPr>
        <p:txBody>
          <a:bodyPr anchor="ctr" anchorCtr="0"/>
          <a:p>
            <a:endParaRPr lang="en-US" altLang="en-IN" sz="3600" b="1" dirty="0">
              <a:latin typeface="Times New Roman" panose="02020603050405020304" pitchFamily="18" charset="0"/>
            </a:endParaRPr>
          </a:p>
          <a:p>
            <a:r>
              <a:rPr lang="en-US" altLang="en-IN" sz="3600" b="1" dirty="0">
                <a:latin typeface="Times New Roman" panose="02020603050405020304" pitchFamily="18" charset="0"/>
              </a:rPr>
              <a:t>Pure Virtual Function Program-3</a:t>
            </a:r>
            <a:endParaRPr lang="en-US" altLang="en-IN" sz="3600" b="1" dirty="0">
              <a:latin typeface="Times New Roman" panose="02020603050405020304" pitchFamily="18" charset="0"/>
            </a:endParaRPr>
          </a:p>
          <a:p>
            <a:endParaRPr lang="en-US" altLang="zh-CN" sz="3600" dirty="0">
              <a:solidFill>
                <a:srgbClr val="002060"/>
              </a:solidFill>
              <a:latin typeface="Times New Roman" panose="02020603050405020304" pitchFamily="18" charset="0"/>
              <a:ea typeface="SimSun" panose="02010600030101010101" pitchFamily="2" charset="-122"/>
            </a:endParaRPr>
          </a:p>
        </p:txBody>
      </p:sp>
      <p:sp>
        <p:nvSpPr>
          <p:cNvPr id="31751" name="Text Box 2"/>
          <p:cNvSpPr txBox="1"/>
          <p:nvPr/>
        </p:nvSpPr>
        <p:spPr>
          <a:xfrm>
            <a:off x="4718050" y="1458913"/>
            <a:ext cx="4000500" cy="1754187"/>
          </a:xfrm>
          <a:prstGeom prst="rect">
            <a:avLst/>
          </a:prstGeom>
          <a:noFill/>
          <a:ln w="9525">
            <a:noFill/>
          </a:ln>
        </p:spPr>
        <p:txBody>
          <a:bodyPr wrap="square" anchor="t" anchorCtr="0">
            <a:spAutoFit/>
          </a:bodyPr>
          <a:p>
            <a:pPr algn="just">
              <a:spcBef>
                <a:spcPct val="20000"/>
              </a:spcBef>
            </a:pPr>
            <a:r>
              <a:rPr lang="en-US" altLang="en-IN" b="1" dirty="0">
                <a:latin typeface="Times New Roman" panose="02020603050405020304" pitchFamily="18" charset="0"/>
              </a:rPr>
              <a:t>O/P:</a:t>
            </a:r>
            <a:endParaRPr lang="en-US" altLang="en-IN" dirty="0">
              <a:latin typeface="Times New Roman" panose="02020603050405020304" pitchFamily="18" charset="0"/>
            </a:endParaRPr>
          </a:p>
          <a:p>
            <a:r>
              <a:rPr lang="en-US" altLang="zh-CN">
                <a:latin typeface="Arial" panose="020B0604020202020204" pitchFamily="34" charset="0"/>
              </a:rPr>
              <a:t>Compiler Error: cannot declare variable 'd' to be of abstract type </a:t>
            </a:r>
            <a:endParaRPr lang="en-US" altLang="zh-CN">
              <a:latin typeface="Arial" panose="020B0604020202020204" pitchFamily="34" charset="0"/>
            </a:endParaRPr>
          </a:p>
          <a:p>
            <a:r>
              <a:rPr lang="en-US" altLang="zh-CN">
                <a:latin typeface="Arial" panose="020B0604020202020204" pitchFamily="34" charset="0"/>
              </a:rPr>
              <a:t>'Derived'  because the following virtual functions are pure within</a:t>
            </a:r>
            <a:endParaRPr lang="en-US" altLang="zh-CN">
              <a:latin typeface="Arial" panose="020B0604020202020204" pitchFamily="34" charset="0"/>
            </a:endParaRPr>
          </a:p>
          <a:p>
            <a:r>
              <a:rPr lang="en-US" altLang="zh-CN">
                <a:latin typeface="Arial" panose="020B0604020202020204" pitchFamily="34" charset="0"/>
              </a:rPr>
              <a:t>'Derived': virtual void Base::show() </a:t>
            </a:r>
            <a:endParaRPr lang="en-US" altLang="zh-CN">
              <a:latin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Content Placeholder 2"/>
          <p:cNvSpPr txBox="1"/>
          <p:nvPr/>
        </p:nvSpPr>
        <p:spPr>
          <a:xfrm>
            <a:off x="785813" y="1263650"/>
            <a:ext cx="7858125" cy="5046663"/>
          </a:xfrm>
          <a:prstGeom prst="rect">
            <a:avLst/>
          </a:prstGeom>
          <a:noFill/>
          <a:ln w="9525">
            <a:noFill/>
          </a:ln>
        </p:spPr>
        <p:txBody>
          <a:bodyPr anchor="t" anchorCtr="0"/>
          <a:p>
            <a:pPr algn="just">
              <a:spcBef>
                <a:spcPct val="20000"/>
              </a:spcBef>
            </a:pPr>
            <a:r>
              <a:rPr lang="en-US" altLang="en-IN" dirty="0">
                <a:latin typeface="Times New Roman" panose="02020603050405020304" pitchFamily="18" charset="0"/>
              </a:rPr>
              <a:t>#include&lt;iostream&gt;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using namespace std;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An abstract class with constructor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class Base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protected: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int x;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public: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virtual void fun() = 0;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Base(int i) { x = i; }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a:t>
            </a:r>
            <a:endParaRPr lang="en-US" altLang="en-IN" dirty="0">
              <a:latin typeface="Times New Roman" panose="02020603050405020304" pitchFamily="18" charset="0"/>
            </a:endParaRPr>
          </a:p>
          <a:p>
            <a:pPr algn="just">
              <a:spcBef>
                <a:spcPct val="20000"/>
              </a:spcBef>
            </a:pPr>
            <a:endParaRPr lang="en-US" altLang="en-IN" dirty="0">
              <a:latin typeface="Times New Roman" panose="02020603050405020304" pitchFamily="18" charset="0"/>
            </a:endParaRPr>
          </a:p>
        </p:txBody>
      </p:sp>
      <p:pic>
        <p:nvPicPr>
          <p:cNvPr id="32770"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anchor="ctr"/>
          <a:p>
            <a:pPr algn="r"/>
            <a:fld id="{9A0DB2DC-4C9A-4742-B13C-FB6460FD3503}" type="slidenum">
              <a:rPr lang="es-ES" altLang="en-US" b="1" noProof="1" dirty="0">
                <a:latin typeface="Arial" panose="020B0604020202020204" pitchFamily="34" charset="0"/>
                <a:ea typeface="+mn-ea"/>
                <a:cs typeface="+mn-cs"/>
              </a:rPr>
            </a:fld>
            <a:endParaRPr lang="es-ES" altLang="en-US" b="1" noProof="1" dirty="0">
              <a:latin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a:spAutoFit/>
          </a:bodyPr>
          <a:lstStyle/>
          <a:p>
            <a:pPr marR="0" defTabSz="914400">
              <a:buClrTx/>
              <a:buSzTx/>
              <a:defRPr/>
            </a:pPr>
            <a:endParaRPr kumimoji="0" lang="en-US" kern="1200" cap="none" spc="0" normalizeH="0" baseline="0" noProof="1">
              <a:latin typeface="Arial" panose="020B0604020202020204" pitchFamily="34" charset="0"/>
              <a:ea typeface="+mn-ea"/>
              <a:cs typeface="+mn-cs"/>
            </a:endParaRPr>
          </a:p>
        </p:txBody>
      </p:sp>
      <p:pic>
        <p:nvPicPr>
          <p:cNvPr id="32773"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32774" name="Rectangle 2"/>
          <p:cNvSpPr txBox="1"/>
          <p:nvPr/>
        </p:nvSpPr>
        <p:spPr>
          <a:xfrm>
            <a:off x="142875" y="71438"/>
            <a:ext cx="7943850" cy="642937"/>
          </a:xfrm>
          <a:prstGeom prst="rect">
            <a:avLst/>
          </a:prstGeom>
          <a:noFill/>
          <a:ln w="9525">
            <a:noFill/>
          </a:ln>
        </p:spPr>
        <p:txBody>
          <a:bodyPr anchor="ctr" anchorCtr="0"/>
          <a:p>
            <a:endParaRPr lang="en-US" altLang="en-IN" sz="3600" b="1" dirty="0">
              <a:latin typeface="Times New Roman" panose="02020603050405020304" pitchFamily="18" charset="0"/>
            </a:endParaRPr>
          </a:p>
          <a:p>
            <a:r>
              <a:rPr lang="en-US" altLang="en-IN" sz="3600" b="1" dirty="0">
                <a:latin typeface="Times New Roman" panose="02020603050405020304" pitchFamily="18" charset="0"/>
              </a:rPr>
              <a:t>Pure Virtual Function Program-4</a:t>
            </a:r>
            <a:endParaRPr lang="en-US" altLang="en-IN" sz="3600" b="1" dirty="0">
              <a:latin typeface="Times New Roman" panose="02020603050405020304" pitchFamily="18" charset="0"/>
            </a:endParaRPr>
          </a:p>
          <a:p>
            <a:endParaRPr lang="en-US" altLang="zh-CN" sz="3600" dirty="0">
              <a:solidFill>
                <a:srgbClr val="002060"/>
              </a:solidFill>
              <a:latin typeface="Times New Roman" panose="02020603050405020304" pitchFamily="18" charset="0"/>
              <a:ea typeface="SimSun" panose="02010600030101010101" pitchFamily="2" charset="-122"/>
            </a:endParaRPr>
          </a:p>
        </p:txBody>
      </p:sp>
      <p:sp>
        <p:nvSpPr>
          <p:cNvPr id="32775" name="Text Box 2"/>
          <p:cNvSpPr txBox="1"/>
          <p:nvPr/>
        </p:nvSpPr>
        <p:spPr>
          <a:xfrm>
            <a:off x="4170363" y="1458913"/>
            <a:ext cx="4813300" cy="5295900"/>
          </a:xfrm>
          <a:prstGeom prst="rect">
            <a:avLst/>
          </a:prstGeom>
          <a:noFill/>
          <a:ln w="9525">
            <a:noFill/>
          </a:ln>
        </p:spPr>
        <p:txBody>
          <a:bodyPr wrap="square" anchor="t" anchorCtr="0">
            <a:spAutoFit/>
          </a:bodyPr>
          <a:p>
            <a:pPr algn="just">
              <a:spcBef>
                <a:spcPct val="20000"/>
              </a:spcBef>
            </a:pPr>
            <a:r>
              <a:rPr lang="en-US" altLang="en-IN" dirty="0">
                <a:latin typeface="Times New Roman" panose="02020603050405020304" pitchFamily="18" charset="0"/>
              </a:rPr>
              <a:t>class Derived: public Base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int y;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public: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Derived(int i, int j):Base(i) { y = j; }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void fun() { cout &lt;&lt; "x = " &lt;&lt; x &lt;&lt; ", y = " &lt;&lt; y; }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int main(void)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Derived d(4, 5);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d.fun();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return 0;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a:t>
            </a:r>
            <a:endParaRPr lang="en-US" altLang="en-IN" dirty="0">
              <a:latin typeface="Times New Roman" panose="02020603050405020304" pitchFamily="18" charset="0"/>
            </a:endParaRPr>
          </a:p>
          <a:p>
            <a:pPr algn="just">
              <a:spcBef>
                <a:spcPct val="20000"/>
              </a:spcBef>
            </a:pPr>
            <a:endParaRPr lang="en-US" altLang="zh-CN">
              <a:latin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Content Placeholder 2"/>
          <p:cNvSpPr txBox="1"/>
          <p:nvPr/>
        </p:nvSpPr>
        <p:spPr>
          <a:xfrm>
            <a:off x="785813" y="1263650"/>
            <a:ext cx="7858125" cy="5046663"/>
          </a:xfrm>
          <a:prstGeom prst="rect">
            <a:avLst/>
          </a:prstGeom>
          <a:noFill/>
          <a:ln w="9525">
            <a:noFill/>
          </a:ln>
        </p:spPr>
        <p:txBody>
          <a:bodyPr anchor="t"/>
          <a:p>
            <a:pPr marL="285750" indent="-285750" algn="just">
              <a:spcBef>
                <a:spcPct val="20000"/>
              </a:spcBef>
              <a:buFont typeface="Wingdings" panose="05000000000000000000" charset="0"/>
              <a:buChar char="ü"/>
            </a:pPr>
            <a:r>
              <a:rPr lang="en-US" altLang="en-IN" noProof="1" dirty="0">
                <a:latin typeface="Times New Roman" panose="02020603050405020304" pitchFamily="18" charset="0"/>
                <a:ea typeface="+mn-ea"/>
                <a:cs typeface="+mn-cs"/>
              </a:rPr>
              <a:t>Binding means link between a function call and real function that is executed when function is called.</a:t>
            </a:r>
            <a:endParaRPr lang="en-US" altLang="en-IN" noProof="1" dirty="0">
              <a:latin typeface="Times New Roman" panose="02020603050405020304" pitchFamily="18" charset="0"/>
            </a:endParaRPr>
          </a:p>
          <a:p>
            <a:pPr marL="285750" indent="-285750" algn="just">
              <a:spcBef>
                <a:spcPct val="20000"/>
              </a:spcBef>
              <a:buFont typeface="Wingdings" panose="05000000000000000000" charset="0"/>
              <a:buChar char="ü"/>
            </a:pPr>
            <a:r>
              <a:rPr lang="en-US" altLang="en-IN" noProof="1" dirty="0">
                <a:latin typeface="Times New Roman" panose="02020603050405020304" pitchFamily="18" charset="0"/>
                <a:ea typeface="+mn-ea"/>
                <a:cs typeface="+mn-cs"/>
              </a:rPr>
              <a:t>When compiler knows which function to call before ececution is called early binding.</a:t>
            </a:r>
            <a:endParaRPr lang="en-US" altLang="en-IN" noProof="1" dirty="0">
              <a:latin typeface="Times New Roman" panose="02020603050405020304" pitchFamily="18" charset="0"/>
            </a:endParaRPr>
          </a:p>
          <a:p>
            <a:pPr marL="285750" indent="-285750" algn="just">
              <a:spcBef>
                <a:spcPct val="20000"/>
              </a:spcBef>
              <a:buFont typeface="Wingdings" panose="05000000000000000000" charset="0"/>
              <a:buChar char="ü"/>
            </a:pPr>
            <a:r>
              <a:rPr lang="en-US" altLang="en-IN" noProof="1" dirty="0">
                <a:latin typeface="Times New Roman" panose="02020603050405020304" pitchFamily="18" charset="0"/>
                <a:ea typeface="+mn-ea"/>
                <a:cs typeface="+mn-cs"/>
              </a:rPr>
              <a:t>Dynamic binding means that the actual function invoked at runtime depend upon the address stored in the pointer. </a:t>
            </a:r>
            <a:endParaRPr lang="en-US" altLang="en-IN" noProof="1" dirty="0">
              <a:latin typeface="Times New Roman" panose="02020603050405020304" pitchFamily="18" charset="0"/>
            </a:endParaRPr>
          </a:p>
          <a:p>
            <a:pPr marL="285750" indent="-285750" algn="just">
              <a:spcBef>
                <a:spcPct val="20000"/>
              </a:spcBef>
              <a:buFont typeface="Wingdings" panose="05000000000000000000" charset="0"/>
              <a:buChar char="ü"/>
            </a:pPr>
            <a:r>
              <a:rPr lang="en-US" altLang="en-IN" b="1" noProof="1" dirty="0">
                <a:latin typeface="Times New Roman" panose="02020603050405020304" pitchFamily="18" charset="0"/>
                <a:ea typeface="+mn-ea"/>
                <a:cs typeface="+mn-cs"/>
              </a:rPr>
              <a:t>Early Binding </a:t>
            </a:r>
            <a:r>
              <a:rPr lang="en-US" altLang="en-IN" noProof="1" dirty="0">
                <a:latin typeface="Times New Roman" panose="02020603050405020304" pitchFamily="18" charset="0"/>
                <a:ea typeface="+mn-ea"/>
                <a:cs typeface="+mn-cs"/>
              </a:rPr>
              <a:t>(compile-time time polymorphism) As the name indicates, compiler (or linker) directly associate an address to the function call. It replaces the call with a machine language instruction that tells the mainframe to leap to the address of the function.  </a:t>
            </a:r>
            <a:endParaRPr lang="en-US" altLang="en-IN" noProof="1" dirty="0">
              <a:latin typeface="Times New Roman" panose="02020603050405020304" pitchFamily="18" charset="0"/>
            </a:endParaRPr>
          </a:p>
          <a:p>
            <a:pPr marL="285750" indent="-285750" algn="just">
              <a:spcBef>
                <a:spcPct val="20000"/>
              </a:spcBef>
              <a:buFont typeface="Wingdings" panose="05000000000000000000" charset="0"/>
              <a:buChar char="ü"/>
            </a:pPr>
            <a:r>
              <a:rPr lang="en-US" altLang="en-IN" b="1" noProof="1" dirty="0">
                <a:latin typeface="Times New Roman" panose="02020603050405020304" pitchFamily="18" charset="0"/>
                <a:ea typeface="+mn-ea"/>
                <a:cs typeface="+mn-cs"/>
              </a:rPr>
              <a:t>Late Binding :</a:t>
            </a:r>
            <a:r>
              <a:rPr lang="en-US" altLang="en-IN" noProof="1" dirty="0">
                <a:latin typeface="Times New Roman" panose="02020603050405020304" pitchFamily="18" charset="0"/>
                <a:ea typeface="+mn-ea"/>
                <a:cs typeface="+mn-cs"/>
              </a:rPr>
              <a:t> (Run time polymorphism) In this, the compiler adds code that identifies the kind of object at runtime then matches the call with the right function definition (Refer this for details). This can be achieved by declaring a virtual function.</a:t>
            </a:r>
            <a:endParaRPr lang="en-US" altLang="en-IN" noProof="1" dirty="0">
              <a:latin typeface="Times New Roman" panose="02020603050405020304" pitchFamily="18" charset="0"/>
            </a:endParaRPr>
          </a:p>
          <a:p>
            <a:pPr algn="just">
              <a:spcBef>
                <a:spcPct val="20000"/>
              </a:spcBef>
              <a:buFont typeface="Wingdings" panose="05000000000000000000" pitchFamily="2" charset="2"/>
            </a:pPr>
            <a:endParaRPr lang="en-US" altLang="en-IN" noProof="1" dirty="0">
              <a:latin typeface="Times New Roman" panose="02020603050405020304" pitchFamily="18" charset="0"/>
            </a:endParaRPr>
          </a:p>
        </p:txBody>
      </p:sp>
      <p:pic>
        <p:nvPicPr>
          <p:cNvPr id="33794"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anchor="ctr"/>
          <a:p>
            <a:pPr algn="r"/>
            <a:fld id="{9A0DB2DC-4C9A-4742-B13C-FB6460FD3503}" type="slidenum">
              <a:rPr lang="es-ES" altLang="en-US" b="1" noProof="1" dirty="0">
                <a:latin typeface="Arial" panose="020B0604020202020204" pitchFamily="34" charset="0"/>
                <a:ea typeface="+mn-ea"/>
                <a:cs typeface="+mn-cs"/>
              </a:rPr>
            </a:fld>
            <a:endParaRPr lang="es-ES" altLang="en-US" b="1" noProof="1" dirty="0">
              <a:latin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a:spAutoFit/>
          </a:bodyPr>
          <a:lstStyle/>
          <a:p>
            <a:pPr marR="0" defTabSz="914400">
              <a:buClrTx/>
              <a:buSzTx/>
              <a:defRPr/>
            </a:pPr>
            <a:endParaRPr kumimoji="0" lang="en-US" kern="1200" cap="none" spc="0" normalizeH="0" baseline="0" noProof="1">
              <a:latin typeface="Arial" panose="020B0604020202020204" pitchFamily="34" charset="0"/>
              <a:ea typeface="+mn-ea"/>
              <a:cs typeface="+mn-cs"/>
            </a:endParaRPr>
          </a:p>
        </p:txBody>
      </p:sp>
      <p:pic>
        <p:nvPicPr>
          <p:cNvPr id="33797"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33798" name="Rectangle 2"/>
          <p:cNvSpPr txBox="1"/>
          <p:nvPr/>
        </p:nvSpPr>
        <p:spPr>
          <a:xfrm>
            <a:off x="142875" y="71438"/>
            <a:ext cx="7943850" cy="642937"/>
          </a:xfrm>
          <a:prstGeom prst="rect">
            <a:avLst/>
          </a:prstGeom>
          <a:noFill/>
          <a:ln w="9525">
            <a:noFill/>
          </a:ln>
        </p:spPr>
        <p:txBody>
          <a:bodyPr anchor="ctr" anchorCtr="0"/>
          <a:p>
            <a:r>
              <a:rPr lang="en-US" altLang="en-IN" sz="3600" dirty="0">
                <a:latin typeface="Times New Roman" panose="02020603050405020304" pitchFamily="18" charset="0"/>
              </a:rPr>
              <a:t>Early Binding and LateBinding</a:t>
            </a:r>
            <a:endParaRPr lang="en-US" altLang="zh-CN" sz="3600" dirty="0">
              <a:solidFill>
                <a:srgbClr val="002060"/>
              </a:solidFill>
              <a:latin typeface="Times New Roman" panose="02020603050405020304" pitchFamily="18" charset="0"/>
              <a:ea typeface="SimSun"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Content Placeholder 2"/>
          <p:cNvSpPr txBox="1"/>
          <p:nvPr/>
        </p:nvSpPr>
        <p:spPr>
          <a:xfrm>
            <a:off x="642938" y="1241425"/>
            <a:ext cx="7858125" cy="5187950"/>
          </a:xfrm>
          <a:prstGeom prst="rect">
            <a:avLst/>
          </a:prstGeom>
          <a:noFill/>
          <a:ln w="9525">
            <a:noFill/>
          </a:ln>
        </p:spPr>
        <p:txBody>
          <a:bodyPr anchor="t" anchorCtr="0"/>
          <a:p>
            <a:pPr algn="just">
              <a:spcBef>
                <a:spcPct val="20000"/>
              </a:spcBef>
            </a:pPr>
            <a:endParaRPr lang="en-US" altLang="en-IN" sz="2000" b="1">
              <a:latin typeface="Times New Roman" panose="02020603050405020304" pitchFamily="18" charset="0"/>
            </a:endParaRPr>
          </a:p>
        </p:txBody>
      </p:sp>
      <p:pic>
        <p:nvPicPr>
          <p:cNvPr id="34818"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anchor="ctr"/>
          <a:p>
            <a:pPr algn="r"/>
            <a:fld id="{9A0DB2DC-4C9A-4742-B13C-FB6460FD3503}" type="slidenum">
              <a:rPr lang="es-ES" altLang="en-US" b="1" noProof="1" dirty="0">
                <a:latin typeface="Arial" panose="020B0604020202020204" pitchFamily="34" charset="0"/>
                <a:ea typeface="+mn-ea"/>
                <a:cs typeface="+mn-cs"/>
              </a:rPr>
            </a:fld>
            <a:endParaRPr lang="es-ES" altLang="en-US" b="1" noProof="1" dirty="0">
              <a:latin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a:spAutoFit/>
          </a:bodyPr>
          <a:lstStyle/>
          <a:p>
            <a:pPr marR="0" defTabSz="914400">
              <a:buClrTx/>
              <a:buSzTx/>
              <a:defRPr/>
            </a:pPr>
            <a:endParaRPr kumimoji="0" lang="en-US" kern="1200" cap="none" spc="0" normalizeH="0" baseline="0" noProof="1">
              <a:latin typeface="Arial" panose="020B0604020202020204" pitchFamily="34" charset="0"/>
              <a:ea typeface="+mn-ea"/>
              <a:cs typeface="+mn-cs"/>
            </a:endParaRPr>
          </a:p>
        </p:txBody>
      </p:sp>
      <p:pic>
        <p:nvPicPr>
          <p:cNvPr id="34821"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34822" name="Rectangle 2"/>
          <p:cNvSpPr txBox="1"/>
          <p:nvPr/>
        </p:nvSpPr>
        <p:spPr>
          <a:xfrm>
            <a:off x="142875" y="71438"/>
            <a:ext cx="7943850" cy="642937"/>
          </a:xfrm>
          <a:prstGeom prst="rect">
            <a:avLst/>
          </a:prstGeom>
          <a:noFill/>
          <a:ln w="9525">
            <a:noFill/>
          </a:ln>
        </p:spPr>
        <p:txBody>
          <a:bodyPr anchor="ctr" anchorCtr="0"/>
          <a:p>
            <a:r>
              <a:rPr lang="en-US" altLang="zh-CN" sz="2400" b="1" dirty="0">
                <a:solidFill>
                  <a:srgbClr val="002060"/>
                </a:solidFill>
                <a:latin typeface="Times New Roman" panose="02020603050405020304" pitchFamily="18" charset="0"/>
                <a:ea typeface="SimSun" panose="02010600030101010101" pitchFamily="2" charset="-122"/>
                <a:sym typeface="SimSun" panose="02010600030101010101" pitchFamily="2" charset="-122"/>
              </a:rPr>
              <a:t>Differences b/w Compile time and Run time Polymorphism.</a:t>
            </a:r>
            <a:endParaRPr lang="en-US" altLang="zh-CN" sz="2400" b="1" dirty="0">
              <a:solidFill>
                <a:srgbClr val="002060"/>
              </a:solidFill>
              <a:latin typeface="Times New Roman" panose="02020603050405020304" pitchFamily="18" charset="0"/>
              <a:ea typeface="SimSun" panose="02010600030101010101" pitchFamily="2" charset="-122"/>
              <a:sym typeface="SimSun" panose="02010600030101010101" pitchFamily="2" charset="-122"/>
            </a:endParaRPr>
          </a:p>
        </p:txBody>
      </p:sp>
      <p:graphicFrame>
        <p:nvGraphicFramePr>
          <p:cNvPr id="2" name="Content Placeholder 1"/>
          <p:cNvGraphicFramePr/>
          <p:nvPr>
            <p:ph idx="1"/>
          </p:nvPr>
        </p:nvGraphicFramePr>
        <p:xfrm>
          <a:off x="642938" y="1241425"/>
          <a:ext cx="8229600" cy="5068888"/>
        </p:xfrm>
        <a:graphic>
          <a:graphicData uri="http://schemas.openxmlformats.org/drawingml/2006/table">
            <a:tbl>
              <a:tblPr firstRow="1" bandRow="1">
                <a:tableStyleId>{5940675A-B579-460E-94D1-54222C63F5DA}</a:tableStyleId>
              </a:tblPr>
              <a:tblGrid>
                <a:gridCol w="4037330"/>
                <a:gridCol w="4192270"/>
              </a:tblGrid>
              <a:tr h="551815">
                <a:tc>
                  <a:txBody>
                    <a:bodyPr/>
                    <a:p>
                      <a:pPr indent="0">
                        <a:buNone/>
                      </a:pPr>
                      <a:r>
                        <a:rPr lang="en-US" sz="1600" b="1">
                          <a:solidFill>
                            <a:srgbClr val="000000"/>
                          </a:solidFill>
                          <a:latin typeface="Times New Roman" panose="02020603050405020304" pitchFamily="18" charset="0"/>
                          <a:cs typeface="Times New Roman" panose="02020603050405020304" pitchFamily="18" charset="0"/>
                        </a:rPr>
                        <a:t>Compile time polymorphism</a:t>
                      </a:r>
                      <a:endParaRPr lang="en-US" sz="1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76200" marR="76200" marT="76200" marB="76200" vert="horz" anchor="t">
                    <a:lnL w="12700" cap="flat" cmpd="sng">
                      <a:solidFill>
                        <a:srgbClr val="C7CCBE"/>
                      </a:solidFill>
                      <a:prstDash val="solid"/>
                      <a:headEnd type="none" w="med" len="med"/>
                      <a:tailEnd type="none" w="med" len="med"/>
                    </a:lnL>
                    <a:lnR>
                      <a:noFill/>
                    </a:lnR>
                    <a:lnT w="12700" cap="flat" cmpd="sng">
                      <a:solidFill>
                        <a:srgbClr val="C7CCBE"/>
                      </a:solidFill>
                      <a:prstDash val="solid"/>
                      <a:headEnd type="none" w="med" len="med"/>
                      <a:tailEnd type="none" w="med" len="med"/>
                    </a:lnT>
                    <a:lnB cap="flat">
                      <a:noFill/>
                    </a:lnB>
                    <a:lnTlToBr>
                      <a:noFill/>
                    </a:lnTlToBr>
                    <a:lnBlToTr>
                      <a:noFill/>
                    </a:lnBlToTr>
                    <a:solidFill>
                      <a:srgbClr val="C7CCBE"/>
                    </a:solidFill>
                  </a:tcPr>
                </a:tc>
                <a:tc>
                  <a:txBody>
                    <a:bodyPr/>
                    <a:p>
                      <a:pPr indent="0">
                        <a:buNone/>
                      </a:pPr>
                      <a:r>
                        <a:rPr lang="en-US" sz="1600" b="1">
                          <a:solidFill>
                            <a:srgbClr val="000000"/>
                          </a:solidFill>
                          <a:latin typeface="Times New Roman" panose="02020603050405020304" pitchFamily="18" charset="0"/>
                          <a:cs typeface="Times New Roman" panose="02020603050405020304" pitchFamily="18" charset="0"/>
                        </a:rPr>
                        <a:t>Run time polymorphism</a:t>
                      </a:r>
                      <a:endParaRPr lang="en-US" sz="1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76200" marR="76200" marT="76200" marB="76200" vert="horz" anchor="t">
                    <a:lnL>
                      <a:noFill/>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cap="flat">
                      <a:noFill/>
                    </a:lnB>
                    <a:lnTlToBr>
                      <a:noFill/>
                    </a:lnTlToBr>
                    <a:lnBlToTr>
                      <a:noFill/>
                    </a:lnBlToTr>
                    <a:solidFill>
                      <a:srgbClr val="C7CCBE"/>
                    </a:solidFill>
                  </a:tcPr>
                </a:tc>
              </a:tr>
              <a:tr h="469900">
                <a:tc>
                  <a:txBody>
                    <a:bodyPr/>
                    <a:p>
                      <a:pPr indent="0">
                        <a:buNone/>
                      </a:pPr>
                      <a:r>
                        <a:rPr lang="en-US" sz="1600" b="0">
                          <a:solidFill>
                            <a:srgbClr val="000000"/>
                          </a:solidFill>
                          <a:latin typeface="Times New Roman" panose="02020603050405020304" pitchFamily="18" charset="0"/>
                          <a:cs typeface="Times New Roman" panose="02020603050405020304" pitchFamily="18" charset="0"/>
                        </a:rPr>
                        <a:t>The function to be invoked is known at the compile time.</a:t>
                      </a:r>
                      <a:endParaRPr 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cap="flat">
                      <a:noFill/>
                    </a:lnT>
                    <a:lnB w="12700" cap="flat" cmpd="sng">
                      <a:solidFill>
                        <a:srgbClr val="C7CCBE"/>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00000"/>
                          </a:solidFill>
                          <a:latin typeface="Times New Roman" panose="02020603050405020304" pitchFamily="18" charset="0"/>
                          <a:cs typeface="Times New Roman" panose="02020603050405020304" pitchFamily="18" charset="0"/>
                        </a:rPr>
                        <a:t>The function to be invoked is known at the run time.</a:t>
                      </a:r>
                      <a:endParaRPr 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cap="flat">
                      <a:noFill/>
                    </a:lnT>
                    <a:lnB w="12700" cap="flat" cmpd="sng">
                      <a:solidFill>
                        <a:srgbClr val="C7CCBE"/>
                      </a:solidFill>
                      <a:prstDash val="solid"/>
                      <a:headEnd type="none" w="med" len="med"/>
                      <a:tailEnd type="none" w="med" len="med"/>
                    </a:lnB>
                    <a:lnTlToBr>
                      <a:noFill/>
                    </a:lnTlToBr>
                    <a:lnBlToTr>
                      <a:noFill/>
                    </a:lnBlToTr>
                    <a:solidFill>
                      <a:srgbClr val="FFFFFF"/>
                    </a:solidFill>
                  </a:tcPr>
                </a:tc>
              </a:tr>
              <a:tr h="668655">
                <a:tc>
                  <a:txBody>
                    <a:bodyPr/>
                    <a:p>
                      <a:pPr indent="0">
                        <a:buNone/>
                      </a:pPr>
                      <a:r>
                        <a:rPr lang="en-US" sz="1600" b="0">
                          <a:solidFill>
                            <a:srgbClr val="000000"/>
                          </a:solidFill>
                          <a:latin typeface="Times New Roman" panose="02020603050405020304" pitchFamily="18" charset="0"/>
                          <a:cs typeface="Times New Roman" panose="02020603050405020304" pitchFamily="18" charset="0"/>
                        </a:rPr>
                        <a:t>It is also known as overloading, early binding and static binding.</a:t>
                      </a:r>
                      <a:endParaRPr 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c>
                  <a:txBody>
                    <a:bodyPr/>
                    <a:p>
                      <a:pPr indent="0">
                        <a:buNone/>
                      </a:pPr>
                      <a:r>
                        <a:rPr lang="en-US" sz="1600" b="0">
                          <a:solidFill>
                            <a:srgbClr val="000000"/>
                          </a:solidFill>
                          <a:latin typeface="Times New Roman" panose="02020603050405020304" pitchFamily="18" charset="0"/>
                          <a:cs typeface="Times New Roman" panose="02020603050405020304" pitchFamily="18" charset="0"/>
                        </a:rPr>
                        <a:t>It is also known as overriding, Dynamic binding and late binding.</a:t>
                      </a:r>
                      <a:endParaRPr 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r>
              <a:tr h="1150620">
                <a:tc>
                  <a:txBody>
                    <a:bodyPr/>
                    <a:p>
                      <a:pPr indent="0">
                        <a:buNone/>
                      </a:pPr>
                      <a:r>
                        <a:rPr lang="en-US" sz="1600" b="0">
                          <a:solidFill>
                            <a:srgbClr val="000000"/>
                          </a:solidFill>
                          <a:latin typeface="Times New Roman" panose="02020603050405020304" pitchFamily="18" charset="0"/>
                          <a:cs typeface="Times New Roman" panose="02020603050405020304" pitchFamily="18" charset="0"/>
                        </a:rPr>
                        <a:t>Overloading is a compile time polymorphism where more than one method is having the same name but with the different number of parameters or the type of the parameters.</a:t>
                      </a:r>
                      <a:endParaRPr 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00000"/>
                          </a:solidFill>
                          <a:latin typeface="Times New Roman" panose="02020603050405020304" pitchFamily="18" charset="0"/>
                          <a:cs typeface="Times New Roman" panose="02020603050405020304" pitchFamily="18" charset="0"/>
                        </a:rPr>
                        <a:t>Overriding is a run time polymorphism where more than one method is having the same name, number of parameters and the type of the parameters.</a:t>
                      </a:r>
                      <a:endParaRPr 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r>
              <a:tr h="669925">
                <a:tc>
                  <a:txBody>
                    <a:bodyPr/>
                    <a:p>
                      <a:pPr indent="0">
                        <a:buNone/>
                      </a:pPr>
                      <a:r>
                        <a:rPr lang="en-US" sz="1600" b="0">
                          <a:solidFill>
                            <a:srgbClr val="000000"/>
                          </a:solidFill>
                          <a:latin typeface="Times New Roman" panose="02020603050405020304" pitchFamily="18" charset="0"/>
                          <a:cs typeface="Times New Roman" panose="02020603050405020304" pitchFamily="18" charset="0"/>
                        </a:rPr>
                        <a:t>It is achieved by function overloading and operator overloading.</a:t>
                      </a:r>
                      <a:endParaRPr 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c>
                  <a:txBody>
                    <a:bodyPr/>
                    <a:p>
                      <a:pPr indent="0">
                        <a:buNone/>
                      </a:pPr>
                      <a:r>
                        <a:rPr lang="en-US" sz="1600" b="0">
                          <a:solidFill>
                            <a:srgbClr val="000000"/>
                          </a:solidFill>
                          <a:latin typeface="Times New Roman" panose="02020603050405020304" pitchFamily="18" charset="0"/>
                          <a:cs typeface="Times New Roman" panose="02020603050405020304" pitchFamily="18" charset="0"/>
                        </a:rPr>
                        <a:t>It is achieved by virtual functions and pointers.</a:t>
                      </a:r>
                      <a:endParaRPr 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r>
              <a:tr h="669290">
                <a:tc>
                  <a:txBody>
                    <a:bodyPr/>
                    <a:p>
                      <a:pPr indent="0">
                        <a:buNone/>
                      </a:pPr>
                      <a:r>
                        <a:rPr lang="en-US" sz="1600" b="0">
                          <a:solidFill>
                            <a:srgbClr val="000000"/>
                          </a:solidFill>
                          <a:latin typeface="Times New Roman" panose="02020603050405020304" pitchFamily="18" charset="0"/>
                          <a:cs typeface="Times New Roman" panose="02020603050405020304" pitchFamily="18" charset="0"/>
                        </a:rPr>
                        <a:t>It provides fast execution as it is known at the compile time.</a:t>
                      </a:r>
                      <a:endParaRPr 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00000"/>
                          </a:solidFill>
                          <a:latin typeface="Times New Roman" panose="02020603050405020304" pitchFamily="18" charset="0"/>
                          <a:cs typeface="Times New Roman" panose="02020603050405020304" pitchFamily="18" charset="0"/>
                        </a:rPr>
                        <a:t>It provides slow execution as it is known at the run time.</a:t>
                      </a:r>
                      <a:endParaRPr 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r>
              <a:tr h="769620">
                <a:tc>
                  <a:txBody>
                    <a:bodyPr/>
                    <a:p>
                      <a:pPr indent="0">
                        <a:buNone/>
                      </a:pPr>
                      <a:r>
                        <a:rPr lang="en-US" sz="1600" b="0">
                          <a:solidFill>
                            <a:srgbClr val="000000"/>
                          </a:solidFill>
                          <a:latin typeface="Times New Roman" panose="02020603050405020304" pitchFamily="18" charset="0"/>
                          <a:cs typeface="Times New Roman" panose="02020603050405020304" pitchFamily="18" charset="0"/>
                        </a:rPr>
                        <a:t>It is less flexible as mainly all the things execute at the compile time.</a:t>
                      </a:r>
                      <a:endParaRPr 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c>
                  <a:txBody>
                    <a:bodyPr/>
                    <a:p>
                      <a:pPr indent="0">
                        <a:buNone/>
                      </a:pPr>
                      <a:r>
                        <a:rPr lang="en-US" sz="1600" b="0">
                          <a:solidFill>
                            <a:srgbClr val="000000"/>
                          </a:solidFill>
                          <a:latin typeface="Times New Roman" panose="02020603050405020304" pitchFamily="18" charset="0"/>
                          <a:cs typeface="Times New Roman" panose="02020603050405020304" pitchFamily="18" charset="0"/>
                        </a:rPr>
                        <a:t>It is more flexible as all the things execute at the run time.</a:t>
                      </a:r>
                      <a:endParaRPr 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Content Placeholder 2"/>
          <p:cNvSpPr txBox="1"/>
          <p:nvPr/>
        </p:nvSpPr>
        <p:spPr>
          <a:xfrm>
            <a:off x="785813" y="1263650"/>
            <a:ext cx="7858125" cy="5046663"/>
          </a:xfrm>
          <a:prstGeom prst="rect">
            <a:avLst/>
          </a:prstGeom>
          <a:noFill/>
          <a:ln w="9525">
            <a:noFill/>
          </a:ln>
        </p:spPr>
        <p:txBody>
          <a:bodyPr anchor="t"/>
          <a:p>
            <a:pPr marL="285750" indent="-285750" algn="just">
              <a:spcBef>
                <a:spcPct val="20000"/>
              </a:spcBef>
              <a:buFont typeface="Wingdings" panose="05000000000000000000" charset="0"/>
              <a:buChar char="Ø"/>
            </a:pPr>
            <a:r>
              <a:rPr lang="en-US" altLang="en-IN" noProof="1" dirty="0">
                <a:latin typeface="Times New Roman" panose="02020603050405020304" pitchFamily="18" charset="0"/>
                <a:ea typeface="+mn-ea"/>
                <a:cs typeface="+mn-cs"/>
              </a:rPr>
              <a:t>The virtual mechanism works only when we have a base class pointer to a derived class object.</a:t>
            </a:r>
            <a:endParaRPr lang="en-US" altLang="en-IN" noProof="1" dirty="0">
              <a:latin typeface="Times New Roman" panose="02020603050405020304" pitchFamily="18" charset="0"/>
              <a:ea typeface="+mn-ea"/>
              <a:cs typeface="+mn-cs"/>
            </a:endParaRPr>
          </a:p>
          <a:p>
            <a:pPr marL="285750" indent="-285750" algn="just">
              <a:spcBef>
                <a:spcPct val="20000"/>
              </a:spcBef>
              <a:buFont typeface="Wingdings" panose="05000000000000000000" charset="0"/>
              <a:buChar char="Ø"/>
            </a:pPr>
            <a:endParaRPr lang="en-US" altLang="en-IN" noProof="1" dirty="0">
              <a:latin typeface="Times New Roman" panose="02020603050405020304" pitchFamily="18" charset="0"/>
              <a:ea typeface="+mn-ea"/>
              <a:cs typeface="+mn-cs"/>
            </a:endParaRPr>
          </a:p>
          <a:p>
            <a:pPr marL="285750" indent="-285750" algn="just">
              <a:spcBef>
                <a:spcPct val="20000"/>
              </a:spcBef>
              <a:buFont typeface="Wingdings" panose="05000000000000000000" charset="0"/>
              <a:buChar char="Ø"/>
            </a:pPr>
            <a:r>
              <a:rPr lang="en-US" altLang="en-IN" noProof="1" dirty="0">
                <a:latin typeface="Times New Roman" panose="02020603050405020304" pitchFamily="18" charset="0"/>
                <a:ea typeface="+mn-ea"/>
                <a:cs typeface="+mn-cs"/>
              </a:rPr>
              <a:t>In C++, the constructor cannot be virtual, because when a constructor of a class is executed there is no virtual table in the memory, means no virtual pointer defined yet. So, the constructor should always be non-virtual.</a:t>
            </a:r>
            <a:endParaRPr lang="en-US" altLang="en-IN" noProof="1" dirty="0">
              <a:latin typeface="Times New Roman" panose="02020603050405020304" pitchFamily="18" charset="0"/>
              <a:ea typeface="+mn-ea"/>
              <a:cs typeface="+mn-cs"/>
            </a:endParaRPr>
          </a:p>
          <a:p>
            <a:pPr marL="285750" indent="-285750" algn="just">
              <a:spcBef>
                <a:spcPct val="20000"/>
              </a:spcBef>
              <a:buFont typeface="Wingdings" panose="05000000000000000000" charset="0"/>
              <a:buChar char="Ø"/>
            </a:pPr>
            <a:endParaRPr lang="en-US" altLang="en-IN" noProof="1" dirty="0">
              <a:latin typeface="Times New Roman" panose="02020603050405020304" pitchFamily="18" charset="0"/>
              <a:ea typeface="+mn-ea"/>
              <a:cs typeface="+mn-cs"/>
            </a:endParaRPr>
          </a:p>
          <a:p>
            <a:pPr marL="285750" indent="-285750" algn="just">
              <a:spcBef>
                <a:spcPct val="20000"/>
              </a:spcBef>
              <a:buFont typeface="Wingdings" panose="05000000000000000000" charset="0"/>
              <a:buChar char="Ø"/>
            </a:pPr>
            <a:r>
              <a:rPr lang="en-US" altLang="en-IN" noProof="1" dirty="0">
                <a:latin typeface="Times New Roman" panose="02020603050405020304" pitchFamily="18" charset="0"/>
                <a:ea typeface="+mn-ea"/>
                <a:cs typeface="+mn-cs"/>
              </a:rPr>
              <a:t>But virtual destructor is possible.</a:t>
            </a:r>
            <a:endParaRPr lang="en-US" altLang="en-IN" noProof="1" dirty="0">
              <a:latin typeface="Times New Roman" panose="02020603050405020304" pitchFamily="18" charset="0"/>
              <a:ea typeface="+mn-ea"/>
              <a:cs typeface="+mn-cs"/>
            </a:endParaRPr>
          </a:p>
          <a:p>
            <a:pPr marL="285750" indent="-285750" algn="just">
              <a:spcBef>
                <a:spcPct val="20000"/>
              </a:spcBef>
              <a:buFont typeface="Wingdings" panose="05000000000000000000" charset="0"/>
              <a:buChar char="Ø"/>
            </a:pPr>
            <a:r>
              <a:rPr lang="en-US" altLang="en-IN" noProof="1" dirty="0">
                <a:latin typeface="Times New Roman" panose="02020603050405020304" pitchFamily="18" charset="0"/>
                <a:ea typeface="+mn-ea"/>
                <a:cs typeface="+mn-cs"/>
              </a:rPr>
              <a:t>Deleting a derived class object using a pointer to a base class, the base class should be defined with a v</a:t>
            </a:r>
            <a:r>
              <a:rPr lang="en-US" altLang="en-IN" b="1" noProof="1" dirty="0">
                <a:latin typeface="Times New Roman" panose="02020603050405020304" pitchFamily="18" charset="0"/>
                <a:ea typeface="+mn-ea"/>
                <a:cs typeface="+mn-cs"/>
              </a:rPr>
              <a:t>irtual destructor</a:t>
            </a:r>
            <a:r>
              <a:rPr lang="en-US" altLang="en-IN" noProof="1" dirty="0">
                <a:latin typeface="Times New Roman" panose="02020603050405020304" pitchFamily="18" charset="0"/>
                <a:ea typeface="+mn-ea"/>
                <a:cs typeface="+mn-cs"/>
              </a:rPr>
              <a:t>.</a:t>
            </a:r>
            <a:endParaRPr lang="en-US" altLang="en-IN" noProof="1" dirty="0">
              <a:latin typeface="Times New Roman" panose="02020603050405020304" pitchFamily="18" charset="0"/>
              <a:ea typeface="+mn-ea"/>
              <a:cs typeface="+mn-cs"/>
            </a:endParaRPr>
          </a:p>
          <a:p>
            <a:pPr algn="just">
              <a:spcBef>
                <a:spcPct val="20000"/>
              </a:spcBef>
              <a:buFont typeface="Wingdings" panose="05000000000000000000" charset="0"/>
            </a:pPr>
            <a:r>
              <a:rPr lang="en-US" altLang="en-IN" b="1" strike="noStrike" noProof="1" dirty="0">
                <a:solidFill>
                  <a:srgbClr val="FF0000"/>
                </a:solidFill>
                <a:latin typeface="Times New Roman" panose="02020603050405020304" pitchFamily="18" charset="0"/>
              </a:rPr>
              <a:t>Note:</a:t>
            </a:r>
            <a:endParaRPr lang="en-US" altLang="en-IN" b="1" strike="noStrike" noProof="1" dirty="0">
              <a:solidFill>
                <a:srgbClr val="FF0000"/>
              </a:solidFill>
              <a:latin typeface="Times New Roman" panose="02020603050405020304" pitchFamily="18" charset="0"/>
            </a:endParaRPr>
          </a:p>
          <a:p>
            <a:pPr algn="just">
              <a:spcBef>
                <a:spcPct val="20000"/>
              </a:spcBef>
              <a:buFont typeface="Wingdings" panose="05000000000000000000" charset="0"/>
            </a:pPr>
            <a:r>
              <a:rPr lang="en-US" altLang="en-IN" strike="noStrike" noProof="1" dirty="0">
                <a:latin typeface="Times New Roman" panose="02020603050405020304" pitchFamily="18" charset="0"/>
              </a:rPr>
              <a:t>Deleting a derived class object using a pointer of base class type that has a non-virtual destructor results in undefined behavior. To correct this situation, the base class should be defined with a virtual destructor. For example, following program results in undefined behavior. </a:t>
            </a:r>
            <a:endParaRPr lang="en-US" altLang="en-IN" strike="noStrike" noProof="1" dirty="0">
              <a:latin typeface="Times New Roman" panose="02020603050405020304" pitchFamily="18" charset="0"/>
            </a:endParaRPr>
          </a:p>
        </p:txBody>
      </p:sp>
      <p:pic>
        <p:nvPicPr>
          <p:cNvPr id="35842"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anchor="ctr"/>
          <a:p>
            <a:pPr algn="r"/>
            <a:fld id="{9A0DB2DC-4C9A-4742-B13C-FB6460FD3503}" type="slidenum">
              <a:rPr lang="es-ES" altLang="en-US" b="1" noProof="1" dirty="0">
                <a:latin typeface="Arial" panose="020B0604020202020204" pitchFamily="34" charset="0"/>
                <a:ea typeface="+mn-ea"/>
                <a:cs typeface="+mn-cs"/>
              </a:rPr>
            </a:fld>
            <a:endParaRPr lang="es-ES" altLang="en-US" b="1" noProof="1" dirty="0">
              <a:latin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a:spAutoFit/>
          </a:bodyPr>
          <a:lstStyle/>
          <a:p>
            <a:pPr marR="0" defTabSz="914400">
              <a:buClrTx/>
              <a:buSzTx/>
              <a:defRPr/>
            </a:pPr>
            <a:endParaRPr kumimoji="0" lang="en-US" kern="1200" cap="none" spc="0" normalizeH="0" baseline="0" noProof="1">
              <a:latin typeface="Arial" panose="020B0604020202020204" pitchFamily="34" charset="0"/>
              <a:ea typeface="+mn-ea"/>
              <a:cs typeface="+mn-cs"/>
            </a:endParaRPr>
          </a:p>
        </p:txBody>
      </p:sp>
      <p:pic>
        <p:nvPicPr>
          <p:cNvPr id="35845"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35846" name="Rectangle 2"/>
          <p:cNvSpPr txBox="1"/>
          <p:nvPr/>
        </p:nvSpPr>
        <p:spPr>
          <a:xfrm>
            <a:off x="142875" y="71438"/>
            <a:ext cx="7943850" cy="642937"/>
          </a:xfrm>
          <a:prstGeom prst="rect">
            <a:avLst/>
          </a:prstGeom>
          <a:noFill/>
          <a:ln w="9525">
            <a:noFill/>
          </a:ln>
        </p:spPr>
        <p:txBody>
          <a:bodyPr anchor="ctr" anchorCtr="0"/>
          <a:p>
            <a:r>
              <a:rPr lang="en-US" altLang="en-IN" sz="3600" dirty="0">
                <a:latin typeface="Times New Roman" panose="02020603050405020304" pitchFamily="18" charset="0"/>
              </a:rPr>
              <a:t>Virtual constructor &amp; Destructor</a:t>
            </a:r>
            <a:endParaRPr lang="en-US" altLang="zh-CN" sz="3600" dirty="0">
              <a:solidFill>
                <a:srgbClr val="002060"/>
              </a:solidFill>
              <a:latin typeface="Times New Roman" panose="02020603050405020304" pitchFamily="18" charset="0"/>
              <a:ea typeface="SimSun"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Content Placeholder 2"/>
          <p:cNvSpPr txBox="1"/>
          <p:nvPr/>
        </p:nvSpPr>
        <p:spPr>
          <a:xfrm>
            <a:off x="785813" y="1263650"/>
            <a:ext cx="7858125" cy="5046663"/>
          </a:xfrm>
          <a:prstGeom prst="rect">
            <a:avLst/>
          </a:prstGeom>
          <a:noFill/>
          <a:ln w="9525">
            <a:noFill/>
          </a:ln>
        </p:spPr>
        <p:txBody>
          <a:bodyPr anchor="t"/>
          <a:p>
            <a:pPr algn="just">
              <a:spcBef>
                <a:spcPct val="20000"/>
              </a:spcBef>
              <a:buFont typeface="Wingdings" panose="05000000000000000000" charset="0"/>
            </a:pPr>
            <a:r>
              <a:rPr lang="en-US" altLang="en-IN" sz="2000" b="1" noProof="1" dirty="0">
                <a:solidFill>
                  <a:srgbClr val="FF0000"/>
                </a:solidFill>
                <a:latin typeface="Times New Roman" panose="02020603050405020304" pitchFamily="18" charset="0"/>
                <a:ea typeface="+mn-ea"/>
                <a:cs typeface="+mn-cs"/>
              </a:rPr>
              <a:t>Can we make a class constructor virtual in C++ to create polymorphic objects? </a:t>
            </a:r>
            <a:endParaRPr lang="en-US" altLang="en-IN" b="1" noProof="1" dirty="0">
              <a:latin typeface="Times New Roman" panose="02020603050405020304" pitchFamily="18" charset="0"/>
              <a:ea typeface="+mn-ea"/>
              <a:cs typeface="+mn-cs"/>
            </a:endParaRPr>
          </a:p>
          <a:p>
            <a:pPr marL="342900" indent="-342900" algn="just">
              <a:spcBef>
                <a:spcPct val="20000"/>
              </a:spcBef>
              <a:buFont typeface="Arial" panose="020B0604020202020204" pitchFamily="34" charset="0"/>
              <a:buChar char="•"/>
            </a:pPr>
            <a:r>
              <a:rPr lang="en-US" altLang="en-IN" sz="2400" noProof="1" dirty="0">
                <a:latin typeface="Times New Roman" panose="02020603050405020304" pitchFamily="18" charset="0"/>
                <a:ea typeface="+mn-ea"/>
                <a:cs typeface="+mn-cs"/>
              </a:rPr>
              <a:t>Ans: No. C++ being a statically typed (the purpose of RTTI is different) language, it is meaningless to the C++ compiler to create an object polymorphically. The compiler must be aware of the class type to create the object. In other words, what type of object to be created is a compile-time decision from the C++ compiler perspective.</a:t>
            </a:r>
            <a:endParaRPr lang="en-US" altLang="en-IN" sz="2400" noProof="1" dirty="0">
              <a:latin typeface="Times New Roman" panose="02020603050405020304" pitchFamily="18" charset="0"/>
              <a:ea typeface="+mn-ea"/>
              <a:cs typeface="+mn-cs"/>
            </a:endParaRPr>
          </a:p>
          <a:p>
            <a:pPr marL="342900" indent="-342900" algn="just">
              <a:spcBef>
                <a:spcPct val="20000"/>
              </a:spcBef>
              <a:buFont typeface="Arial" panose="020B0604020202020204" pitchFamily="34" charset="0"/>
              <a:buChar char="•"/>
            </a:pPr>
            <a:r>
              <a:rPr lang="en-US" altLang="en-IN" sz="2400" noProof="1" dirty="0">
                <a:latin typeface="Times New Roman" panose="02020603050405020304" pitchFamily="18" charset="0"/>
                <a:ea typeface="+mn-ea"/>
                <a:cs typeface="+mn-cs"/>
              </a:rPr>
              <a:t> If we make a constructor virtual, the compiler flags an error. In fact, except inline, no other keyword is allowed in the declaration of the constructor. </a:t>
            </a:r>
            <a:endParaRPr lang="en-US" altLang="en-IN" sz="2400" noProof="1" dirty="0">
              <a:latin typeface="Times New Roman" panose="02020603050405020304" pitchFamily="18" charset="0"/>
              <a:ea typeface="+mn-ea"/>
              <a:cs typeface="+mn-cs"/>
            </a:endParaRPr>
          </a:p>
        </p:txBody>
      </p:sp>
      <p:pic>
        <p:nvPicPr>
          <p:cNvPr id="35842"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anchor="ctr"/>
          <a:p>
            <a:pPr algn="r"/>
            <a:fld id="{9A0DB2DC-4C9A-4742-B13C-FB6460FD3503}" type="slidenum">
              <a:rPr lang="es-ES" altLang="en-US" b="1" noProof="1" dirty="0">
                <a:latin typeface="Arial" panose="020B0604020202020204" pitchFamily="34" charset="0"/>
                <a:ea typeface="+mn-ea"/>
                <a:cs typeface="+mn-cs"/>
              </a:rPr>
            </a:fld>
            <a:endParaRPr lang="es-ES" altLang="en-US" b="1" noProof="1" dirty="0">
              <a:latin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a:spAutoFit/>
          </a:bodyPr>
          <a:lstStyle/>
          <a:p>
            <a:pPr marR="0" defTabSz="914400">
              <a:buClrTx/>
              <a:buSzTx/>
              <a:defRPr/>
            </a:pPr>
            <a:endParaRPr kumimoji="0" lang="en-US" kern="1200" cap="none" spc="0" normalizeH="0" baseline="0" noProof="1">
              <a:latin typeface="Arial" panose="020B0604020202020204" pitchFamily="34" charset="0"/>
              <a:ea typeface="+mn-ea"/>
              <a:cs typeface="+mn-cs"/>
            </a:endParaRPr>
          </a:p>
        </p:txBody>
      </p:sp>
      <p:pic>
        <p:nvPicPr>
          <p:cNvPr id="35845"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35846" name="Rectangle 2"/>
          <p:cNvSpPr txBox="1"/>
          <p:nvPr/>
        </p:nvSpPr>
        <p:spPr>
          <a:xfrm>
            <a:off x="142875" y="71438"/>
            <a:ext cx="7943850" cy="642937"/>
          </a:xfrm>
          <a:prstGeom prst="rect">
            <a:avLst/>
          </a:prstGeom>
          <a:noFill/>
          <a:ln w="9525">
            <a:noFill/>
          </a:ln>
        </p:spPr>
        <p:txBody>
          <a:bodyPr anchor="ctr" anchorCtr="0"/>
          <a:p>
            <a:r>
              <a:rPr lang="en-US" altLang="en-IN" sz="3600" dirty="0">
                <a:latin typeface="Times New Roman" panose="02020603050405020304" pitchFamily="18" charset="0"/>
              </a:rPr>
              <a:t>Virtual constructor </a:t>
            </a:r>
            <a:endParaRPr lang="en-US" altLang="zh-CN" sz="3600" dirty="0">
              <a:solidFill>
                <a:srgbClr val="002060"/>
              </a:solidFill>
              <a:latin typeface="Times New Roman" panose="02020603050405020304" pitchFamily="18" charset="0"/>
              <a:ea typeface="SimSun"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Content Placeholder 2"/>
          <p:cNvSpPr txBox="1"/>
          <p:nvPr/>
        </p:nvSpPr>
        <p:spPr>
          <a:xfrm>
            <a:off x="785813" y="1263650"/>
            <a:ext cx="7858125" cy="5046663"/>
          </a:xfrm>
          <a:prstGeom prst="rect">
            <a:avLst/>
          </a:prstGeom>
          <a:noFill/>
          <a:ln w="9525">
            <a:noFill/>
          </a:ln>
        </p:spPr>
        <p:txBody>
          <a:bodyPr anchor="t"/>
          <a:p>
            <a:pPr algn="just">
              <a:spcBef>
                <a:spcPct val="20000"/>
              </a:spcBef>
              <a:buFont typeface="Wingdings" panose="05000000000000000000" charset="0"/>
            </a:pPr>
            <a:r>
              <a:rPr lang="en-US" altLang="en-IN" dirty="0">
                <a:latin typeface="Times New Roman" panose="02020603050405020304" pitchFamily="18" charset="0"/>
                <a:sym typeface="+mn-ea"/>
              </a:rPr>
              <a:t>#include &lt;iostream&gt;</a:t>
            </a:r>
            <a:endParaRPr lang="en-US" altLang="en-IN" dirty="0">
              <a:latin typeface="Times New Roman" panose="02020603050405020304" pitchFamily="18" charset="0"/>
              <a:sym typeface="+mn-ea"/>
            </a:endParaRPr>
          </a:p>
          <a:p>
            <a:pPr algn="just">
              <a:spcBef>
                <a:spcPct val="20000"/>
              </a:spcBef>
              <a:buFont typeface="Wingdings" panose="05000000000000000000" charset="0"/>
            </a:pPr>
            <a:r>
              <a:rPr lang="en-US" altLang="en-IN" dirty="0">
                <a:latin typeface="Times New Roman" panose="02020603050405020304" pitchFamily="18" charset="0"/>
                <a:sym typeface="+mn-ea"/>
              </a:rPr>
              <a:t> using namespace std;</a:t>
            </a:r>
            <a:endParaRPr lang="en-US" altLang="en-IN" dirty="0">
              <a:latin typeface="Times New Roman" panose="02020603050405020304" pitchFamily="18" charset="0"/>
              <a:sym typeface="+mn-ea"/>
            </a:endParaRPr>
          </a:p>
          <a:p>
            <a:pPr algn="just">
              <a:spcBef>
                <a:spcPct val="20000"/>
              </a:spcBef>
              <a:buFont typeface="Wingdings" panose="05000000000000000000" charset="0"/>
            </a:pPr>
            <a:r>
              <a:rPr lang="en-US" altLang="en-IN" dirty="0">
                <a:latin typeface="Times New Roman" panose="02020603050405020304" pitchFamily="18" charset="0"/>
                <a:sym typeface="+mn-ea"/>
              </a:rPr>
              <a:t> class base {</a:t>
            </a:r>
            <a:endParaRPr lang="en-US" altLang="en-IN" dirty="0">
              <a:latin typeface="Times New Roman" panose="02020603050405020304" pitchFamily="18" charset="0"/>
              <a:sym typeface="+mn-ea"/>
            </a:endParaRPr>
          </a:p>
          <a:p>
            <a:pPr algn="just">
              <a:spcBef>
                <a:spcPct val="20000"/>
              </a:spcBef>
              <a:buFont typeface="Wingdings" panose="05000000000000000000" charset="0"/>
            </a:pPr>
            <a:r>
              <a:rPr lang="en-US" altLang="en-IN" dirty="0">
                <a:latin typeface="Times New Roman" panose="02020603050405020304" pitchFamily="18" charset="0"/>
                <a:sym typeface="+mn-ea"/>
              </a:rPr>
              <a:t>  public:</a:t>
            </a:r>
            <a:endParaRPr lang="en-US" altLang="en-IN" dirty="0">
              <a:latin typeface="Times New Roman" panose="02020603050405020304" pitchFamily="18" charset="0"/>
              <a:sym typeface="+mn-ea"/>
            </a:endParaRPr>
          </a:p>
          <a:p>
            <a:pPr algn="just">
              <a:spcBef>
                <a:spcPct val="20000"/>
              </a:spcBef>
              <a:buFont typeface="Wingdings" panose="05000000000000000000" charset="0"/>
            </a:pPr>
            <a:r>
              <a:rPr lang="en-US" altLang="en-IN" dirty="0">
                <a:latin typeface="Times New Roman" panose="02020603050405020304" pitchFamily="18" charset="0"/>
                <a:sym typeface="+mn-ea"/>
              </a:rPr>
              <a:t>    base()    </a:t>
            </a:r>
            <a:endParaRPr lang="en-US" altLang="en-IN" dirty="0">
              <a:latin typeface="Times New Roman" panose="02020603050405020304" pitchFamily="18" charset="0"/>
              <a:sym typeface="+mn-ea"/>
            </a:endParaRPr>
          </a:p>
          <a:p>
            <a:pPr algn="just">
              <a:spcBef>
                <a:spcPct val="20000"/>
              </a:spcBef>
              <a:buFont typeface="Wingdings" panose="05000000000000000000" charset="0"/>
            </a:pPr>
            <a:r>
              <a:rPr lang="en-US" altLang="en-IN" dirty="0">
                <a:latin typeface="Times New Roman" panose="02020603050405020304" pitchFamily="18" charset="0"/>
                <a:sym typeface="+mn-ea"/>
              </a:rPr>
              <a:t>    { cout &lt;&lt; "Constructing base\n"; }</a:t>
            </a:r>
            <a:endParaRPr lang="en-US" altLang="en-IN" dirty="0">
              <a:latin typeface="Times New Roman" panose="02020603050405020304" pitchFamily="18" charset="0"/>
              <a:sym typeface="+mn-ea"/>
            </a:endParaRPr>
          </a:p>
          <a:p>
            <a:pPr algn="just">
              <a:spcBef>
                <a:spcPct val="20000"/>
              </a:spcBef>
              <a:buFont typeface="Wingdings" panose="05000000000000000000" charset="0"/>
            </a:pPr>
            <a:r>
              <a:rPr lang="en-US" altLang="en-IN" dirty="0">
                <a:latin typeface="Times New Roman" panose="02020603050405020304" pitchFamily="18" charset="0"/>
                <a:sym typeface="+mn-ea"/>
              </a:rPr>
              <a:t>    ~base()</a:t>
            </a:r>
            <a:endParaRPr lang="en-US" altLang="en-IN" dirty="0">
              <a:latin typeface="Times New Roman" panose="02020603050405020304" pitchFamily="18" charset="0"/>
              <a:sym typeface="+mn-ea"/>
            </a:endParaRPr>
          </a:p>
          <a:p>
            <a:pPr algn="just">
              <a:spcBef>
                <a:spcPct val="20000"/>
              </a:spcBef>
              <a:buFont typeface="Wingdings" panose="05000000000000000000" charset="0"/>
            </a:pPr>
            <a:r>
              <a:rPr lang="en-US" altLang="en-IN" dirty="0">
                <a:latin typeface="Times New Roman" panose="02020603050405020304" pitchFamily="18" charset="0"/>
                <a:sym typeface="+mn-ea"/>
              </a:rPr>
              <a:t>    { cout&lt;&lt; "Destructing base\n"; }    </a:t>
            </a:r>
            <a:endParaRPr lang="en-US" altLang="en-IN" dirty="0">
              <a:latin typeface="Times New Roman" panose="02020603050405020304" pitchFamily="18" charset="0"/>
              <a:sym typeface="+mn-ea"/>
            </a:endParaRPr>
          </a:p>
          <a:p>
            <a:pPr algn="just">
              <a:spcBef>
                <a:spcPct val="20000"/>
              </a:spcBef>
              <a:buFont typeface="Wingdings" panose="05000000000000000000" charset="0"/>
            </a:pPr>
            <a:r>
              <a:rPr lang="en-US" altLang="en-IN" dirty="0">
                <a:latin typeface="Times New Roman" panose="02020603050405020304" pitchFamily="18" charset="0"/>
                <a:sym typeface="+mn-ea"/>
              </a:rPr>
              <a:t>};</a:t>
            </a:r>
            <a:endParaRPr lang="en-US" altLang="en-IN" dirty="0">
              <a:latin typeface="Times New Roman" panose="02020603050405020304" pitchFamily="18" charset="0"/>
              <a:sym typeface="+mn-ea"/>
            </a:endParaRPr>
          </a:p>
          <a:p>
            <a:pPr algn="just">
              <a:spcBef>
                <a:spcPct val="20000"/>
              </a:spcBef>
              <a:buFont typeface="Wingdings" panose="05000000000000000000" charset="0"/>
            </a:pPr>
            <a:endParaRPr lang="en-US" altLang="en-IN" dirty="0">
              <a:latin typeface="Times New Roman" panose="02020603050405020304" pitchFamily="18" charset="0"/>
              <a:sym typeface="+mn-ea"/>
            </a:endParaRPr>
          </a:p>
          <a:p>
            <a:pPr algn="just">
              <a:spcBef>
                <a:spcPct val="20000"/>
              </a:spcBef>
              <a:buFont typeface="Wingdings" panose="05000000000000000000" charset="0"/>
            </a:pPr>
            <a:endParaRPr lang="en-US" altLang="en-IN" dirty="0">
              <a:latin typeface="Times New Roman" panose="02020603050405020304" pitchFamily="18" charset="0"/>
              <a:sym typeface="+mn-ea"/>
            </a:endParaRPr>
          </a:p>
          <a:p>
            <a:pPr algn="just">
              <a:spcBef>
                <a:spcPct val="20000"/>
              </a:spcBef>
              <a:buFont typeface="Wingdings" panose="05000000000000000000" charset="0"/>
            </a:pPr>
            <a:r>
              <a:rPr lang="en-US" altLang="en-IN" b="1" dirty="0">
                <a:solidFill>
                  <a:srgbClr val="FF0000"/>
                </a:solidFill>
                <a:latin typeface="Times New Roman" panose="02020603050405020304" pitchFamily="18" charset="0"/>
                <a:sym typeface="+mn-ea"/>
              </a:rPr>
              <a:t>O/P: </a:t>
            </a:r>
            <a:endParaRPr lang="en-US" altLang="en-IN" b="1" dirty="0">
              <a:solidFill>
                <a:srgbClr val="FF0000"/>
              </a:solidFill>
              <a:latin typeface="Times New Roman" panose="02020603050405020304" pitchFamily="18" charset="0"/>
              <a:sym typeface="+mn-ea"/>
            </a:endParaRPr>
          </a:p>
          <a:p>
            <a:pPr algn="just">
              <a:spcBef>
                <a:spcPct val="20000"/>
              </a:spcBef>
              <a:buFont typeface="Wingdings" panose="05000000000000000000" charset="0"/>
            </a:pPr>
            <a:r>
              <a:rPr lang="en-US" altLang="en-IN" b="1" dirty="0">
                <a:solidFill>
                  <a:srgbClr val="FF0000"/>
                </a:solidFill>
                <a:latin typeface="Times New Roman" panose="02020603050405020304" pitchFamily="18" charset="0"/>
                <a:sym typeface="+mn-ea"/>
              </a:rPr>
              <a:t>Constructing base</a:t>
            </a:r>
            <a:endParaRPr lang="en-US" altLang="en-IN" b="1" dirty="0">
              <a:solidFill>
                <a:srgbClr val="FF0000"/>
              </a:solidFill>
              <a:latin typeface="Times New Roman" panose="02020603050405020304" pitchFamily="18" charset="0"/>
              <a:sym typeface="+mn-ea"/>
            </a:endParaRPr>
          </a:p>
          <a:p>
            <a:pPr algn="just">
              <a:spcBef>
                <a:spcPct val="20000"/>
              </a:spcBef>
              <a:buFont typeface="Wingdings" panose="05000000000000000000" charset="0"/>
            </a:pPr>
            <a:r>
              <a:rPr lang="en-US" altLang="en-IN" b="1" dirty="0">
                <a:solidFill>
                  <a:srgbClr val="FF0000"/>
                </a:solidFill>
                <a:latin typeface="Times New Roman" panose="02020603050405020304" pitchFamily="18" charset="0"/>
                <a:sym typeface="+mn-ea"/>
              </a:rPr>
              <a:t>Constructing derived</a:t>
            </a:r>
            <a:endParaRPr lang="en-US" altLang="en-IN" b="1" dirty="0">
              <a:solidFill>
                <a:srgbClr val="FF0000"/>
              </a:solidFill>
              <a:latin typeface="Times New Roman" panose="02020603050405020304" pitchFamily="18" charset="0"/>
              <a:sym typeface="+mn-ea"/>
            </a:endParaRPr>
          </a:p>
          <a:p>
            <a:pPr algn="just">
              <a:spcBef>
                <a:spcPct val="20000"/>
              </a:spcBef>
              <a:buFont typeface="Wingdings" panose="05000000000000000000" charset="0"/>
            </a:pPr>
            <a:r>
              <a:rPr lang="en-US" altLang="en-IN" b="1" dirty="0">
                <a:solidFill>
                  <a:srgbClr val="FF0000"/>
                </a:solidFill>
                <a:latin typeface="Times New Roman" panose="02020603050405020304" pitchFamily="18" charset="0"/>
                <a:sym typeface="+mn-ea"/>
              </a:rPr>
              <a:t>Destructing base</a:t>
            </a:r>
            <a:endParaRPr lang="en-US" altLang="en-IN" b="1" dirty="0">
              <a:solidFill>
                <a:srgbClr val="FF0000"/>
              </a:solidFill>
              <a:latin typeface="Times New Roman" panose="02020603050405020304" pitchFamily="18" charset="0"/>
              <a:sym typeface="+mn-ea"/>
            </a:endParaRPr>
          </a:p>
        </p:txBody>
      </p:sp>
      <p:pic>
        <p:nvPicPr>
          <p:cNvPr id="35842"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anchor="ctr"/>
          <a:p>
            <a:pPr algn="r"/>
            <a:fld id="{9A0DB2DC-4C9A-4742-B13C-FB6460FD3503}" type="slidenum">
              <a:rPr lang="es-ES" altLang="en-US" b="1" noProof="1" dirty="0">
                <a:latin typeface="Arial" panose="020B0604020202020204" pitchFamily="34" charset="0"/>
                <a:ea typeface="+mn-ea"/>
                <a:cs typeface="+mn-cs"/>
              </a:rPr>
            </a:fld>
            <a:endParaRPr lang="es-ES" altLang="en-US" b="1" noProof="1" dirty="0">
              <a:latin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a:spAutoFit/>
          </a:bodyPr>
          <a:lstStyle/>
          <a:p>
            <a:pPr marR="0" defTabSz="914400">
              <a:buClrTx/>
              <a:buSzTx/>
              <a:defRPr/>
            </a:pPr>
            <a:endParaRPr kumimoji="0" lang="en-US" kern="1200" cap="none" spc="0" normalizeH="0" baseline="0" noProof="1">
              <a:latin typeface="Arial" panose="020B0604020202020204" pitchFamily="34" charset="0"/>
              <a:ea typeface="+mn-ea"/>
              <a:cs typeface="+mn-cs"/>
            </a:endParaRPr>
          </a:p>
        </p:txBody>
      </p:sp>
      <p:pic>
        <p:nvPicPr>
          <p:cNvPr id="35845"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35846" name="Rectangle 2"/>
          <p:cNvSpPr txBox="1"/>
          <p:nvPr/>
        </p:nvSpPr>
        <p:spPr>
          <a:xfrm>
            <a:off x="142875" y="71755"/>
            <a:ext cx="8169275" cy="642620"/>
          </a:xfrm>
          <a:prstGeom prst="rect">
            <a:avLst/>
          </a:prstGeom>
          <a:noFill/>
          <a:ln w="9525">
            <a:noFill/>
          </a:ln>
        </p:spPr>
        <p:txBody>
          <a:bodyPr anchor="ctr" anchorCtr="0"/>
          <a:p>
            <a:r>
              <a:rPr lang="en-US" altLang="en-IN" sz="3600" dirty="0">
                <a:latin typeface="Times New Roman" panose="02020603050405020304" pitchFamily="18" charset="0"/>
              </a:rPr>
              <a:t> </a:t>
            </a:r>
            <a:r>
              <a:rPr lang="en-US" altLang="en-IN" sz="2400" b="1" dirty="0">
                <a:latin typeface="Times New Roman" panose="02020603050405020304" pitchFamily="18" charset="0"/>
              </a:rPr>
              <a:t>Without virtual Destructor : Derived class object delete</a:t>
            </a:r>
            <a:endParaRPr lang="en-US" altLang="en-IN" sz="2400" b="1" dirty="0">
              <a:solidFill>
                <a:srgbClr val="002060"/>
              </a:solidFill>
              <a:latin typeface="Times New Roman" panose="02020603050405020304" pitchFamily="18" charset="0"/>
              <a:ea typeface="SimSun" panose="02010600030101010101" pitchFamily="2" charset="-122"/>
            </a:endParaRPr>
          </a:p>
        </p:txBody>
      </p:sp>
      <p:sp>
        <p:nvSpPr>
          <p:cNvPr id="3" name="Text Box 2"/>
          <p:cNvSpPr txBox="1"/>
          <p:nvPr/>
        </p:nvSpPr>
        <p:spPr>
          <a:xfrm>
            <a:off x="4836160" y="1437005"/>
            <a:ext cx="3912235" cy="5077460"/>
          </a:xfrm>
          <a:prstGeom prst="rect">
            <a:avLst/>
          </a:prstGeom>
          <a:noFill/>
        </p:spPr>
        <p:txBody>
          <a:bodyPr wrap="square" rtlCol="0">
            <a:spAutoFit/>
          </a:bodyPr>
          <a:p>
            <a:r>
              <a:rPr lang="en-US"/>
              <a:t>class derived: public base {</a:t>
            </a:r>
            <a:endParaRPr lang="en-US"/>
          </a:p>
          <a:p>
            <a:r>
              <a:rPr lang="en-US"/>
              <a:t>  public:</a:t>
            </a:r>
            <a:endParaRPr lang="en-US"/>
          </a:p>
          <a:p>
            <a:r>
              <a:rPr lang="en-US"/>
              <a:t>    derived()    </a:t>
            </a:r>
            <a:endParaRPr lang="en-US"/>
          </a:p>
          <a:p>
            <a:r>
              <a:rPr lang="en-US"/>
              <a:t>     { cout &lt;&lt; "Constructing derived\n"; }</a:t>
            </a:r>
            <a:endParaRPr lang="en-US"/>
          </a:p>
          <a:p>
            <a:r>
              <a:rPr lang="en-US"/>
              <a:t>    ~derived()</a:t>
            </a:r>
            <a:endParaRPr lang="en-US"/>
          </a:p>
          <a:p>
            <a:r>
              <a:rPr lang="en-US"/>
              <a:t>       { cout &lt;&lt; "Destructing derived\n"; }</a:t>
            </a:r>
            <a:endParaRPr lang="en-US"/>
          </a:p>
          <a:p>
            <a:r>
              <a:rPr lang="en-US"/>
              <a:t>};</a:t>
            </a:r>
            <a:endParaRPr lang="en-US"/>
          </a:p>
          <a:p>
            <a:r>
              <a:rPr lang="en-US"/>
              <a:t> </a:t>
            </a:r>
            <a:endParaRPr lang="en-US"/>
          </a:p>
          <a:p>
            <a:r>
              <a:rPr lang="en-US"/>
              <a:t>int main()</a:t>
            </a:r>
            <a:endParaRPr lang="en-US"/>
          </a:p>
          <a:p>
            <a:r>
              <a:rPr lang="en-US"/>
              <a:t>{</a:t>
            </a:r>
            <a:endParaRPr lang="en-US"/>
          </a:p>
          <a:p>
            <a:r>
              <a:rPr lang="en-US"/>
              <a:t>  derived *d = new derived(); </a:t>
            </a:r>
            <a:endParaRPr lang="en-US"/>
          </a:p>
          <a:p>
            <a:r>
              <a:rPr lang="en-US"/>
              <a:t>  base *b = d;</a:t>
            </a:r>
            <a:endParaRPr lang="en-US"/>
          </a:p>
          <a:p>
            <a:r>
              <a:rPr lang="en-US"/>
              <a:t>  delete b;</a:t>
            </a:r>
            <a:endParaRPr lang="en-US"/>
          </a:p>
          <a:p>
            <a:r>
              <a:rPr lang="en-US"/>
              <a:t>  getchar();</a:t>
            </a:r>
            <a:endParaRPr lang="en-US"/>
          </a:p>
          <a:p>
            <a:r>
              <a:rPr lang="en-US"/>
              <a:t>  return 0;</a:t>
            </a:r>
            <a:endParaRPr lang="en-US"/>
          </a:p>
          <a:p>
            <a:r>
              <a:rPr lang="en-US"/>
              <a:t>}</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Content Placeholder 2"/>
          <p:cNvSpPr txBox="1"/>
          <p:nvPr/>
        </p:nvSpPr>
        <p:spPr>
          <a:xfrm>
            <a:off x="785813" y="1285875"/>
            <a:ext cx="7858125" cy="5046663"/>
          </a:xfrm>
          <a:prstGeom prst="rect">
            <a:avLst/>
          </a:prstGeom>
          <a:noFill/>
          <a:ln w="9525">
            <a:noFill/>
          </a:ln>
        </p:spPr>
        <p:txBody>
          <a:bodyPr anchor="t"/>
          <a:p>
            <a:pPr marL="285750" indent="-285750" algn="just">
              <a:spcBef>
                <a:spcPct val="20000"/>
              </a:spcBef>
              <a:buClrTx/>
              <a:buSzTx/>
              <a:buFont typeface="Wingdings" panose="05000000000000000000" charset="0"/>
              <a:buChar char="Ø"/>
            </a:pPr>
            <a:r>
              <a:rPr lang="en-US" altLang="en-IN" noProof="1">
                <a:latin typeface="Times New Roman" panose="02020603050405020304" pitchFamily="18" charset="0"/>
                <a:ea typeface="+mn-ea"/>
                <a:cs typeface="+mn-cs"/>
              </a:rPr>
              <a:t>The word polymorphism means having many forms. </a:t>
            </a:r>
            <a:endParaRPr lang="en-US" altLang="en-IN" noProof="1">
              <a:latin typeface="Times New Roman" panose="02020603050405020304" pitchFamily="18" charset="0"/>
            </a:endParaRPr>
          </a:p>
          <a:p>
            <a:pPr marL="285750" indent="-285750" algn="just">
              <a:spcBef>
                <a:spcPct val="20000"/>
              </a:spcBef>
              <a:buClrTx/>
              <a:buSzTx/>
              <a:buFont typeface="Wingdings" panose="05000000000000000000" charset="0"/>
              <a:buChar char="Ø"/>
            </a:pPr>
            <a:r>
              <a:rPr lang="en-US" altLang="en-IN" noProof="1">
                <a:latin typeface="Times New Roman" panose="02020603050405020304" pitchFamily="18" charset="0"/>
                <a:ea typeface="+mn-ea"/>
                <a:cs typeface="+mn-cs"/>
              </a:rPr>
              <a:t>In simple words, we can define polymorphism as the ability of a message to be displayed in more than one form.</a:t>
            </a:r>
            <a:endParaRPr lang="en-US" altLang="en-IN" noProof="1">
              <a:latin typeface="Times New Roman" panose="02020603050405020304" pitchFamily="18" charset="0"/>
            </a:endParaRPr>
          </a:p>
          <a:p>
            <a:pPr marL="285750" indent="-285750" algn="just">
              <a:spcBef>
                <a:spcPct val="20000"/>
              </a:spcBef>
              <a:buClrTx/>
              <a:buSzTx/>
              <a:buFont typeface="Wingdings" panose="05000000000000000000" charset="0"/>
              <a:buChar char="Ø"/>
            </a:pPr>
            <a:r>
              <a:rPr lang="en-US" altLang="en-IN" noProof="1">
                <a:latin typeface="Times New Roman" panose="02020603050405020304" pitchFamily="18" charset="0"/>
                <a:ea typeface="+mn-ea"/>
                <a:cs typeface="+mn-cs"/>
              </a:rPr>
              <a:t>The term "Polymorphism" is the combination of "poly" + "morphs" which means many forms. </a:t>
            </a:r>
            <a:endParaRPr lang="en-US" altLang="en-IN" noProof="1">
              <a:latin typeface="Times New Roman" panose="02020603050405020304" pitchFamily="18" charset="0"/>
            </a:endParaRPr>
          </a:p>
          <a:p>
            <a:pPr marL="285750" indent="-285750" algn="just">
              <a:spcBef>
                <a:spcPct val="20000"/>
              </a:spcBef>
              <a:buClrTx/>
              <a:buSzTx/>
              <a:buFont typeface="Wingdings" panose="05000000000000000000" charset="0"/>
              <a:buChar char="Ø"/>
            </a:pPr>
            <a:r>
              <a:rPr lang="en-US" altLang="en-IN" noProof="1">
                <a:latin typeface="Times New Roman" panose="02020603050405020304" pitchFamily="18" charset="0"/>
                <a:ea typeface="+mn-ea"/>
                <a:cs typeface="+mn-cs"/>
              </a:rPr>
              <a:t>It is a greek word.</a:t>
            </a:r>
            <a:endParaRPr lang="en-US" altLang="en-IN" noProof="1">
              <a:latin typeface="Times New Roman" panose="02020603050405020304" pitchFamily="18" charset="0"/>
            </a:endParaRPr>
          </a:p>
          <a:p>
            <a:pPr algn="just">
              <a:spcBef>
                <a:spcPct val="20000"/>
              </a:spcBef>
              <a:buClrTx/>
              <a:buSzTx/>
              <a:buFont typeface="Wingdings" panose="05000000000000000000" charset="0"/>
            </a:pPr>
            <a:endParaRPr lang="en-US" altLang="en-IN" noProof="1">
              <a:latin typeface="Times New Roman" panose="02020603050405020304" pitchFamily="18" charset="0"/>
            </a:endParaRPr>
          </a:p>
          <a:p>
            <a:pPr algn="just">
              <a:spcBef>
                <a:spcPct val="20000"/>
              </a:spcBef>
              <a:buClrTx/>
              <a:buSzTx/>
              <a:buFont typeface="Wingdings" panose="05000000000000000000" charset="0"/>
            </a:pPr>
            <a:r>
              <a:rPr lang="en-US" altLang="en-IN" b="1" noProof="1">
                <a:latin typeface="Times New Roman" panose="02020603050405020304" pitchFamily="18" charset="0"/>
                <a:ea typeface="+mn-ea"/>
                <a:cs typeface="+mn-cs"/>
              </a:rPr>
              <a:t>In C++ polymorphism is mainly divided into two types:</a:t>
            </a:r>
            <a:endParaRPr lang="en-US" altLang="en-IN" b="1" noProof="1">
              <a:latin typeface="Times New Roman" panose="02020603050405020304" pitchFamily="18" charset="0"/>
            </a:endParaRPr>
          </a:p>
          <a:p>
            <a:pPr marL="285750" indent="-285750" algn="just">
              <a:spcBef>
                <a:spcPct val="20000"/>
              </a:spcBef>
              <a:buClrTx/>
              <a:buSzTx/>
              <a:buFont typeface="Wingdings" panose="05000000000000000000" charset="0"/>
              <a:buChar char="Ø"/>
            </a:pPr>
            <a:endParaRPr lang="en-US" altLang="en-IN" noProof="1">
              <a:latin typeface="Times New Roman" panose="02020603050405020304" pitchFamily="18" charset="0"/>
            </a:endParaRPr>
          </a:p>
          <a:p>
            <a:pPr marL="800100" lvl="1" indent="-342900" algn="just" fontAlgn="base">
              <a:spcBef>
                <a:spcPct val="20000"/>
              </a:spcBef>
              <a:buClrTx/>
              <a:buSzTx/>
              <a:buFont typeface="+mj-lt"/>
              <a:buAutoNum type="arabicPeriod"/>
            </a:pPr>
            <a:r>
              <a:rPr lang="en-US" altLang="en-IN" strike="noStrike" noProof="1">
                <a:latin typeface="Times New Roman" panose="02020603050405020304" pitchFamily="18" charset="0"/>
                <a:ea typeface="+mn-ea"/>
                <a:cs typeface="+mn-cs"/>
              </a:rPr>
              <a:t>Compile time Polymorphism</a:t>
            </a:r>
            <a:endParaRPr lang="en-US" altLang="en-IN" strike="noStrike" noProof="1">
              <a:latin typeface="Times New Roman" panose="02020603050405020304" pitchFamily="18" charset="0"/>
            </a:endParaRPr>
          </a:p>
          <a:p>
            <a:pPr marL="800100" lvl="1" indent="-342900" algn="just" fontAlgn="base">
              <a:spcBef>
                <a:spcPct val="20000"/>
              </a:spcBef>
              <a:buClrTx/>
              <a:buSzTx/>
              <a:buFont typeface="+mj-lt"/>
              <a:buAutoNum type="arabicPeriod"/>
            </a:pPr>
            <a:r>
              <a:rPr lang="en-US" altLang="en-IN" strike="noStrike" noProof="1">
                <a:latin typeface="Times New Roman" panose="02020603050405020304" pitchFamily="18" charset="0"/>
                <a:ea typeface="+mn-ea"/>
                <a:cs typeface="+mn-cs"/>
              </a:rPr>
              <a:t>Runtime Polymorphism</a:t>
            </a:r>
            <a:endParaRPr lang="en-US" altLang="en-IN" strike="noStrike" noProof="1">
              <a:latin typeface="Times New Roman" panose="02020603050405020304" pitchFamily="18" charset="0"/>
            </a:endParaRPr>
          </a:p>
        </p:txBody>
      </p:sp>
      <p:pic>
        <p:nvPicPr>
          <p:cNvPr id="13314"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anchor="ctr"/>
          <a:p>
            <a:pPr algn="r"/>
            <a:fld id="{9A0DB2DC-4C9A-4742-B13C-FB6460FD3503}" type="slidenum">
              <a:rPr lang="es-ES" altLang="en-US" b="1" noProof="1" dirty="0">
                <a:latin typeface="Arial" panose="020B0604020202020204" pitchFamily="34" charset="0"/>
                <a:ea typeface="+mn-ea"/>
                <a:cs typeface="+mn-cs"/>
              </a:rPr>
            </a:fld>
            <a:endParaRPr lang="es-ES" altLang="en-US" b="1" noProof="1" dirty="0">
              <a:latin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a:spAutoFit/>
          </a:bodyPr>
          <a:lstStyle/>
          <a:p>
            <a:pPr marR="0" defTabSz="914400">
              <a:buClrTx/>
              <a:buSzTx/>
              <a:defRPr/>
            </a:pPr>
            <a:endParaRPr kumimoji="0" lang="en-US" kern="1200" cap="none" spc="0" normalizeH="0" baseline="0" noProof="1">
              <a:latin typeface="Arial" panose="020B0604020202020204" pitchFamily="34" charset="0"/>
              <a:ea typeface="+mn-ea"/>
              <a:cs typeface="+mn-cs"/>
            </a:endParaRPr>
          </a:p>
        </p:txBody>
      </p:sp>
      <p:pic>
        <p:nvPicPr>
          <p:cNvPr id="13317"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13318" name="Rectangle 2"/>
          <p:cNvSpPr txBox="1"/>
          <p:nvPr/>
        </p:nvSpPr>
        <p:spPr>
          <a:xfrm>
            <a:off x="128588" y="71438"/>
            <a:ext cx="7943850" cy="642937"/>
          </a:xfrm>
          <a:prstGeom prst="rect">
            <a:avLst/>
          </a:prstGeom>
          <a:noFill/>
          <a:ln w="9525">
            <a:noFill/>
          </a:ln>
        </p:spPr>
        <p:txBody>
          <a:bodyPr anchor="ctr" anchorCtr="0"/>
          <a:p>
            <a:pPr marL="0" lvl="2" indent="0"/>
            <a:endParaRPr lang="en-US" altLang="en-IN" sz="3600" b="1" dirty="0">
              <a:solidFill>
                <a:srgbClr val="7030A0"/>
              </a:solidFill>
              <a:latin typeface="Times New Roman" panose="02020603050405020304" pitchFamily="18" charset="0"/>
            </a:endParaRPr>
          </a:p>
          <a:p>
            <a:pPr marL="0" lvl="2" indent="0"/>
            <a:r>
              <a:rPr lang="en-US" altLang="en-IN" sz="3600" b="1" dirty="0">
                <a:solidFill>
                  <a:srgbClr val="7030A0"/>
                </a:solidFill>
                <a:latin typeface="Times New Roman" panose="02020603050405020304" pitchFamily="18" charset="0"/>
              </a:rPr>
              <a:t>Polymorphism</a:t>
            </a:r>
            <a:endParaRPr lang="en-US" altLang="en-IN" sz="3600" b="1" dirty="0">
              <a:solidFill>
                <a:srgbClr val="7030A0"/>
              </a:solidFill>
              <a:latin typeface="Times New Roman" panose="02020603050405020304" pitchFamily="18" charset="0"/>
            </a:endParaRPr>
          </a:p>
          <a:p>
            <a:endParaRPr lang="en-US" altLang="zh-CN" sz="3600" dirty="0">
              <a:solidFill>
                <a:srgbClr val="002060"/>
              </a:solidFill>
              <a:latin typeface="Times New Roman" panose="02020603050405020304" pitchFamily="18" charset="0"/>
              <a:ea typeface="SimSun"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Content Placeholder 2"/>
          <p:cNvSpPr txBox="1"/>
          <p:nvPr/>
        </p:nvSpPr>
        <p:spPr>
          <a:xfrm>
            <a:off x="785813" y="1263650"/>
            <a:ext cx="7858125" cy="5046663"/>
          </a:xfrm>
          <a:prstGeom prst="rect">
            <a:avLst/>
          </a:prstGeom>
          <a:noFill/>
          <a:ln w="9525">
            <a:noFill/>
          </a:ln>
        </p:spPr>
        <p:txBody>
          <a:bodyPr anchor="t"/>
          <a:p>
            <a:pPr algn="just">
              <a:spcBef>
                <a:spcPct val="20000"/>
              </a:spcBef>
              <a:buFont typeface="Wingdings" panose="05000000000000000000" charset="0"/>
            </a:pPr>
            <a:r>
              <a:rPr lang="en-US" altLang="en-IN" dirty="0">
                <a:solidFill>
                  <a:schemeClr val="tx1"/>
                </a:solidFill>
                <a:latin typeface="Times New Roman" panose="02020603050405020304" pitchFamily="18" charset="0"/>
                <a:sym typeface="+mn-ea"/>
              </a:rPr>
              <a:t>Making base class destructor virtual guarantees that the object of derived class is destructed properly, i.e., both base class and derived class destructors are called. For example, </a:t>
            </a:r>
            <a:endParaRPr lang="en-US" altLang="en-IN" dirty="0">
              <a:solidFill>
                <a:schemeClr val="tx1"/>
              </a:solidFill>
              <a:latin typeface="Times New Roman" panose="02020603050405020304" pitchFamily="18" charset="0"/>
              <a:sym typeface="+mn-ea"/>
            </a:endParaRPr>
          </a:p>
          <a:p>
            <a:pPr algn="just">
              <a:spcBef>
                <a:spcPct val="20000"/>
              </a:spcBef>
              <a:buFont typeface="Wingdings" panose="05000000000000000000" charset="0"/>
            </a:pPr>
            <a:r>
              <a:rPr lang="en-US" altLang="en-IN" dirty="0">
                <a:solidFill>
                  <a:schemeClr val="tx1"/>
                </a:solidFill>
                <a:latin typeface="Times New Roman" panose="02020603050405020304" pitchFamily="18" charset="0"/>
                <a:sym typeface="+mn-ea"/>
              </a:rPr>
              <a:t>#include &lt;iostream&gt;</a:t>
            </a:r>
            <a:endParaRPr lang="en-US" altLang="en-IN" dirty="0">
              <a:solidFill>
                <a:schemeClr val="tx1"/>
              </a:solidFill>
              <a:latin typeface="Times New Roman" panose="02020603050405020304" pitchFamily="18" charset="0"/>
              <a:sym typeface="+mn-ea"/>
            </a:endParaRPr>
          </a:p>
          <a:p>
            <a:pPr algn="just">
              <a:spcBef>
                <a:spcPct val="20000"/>
              </a:spcBef>
              <a:buFont typeface="Wingdings" panose="05000000000000000000" charset="0"/>
            </a:pPr>
            <a:r>
              <a:rPr lang="en-US" altLang="en-IN" dirty="0">
                <a:solidFill>
                  <a:schemeClr val="tx1"/>
                </a:solidFill>
                <a:latin typeface="Times New Roman" panose="02020603050405020304" pitchFamily="18" charset="0"/>
                <a:sym typeface="+mn-ea"/>
              </a:rPr>
              <a:t> using namespace std;</a:t>
            </a:r>
            <a:endParaRPr lang="en-US" altLang="en-IN" dirty="0">
              <a:solidFill>
                <a:schemeClr val="tx1"/>
              </a:solidFill>
              <a:latin typeface="Times New Roman" panose="02020603050405020304" pitchFamily="18" charset="0"/>
              <a:sym typeface="+mn-ea"/>
            </a:endParaRPr>
          </a:p>
          <a:p>
            <a:pPr algn="just">
              <a:spcBef>
                <a:spcPct val="20000"/>
              </a:spcBef>
              <a:buFont typeface="Wingdings" panose="05000000000000000000" charset="0"/>
            </a:pPr>
            <a:r>
              <a:rPr lang="en-US" altLang="en-IN" dirty="0">
                <a:solidFill>
                  <a:schemeClr val="tx1"/>
                </a:solidFill>
                <a:latin typeface="Times New Roman" panose="02020603050405020304" pitchFamily="18" charset="0"/>
                <a:sym typeface="+mn-ea"/>
              </a:rPr>
              <a:t> class base {</a:t>
            </a:r>
            <a:endParaRPr lang="en-US" altLang="en-IN" dirty="0">
              <a:solidFill>
                <a:schemeClr val="tx1"/>
              </a:solidFill>
              <a:latin typeface="Times New Roman" panose="02020603050405020304" pitchFamily="18" charset="0"/>
              <a:sym typeface="+mn-ea"/>
            </a:endParaRPr>
          </a:p>
          <a:p>
            <a:pPr algn="just">
              <a:spcBef>
                <a:spcPct val="20000"/>
              </a:spcBef>
              <a:buFont typeface="Wingdings" panose="05000000000000000000" charset="0"/>
            </a:pPr>
            <a:r>
              <a:rPr lang="en-US" altLang="en-IN" dirty="0">
                <a:solidFill>
                  <a:schemeClr val="tx1"/>
                </a:solidFill>
                <a:latin typeface="Times New Roman" panose="02020603050405020304" pitchFamily="18" charset="0"/>
                <a:sym typeface="+mn-ea"/>
              </a:rPr>
              <a:t>  public:</a:t>
            </a:r>
            <a:endParaRPr lang="en-US" altLang="en-IN" dirty="0">
              <a:solidFill>
                <a:schemeClr val="tx1"/>
              </a:solidFill>
              <a:latin typeface="Times New Roman" panose="02020603050405020304" pitchFamily="18" charset="0"/>
              <a:sym typeface="+mn-ea"/>
            </a:endParaRPr>
          </a:p>
          <a:p>
            <a:pPr algn="just">
              <a:spcBef>
                <a:spcPct val="20000"/>
              </a:spcBef>
              <a:buFont typeface="Wingdings" panose="05000000000000000000" charset="0"/>
            </a:pPr>
            <a:r>
              <a:rPr lang="en-US" altLang="en-IN" dirty="0">
                <a:solidFill>
                  <a:schemeClr val="tx1"/>
                </a:solidFill>
                <a:latin typeface="Times New Roman" panose="02020603050405020304" pitchFamily="18" charset="0"/>
                <a:sym typeface="+mn-ea"/>
              </a:rPr>
              <a:t>    base()    </a:t>
            </a:r>
            <a:endParaRPr lang="en-US" altLang="en-IN" dirty="0">
              <a:solidFill>
                <a:schemeClr val="tx1"/>
              </a:solidFill>
              <a:latin typeface="Times New Roman" panose="02020603050405020304" pitchFamily="18" charset="0"/>
              <a:sym typeface="+mn-ea"/>
            </a:endParaRPr>
          </a:p>
          <a:p>
            <a:pPr algn="just">
              <a:spcBef>
                <a:spcPct val="20000"/>
              </a:spcBef>
              <a:buFont typeface="Wingdings" panose="05000000000000000000" charset="0"/>
            </a:pPr>
            <a:r>
              <a:rPr lang="en-US" altLang="en-IN" dirty="0">
                <a:solidFill>
                  <a:schemeClr val="tx1"/>
                </a:solidFill>
                <a:latin typeface="Times New Roman" panose="02020603050405020304" pitchFamily="18" charset="0"/>
                <a:sym typeface="+mn-ea"/>
              </a:rPr>
              <a:t>    { cout &lt;&lt; "Constructing base\n"; }</a:t>
            </a:r>
            <a:endParaRPr lang="en-US" altLang="en-IN" dirty="0">
              <a:solidFill>
                <a:schemeClr val="tx1"/>
              </a:solidFill>
              <a:latin typeface="Times New Roman" panose="02020603050405020304" pitchFamily="18" charset="0"/>
              <a:sym typeface="+mn-ea"/>
            </a:endParaRPr>
          </a:p>
          <a:p>
            <a:pPr algn="just">
              <a:spcBef>
                <a:spcPct val="20000"/>
              </a:spcBef>
              <a:buFont typeface="Wingdings" panose="05000000000000000000" charset="0"/>
            </a:pPr>
            <a:r>
              <a:rPr lang="en-US" altLang="en-IN" dirty="0">
                <a:solidFill>
                  <a:schemeClr val="tx1"/>
                </a:solidFill>
                <a:latin typeface="Times New Roman" panose="02020603050405020304" pitchFamily="18" charset="0"/>
                <a:sym typeface="+mn-ea"/>
              </a:rPr>
              <a:t>    virtual ~base()</a:t>
            </a:r>
            <a:endParaRPr lang="en-US" altLang="en-IN" dirty="0">
              <a:solidFill>
                <a:schemeClr val="tx1"/>
              </a:solidFill>
              <a:latin typeface="Times New Roman" panose="02020603050405020304" pitchFamily="18" charset="0"/>
              <a:sym typeface="+mn-ea"/>
            </a:endParaRPr>
          </a:p>
          <a:p>
            <a:pPr algn="just">
              <a:spcBef>
                <a:spcPct val="20000"/>
              </a:spcBef>
              <a:buFont typeface="Wingdings" panose="05000000000000000000" charset="0"/>
            </a:pPr>
            <a:r>
              <a:rPr lang="en-US" altLang="en-IN" dirty="0">
                <a:solidFill>
                  <a:schemeClr val="tx1"/>
                </a:solidFill>
                <a:latin typeface="Times New Roman" panose="02020603050405020304" pitchFamily="18" charset="0"/>
                <a:sym typeface="+mn-ea"/>
              </a:rPr>
              <a:t>    { cout &lt;&lt; "Destructing base\n"; }    </a:t>
            </a:r>
            <a:endParaRPr lang="en-US" altLang="en-IN" dirty="0">
              <a:solidFill>
                <a:schemeClr val="tx1"/>
              </a:solidFill>
              <a:latin typeface="Times New Roman" panose="02020603050405020304" pitchFamily="18" charset="0"/>
              <a:sym typeface="+mn-ea"/>
            </a:endParaRPr>
          </a:p>
          <a:p>
            <a:pPr algn="just">
              <a:spcBef>
                <a:spcPct val="20000"/>
              </a:spcBef>
              <a:buFont typeface="Wingdings" panose="05000000000000000000" charset="0"/>
            </a:pPr>
            <a:r>
              <a:rPr lang="en-US" altLang="en-IN" dirty="0">
                <a:solidFill>
                  <a:schemeClr val="tx1"/>
                </a:solidFill>
                <a:latin typeface="Times New Roman" panose="02020603050405020304" pitchFamily="18" charset="0"/>
                <a:sym typeface="+mn-ea"/>
              </a:rPr>
              <a:t>};</a:t>
            </a:r>
            <a:endParaRPr lang="en-US" altLang="en-IN" dirty="0">
              <a:solidFill>
                <a:schemeClr val="tx1"/>
              </a:solidFill>
              <a:latin typeface="Times New Roman" panose="02020603050405020304" pitchFamily="18" charset="0"/>
              <a:sym typeface="+mn-ea"/>
            </a:endParaRPr>
          </a:p>
          <a:p>
            <a:pPr algn="just">
              <a:spcBef>
                <a:spcPct val="20000"/>
              </a:spcBef>
              <a:buFont typeface="Wingdings" panose="05000000000000000000" charset="0"/>
            </a:pPr>
            <a:r>
              <a:rPr lang="en-US" altLang="en-IN" b="1" dirty="0">
                <a:solidFill>
                  <a:srgbClr val="FF0000"/>
                </a:solidFill>
                <a:latin typeface="Times New Roman" panose="02020603050405020304" pitchFamily="18" charset="0"/>
                <a:sym typeface="+mn-ea"/>
              </a:rPr>
              <a:t>O/P:Constructing base</a:t>
            </a:r>
            <a:endParaRPr lang="en-US" altLang="en-IN" b="1" dirty="0">
              <a:solidFill>
                <a:srgbClr val="FF0000"/>
              </a:solidFill>
              <a:latin typeface="Times New Roman" panose="02020603050405020304" pitchFamily="18" charset="0"/>
              <a:sym typeface="+mn-ea"/>
            </a:endParaRPr>
          </a:p>
          <a:p>
            <a:pPr algn="just">
              <a:spcBef>
                <a:spcPct val="20000"/>
              </a:spcBef>
              <a:buFont typeface="Wingdings" panose="05000000000000000000" charset="0"/>
            </a:pPr>
            <a:r>
              <a:rPr lang="en-US" altLang="en-IN" b="1" dirty="0">
                <a:solidFill>
                  <a:srgbClr val="FF0000"/>
                </a:solidFill>
                <a:latin typeface="Times New Roman" panose="02020603050405020304" pitchFamily="18" charset="0"/>
                <a:sym typeface="+mn-ea"/>
              </a:rPr>
              <a:t>Constructing derived</a:t>
            </a:r>
            <a:endParaRPr lang="en-US" altLang="en-IN" b="1" dirty="0">
              <a:solidFill>
                <a:srgbClr val="FF0000"/>
              </a:solidFill>
              <a:latin typeface="Times New Roman" panose="02020603050405020304" pitchFamily="18" charset="0"/>
              <a:sym typeface="+mn-ea"/>
            </a:endParaRPr>
          </a:p>
          <a:p>
            <a:pPr algn="just">
              <a:spcBef>
                <a:spcPct val="20000"/>
              </a:spcBef>
              <a:buFont typeface="Wingdings" panose="05000000000000000000" charset="0"/>
            </a:pPr>
            <a:r>
              <a:rPr lang="en-US" altLang="en-IN" b="1" dirty="0">
                <a:solidFill>
                  <a:srgbClr val="FF0000"/>
                </a:solidFill>
                <a:latin typeface="Times New Roman" panose="02020603050405020304" pitchFamily="18" charset="0"/>
                <a:sym typeface="+mn-ea"/>
              </a:rPr>
              <a:t>Destructing derived</a:t>
            </a:r>
            <a:endParaRPr lang="en-US" altLang="en-IN" b="1" dirty="0">
              <a:solidFill>
                <a:srgbClr val="FF0000"/>
              </a:solidFill>
              <a:latin typeface="Times New Roman" panose="02020603050405020304" pitchFamily="18" charset="0"/>
              <a:sym typeface="+mn-ea"/>
            </a:endParaRPr>
          </a:p>
          <a:p>
            <a:pPr algn="just">
              <a:spcBef>
                <a:spcPct val="20000"/>
              </a:spcBef>
              <a:buFont typeface="Wingdings" panose="05000000000000000000" charset="0"/>
            </a:pPr>
            <a:r>
              <a:rPr lang="en-US" altLang="en-IN" b="1" dirty="0">
                <a:solidFill>
                  <a:srgbClr val="FF0000"/>
                </a:solidFill>
                <a:latin typeface="Times New Roman" panose="02020603050405020304" pitchFamily="18" charset="0"/>
                <a:sym typeface="+mn-ea"/>
              </a:rPr>
              <a:t>Destructing base</a:t>
            </a:r>
            <a:endParaRPr lang="en-US" altLang="en-IN" b="1" dirty="0">
              <a:solidFill>
                <a:srgbClr val="FF0000"/>
              </a:solidFill>
              <a:latin typeface="Times New Roman" panose="02020603050405020304" pitchFamily="18" charset="0"/>
              <a:sym typeface="+mn-ea"/>
            </a:endParaRPr>
          </a:p>
          <a:p>
            <a:pPr algn="just">
              <a:spcBef>
                <a:spcPct val="20000"/>
              </a:spcBef>
              <a:buFont typeface="Wingdings" panose="05000000000000000000" charset="0"/>
            </a:pPr>
            <a:r>
              <a:rPr lang="en-US" altLang="en-IN" dirty="0">
                <a:solidFill>
                  <a:schemeClr val="tx1"/>
                </a:solidFill>
                <a:latin typeface="Times New Roman" panose="02020603050405020304" pitchFamily="18" charset="0"/>
                <a:sym typeface="+mn-ea"/>
              </a:rPr>
              <a:t> </a:t>
            </a:r>
            <a:endParaRPr lang="en-US" altLang="en-IN" dirty="0">
              <a:solidFill>
                <a:schemeClr val="tx1"/>
              </a:solidFill>
              <a:latin typeface="Times New Roman" panose="02020603050405020304" pitchFamily="18" charset="0"/>
              <a:sym typeface="+mn-ea"/>
            </a:endParaRPr>
          </a:p>
        </p:txBody>
      </p:sp>
      <p:pic>
        <p:nvPicPr>
          <p:cNvPr id="35842"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anchor="ctr"/>
          <a:p>
            <a:pPr algn="r"/>
            <a:fld id="{9A0DB2DC-4C9A-4742-B13C-FB6460FD3503}" type="slidenum">
              <a:rPr lang="es-ES" altLang="en-US" b="1" noProof="1" dirty="0">
                <a:latin typeface="Arial" panose="020B0604020202020204" pitchFamily="34" charset="0"/>
                <a:ea typeface="+mn-ea"/>
                <a:cs typeface="+mn-cs"/>
              </a:rPr>
            </a:fld>
            <a:endParaRPr lang="es-ES" altLang="en-US" b="1" noProof="1" dirty="0">
              <a:latin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a:spAutoFit/>
          </a:bodyPr>
          <a:lstStyle/>
          <a:p>
            <a:pPr marR="0" defTabSz="914400">
              <a:buClrTx/>
              <a:buSzTx/>
              <a:defRPr/>
            </a:pPr>
            <a:endParaRPr kumimoji="0" lang="en-US" kern="1200" cap="none" spc="0" normalizeH="0" baseline="0" noProof="1">
              <a:latin typeface="Arial" panose="020B0604020202020204" pitchFamily="34" charset="0"/>
              <a:ea typeface="+mn-ea"/>
              <a:cs typeface="+mn-cs"/>
            </a:endParaRPr>
          </a:p>
        </p:txBody>
      </p:sp>
      <p:pic>
        <p:nvPicPr>
          <p:cNvPr id="35845"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35846" name="Rectangle 2"/>
          <p:cNvSpPr txBox="1"/>
          <p:nvPr/>
        </p:nvSpPr>
        <p:spPr>
          <a:xfrm>
            <a:off x="142875" y="71438"/>
            <a:ext cx="7943850" cy="642937"/>
          </a:xfrm>
          <a:prstGeom prst="rect">
            <a:avLst/>
          </a:prstGeom>
          <a:noFill/>
          <a:ln w="9525">
            <a:noFill/>
          </a:ln>
        </p:spPr>
        <p:txBody>
          <a:bodyPr anchor="ctr" anchorCtr="0"/>
          <a:p>
            <a:r>
              <a:rPr lang="en-US" altLang="en-IN" sz="3600" dirty="0">
                <a:latin typeface="Times New Roman" panose="02020603050405020304" pitchFamily="18" charset="0"/>
              </a:rPr>
              <a:t>Virtual  Destructor</a:t>
            </a:r>
            <a:endParaRPr lang="en-US" altLang="zh-CN" sz="3600" dirty="0">
              <a:solidFill>
                <a:srgbClr val="002060"/>
              </a:solidFill>
              <a:latin typeface="Times New Roman" panose="02020603050405020304" pitchFamily="18" charset="0"/>
              <a:ea typeface="SimSun" panose="02010600030101010101" pitchFamily="2" charset="-122"/>
            </a:endParaRPr>
          </a:p>
        </p:txBody>
      </p:sp>
      <p:sp>
        <p:nvSpPr>
          <p:cNvPr id="2" name="Text Box 1"/>
          <p:cNvSpPr txBox="1"/>
          <p:nvPr/>
        </p:nvSpPr>
        <p:spPr>
          <a:xfrm>
            <a:off x="4406900" y="1984375"/>
            <a:ext cx="3837305" cy="4853940"/>
          </a:xfrm>
          <a:prstGeom prst="rect">
            <a:avLst/>
          </a:prstGeom>
          <a:noFill/>
        </p:spPr>
        <p:txBody>
          <a:bodyPr wrap="square" rtlCol="0">
            <a:spAutoFit/>
          </a:bodyPr>
          <a:p>
            <a:pPr algn="just">
              <a:spcBef>
                <a:spcPct val="20000"/>
              </a:spcBef>
              <a:buFont typeface="Wingdings" panose="05000000000000000000" charset="0"/>
            </a:pPr>
            <a:r>
              <a:rPr lang="en-US" altLang="en-IN" dirty="0">
                <a:latin typeface="Times New Roman" panose="02020603050405020304" pitchFamily="18" charset="0"/>
                <a:sym typeface="+mn-ea"/>
              </a:rPr>
              <a:t>class derived : public base {</a:t>
            </a:r>
            <a:endParaRPr lang="en-US" altLang="en-IN" dirty="0">
              <a:solidFill>
                <a:schemeClr val="tx1"/>
              </a:solidFill>
              <a:latin typeface="Times New Roman" panose="02020603050405020304" pitchFamily="18" charset="0"/>
              <a:sym typeface="+mn-ea"/>
            </a:endParaRPr>
          </a:p>
          <a:p>
            <a:pPr algn="just">
              <a:spcBef>
                <a:spcPct val="20000"/>
              </a:spcBef>
              <a:buFont typeface="Wingdings" panose="05000000000000000000" charset="0"/>
            </a:pPr>
            <a:r>
              <a:rPr lang="en-US" altLang="en-IN" dirty="0">
                <a:latin typeface="Times New Roman" panose="02020603050405020304" pitchFamily="18" charset="0"/>
                <a:sym typeface="+mn-ea"/>
              </a:rPr>
              <a:t>  public:</a:t>
            </a:r>
            <a:endParaRPr lang="en-US" altLang="en-IN" dirty="0">
              <a:solidFill>
                <a:schemeClr val="tx1"/>
              </a:solidFill>
              <a:latin typeface="Times New Roman" panose="02020603050405020304" pitchFamily="18" charset="0"/>
              <a:sym typeface="+mn-ea"/>
            </a:endParaRPr>
          </a:p>
          <a:p>
            <a:pPr algn="just">
              <a:spcBef>
                <a:spcPct val="20000"/>
              </a:spcBef>
              <a:buFont typeface="Wingdings" panose="05000000000000000000" charset="0"/>
            </a:pPr>
            <a:r>
              <a:rPr lang="en-US" altLang="en-IN" dirty="0">
                <a:latin typeface="Times New Roman" panose="02020603050405020304" pitchFamily="18" charset="0"/>
                <a:sym typeface="+mn-ea"/>
              </a:rPr>
              <a:t>    derived()    </a:t>
            </a:r>
            <a:endParaRPr lang="en-US" altLang="en-IN" dirty="0">
              <a:solidFill>
                <a:schemeClr val="tx1"/>
              </a:solidFill>
              <a:latin typeface="Times New Roman" panose="02020603050405020304" pitchFamily="18" charset="0"/>
              <a:sym typeface="+mn-ea"/>
            </a:endParaRPr>
          </a:p>
          <a:p>
            <a:pPr algn="just">
              <a:spcBef>
                <a:spcPct val="20000"/>
              </a:spcBef>
              <a:buFont typeface="Wingdings" panose="05000000000000000000" charset="0"/>
            </a:pPr>
            <a:r>
              <a:rPr lang="en-US" altLang="en-IN" dirty="0">
                <a:latin typeface="Times New Roman" panose="02020603050405020304" pitchFamily="18" charset="0"/>
                <a:sym typeface="+mn-ea"/>
              </a:rPr>
              <a:t>    { cout &lt;&lt; "Constructing derived\n"; }</a:t>
            </a:r>
            <a:endParaRPr lang="en-US" altLang="en-IN" dirty="0">
              <a:solidFill>
                <a:schemeClr val="tx1"/>
              </a:solidFill>
              <a:latin typeface="Times New Roman" panose="02020603050405020304" pitchFamily="18" charset="0"/>
              <a:sym typeface="+mn-ea"/>
            </a:endParaRPr>
          </a:p>
          <a:p>
            <a:pPr algn="just">
              <a:spcBef>
                <a:spcPct val="20000"/>
              </a:spcBef>
              <a:buFont typeface="Wingdings" panose="05000000000000000000" charset="0"/>
            </a:pPr>
            <a:r>
              <a:rPr lang="en-US" altLang="en-IN" dirty="0">
                <a:latin typeface="Times New Roman" panose="02020603050405020304" pitchFamily="18" charset="0"/>
                <a:sym typeface="+mn-ea"/>
              </a:rPr>
              <a:t>    virtual ~derived()</a:t>
            </a:r>
            <a:endParaRPr lang="en-US" altLang="en-IN" dirty="0">
              <a:solidFill>
                <a:schemeClr val="tx1"/>
              </a:solidFill>
              <a:latin typeface="Times New Roman" panose="02020603050405020304" pitchFamily="18" charset="0"/>
              <a:sym typeface="+mn-ea"/>
            </a:endParaRPr>
          </a:p>
          <a:p>
            <a:pPr algn="just">
              <a:spcBef>
                <a:spcPct val="20000"/>
              </a:spcBef>
              <a:buFont typeface="Wingdings" panose="05000000000000000000" charset="0"/>
            </a:pPr>
            <a:r>
              <a:rPr lang="en-US" altLang="en-IN" dirty="0">
                <a:latin typeface="Times New Roman" panose="02020603050405020304" pitchFamily="18" charset="0"/>
                <a:sym typeface="+mn-ea"/>
              </a:rPr>
              <a:t>    { cout &lt;&lt; "Destructing derived\n"; }</a:t>
            </a:r>
            <a:endParaRPr lang="en-US" altLang="en-IN" dirty="0">
              <a:solidFill>
                <a:schemeClr val="tx1"/>
              </a:solidFill>
              <a:latin typeface="Times New Roman" panose="02020603050405020304" pitchFamily="18" charset="0"/>
              <a:sym typeface="+mn-ea"/>
            </a:endParaRPr>
          </a:p>
          <a:p>
            <a:pPr algn="just">
              <a:spcBef>
                <a:spcPct val="20000"/>
              </a:spcBef>
              <a:buFont typeface="Wingdings" panose="05000000000000000000" charset="0"/>
            </a:pPr>
            <a:r>
              <a:rPr lang="en-US" altLang="en-IN" dirty="0">
                <a:latin typeface="Times New Roman" panose="02020603050405020304" pitchFamily="18" charset="0"/>
                <a:sym typeface="+mn-ea"/>
              </a:rPr>
              <a:t>};</a:t>
            </a:r>
            <a:endParaRPr lang="en-US" altLang="en-IN" dirty="0">
              <a:solidFill>
                <a:schemeClr val="tx1"/>
              </a:solidFill>
              <a:latin typeface="Times New Roman" panose="02020603050405020304" pitchFamily="18" charset="0"/>
              <a:sym typeface="+mn-ea"/>
            </a:endParaRPr>
          </a:p>
          <a:p>
            <a:r>
              <a:rPr lang="en-US"/>
              <a:t>int main()</a:t>
            </a:r>
            <a:endParaRPr lang="en-US"/>
          </a:p>
          <a:p>
            <a:r>
              <a:rPr lang="en-US"/>
              <a:t>{</a:t>
            </a:r>
            <a:endParaRPr lang="en-US"/>
          </a:p>
          <a:p>
            <a:r>
              <a:rPr lang="en-US"/>
              <a:t>  derived *d = new derived(); </a:t>
            </a:r>
            <a:endParaRPr lang="en-US"/>
          </a:p>
          <a:p>
            <a:r>
              <a:rPr lang="en-US"/>
              <a:t>  base *b = d;</a:t>
            </a:r>
            <a:endParaRPr lang="en-US"/>
          </a:p>
          <a:p>
            <a:r>
              <a:rPr lang="en-US"/>
              <a:t>  delete b;</a:t>
            </a:r>
            <a:endParaRPr lang="en-US"/>
          </a:p>
          <a:p>
            <a:r>
              <a:rPr lang="en-US"/>
              <a:t>  getchar();</a:t>
            </a:r>
            <a:endParaRPr lang="en-US"/>
          </a:p>
          <a:p>
            <a:r>
              <a:rPr lang="en-US"/>
              <a:t>  return 0;</a:t>
            </a:r>
            <a:endParaRPr lang="en-US"/>
          </a:p>
          <a:p>
            <a:r>
              <a:rPr lang="en-US"/>
              <a:t>}</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0" y="228600"/>
            <a:ext cx="8153400" cy="990600"/>
          </a:xfrm>
        </p:spPr>
        <p:txBody>
          <a:bodyPr/>
          <a:lstStyle/>
          <a:p>
            <a:r>
              <a:rPr lang="en-US" b="1" dirty="0" smtClean="0">
                <a:solidFill>
                  <a:schemeClr val="tx1"/>
                </a:solidFill>
                <a:latin typeface="Cambria" panose="02040503050406030204" pitchFamily="18" charset="0"/>
              </a:rPr>
              <a:t>Virtual Constructor</a:t>
            </a:r>
            <a:endParaRPr lang="en-US"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7452363" y="3810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sp>
        <p:nvSpPr>
          <p:cNvPr id="9" name="Slide Number Placeholder 8"/>
          <p:cNvSpPr>
            <a:spLocks noGrp="1"/>
          </p:cNvSpPr>
          <p:nvPr>
            <p:ph type="sldNum" sz="quarter" idx="12"/>
          </p:nvPr>
        </p:nvSpPr>
        <p:spPr/>
        <p:txBody>
          <a:bodyPr>
            <a:normAutofit/>
          </a:bodyPr>
          <a:lstStyle/>
          <a:p>
            <a:pPr>
              <a:defRPr/>
            </a:pPr>
            <a:fld id="{F22323B9-1D87-4D56-A1A0-9DA960EA2996}" type="slidenum">
              <a:rPr lang="en-US" smtClean="0"/>
            </a:fld>
            <a:endParaRPr lang="en-US" dirty="0"/>
          </a:p>
        </p:txBody>
      </p:sp>
      <p:sp>
        <p:nvSpPr>
          <p:cNvPr id="13" name="TextBox 12"/>
          <p:cNvSpPr txBox="1"/>
          <p:nvPr/>
        </p:nvSpPr>
        <p:spPr>
          <a:xfrm>
            <a:off x="33668" y="1503574"/>
            <a:ext cx="8881732" cy="400110"/>
          </a:xfrm>
          <a:prstGeom prst="rect">
            <a:avLst/>
          </a:prstGeom>
          <a:noFill/>
          <a:ln w="12700">
            <a:noFill/>
            <a:prstDash val="sysDash"/>
          </a:ln>
        </p:spPr>
        <p:txBody>
          <a:bodyPr wrap="square" rtlCol="0">
            <a:spAutoFit/>
          </a:bodyPr>
          <a:lstStyle/>
          <a:p>
            <a:pPr marL="52705" lvl="2" indent="6350" algn="just">
              <a:spcBef>
                <a:spcPts val="600"/>
              </a:spcBef>
              <a:buClr>
                <a:srgbClr val="C00000"/>
              </a:buClr>
              <a:buSzPct val="90000"/>
            </a:pPr>
            <a:r>
              <a:rPr lang="en-US" sz="2000" dirty="0" smtClean="0">
                <a:latin typeface="Cambria" panose="02040503050406030204" pitchFamily="18" charset="0"/>
              </a:rPr>
              <a:t>A constructor of a class can not be virtual and it causes a syntax error.</a:t>
            </a:r>
            <a:endParaRPr lang="en-US" sz="2000" dirty="0" smtClean="0">
              <a:latin typeface="Cambria" panose="02040503050406030204" pitchFamily="18" charset="0"/>
            </a:endParaRPr>
          </a:p>
        </p:txBody>
      </p:sp>
      <p:pic>
        <p:nvPicPr>
          <p:cNvPr id="7" name="Picture 2" descr="Image result for virtual constructor c++"/>
          <p:cNvPicPr>
            <a:picLocks noChangeAspect="1" noChangeArrowheads="1"/>
          </p:cNvPicPr>
          <p:nvPr/>
        </p:nvPicPr>
        <p:blipFill>
          <a:blip r:embed="rId2"/>
          <a:srcRect/>
          <a:stretch>
            <a:fillRect/>
          </a:stretch>
        </p:blipFill>
        <p:spPr bwMode="auto">
          <a:xfrm>
            <a:off x="3505200" y="1894367"/>
            <a:ext cx="2209800" cy="2066925"/>
          </a:xfrm>
          <a:prstGeom prst="rect">
            <a:avLst/>
          </a:prstGeom>
          <a:noFill/>
        </p:spPr>
      </p:pic>
      <p:sp>
        <p:nvSpPr>
          <p:cNvPr id="8" name="TextBox 7"/>
          <p:cNvSpPr txBox="1"/>
          <p:nvPr/>
        </p:nvSpPr>
        <p:spPr>
          <a:xfrm>
            <a:off x="54934" y="4296823"/>
            <a:ext cx="8957932" cy="2323713"/>
          </a:xfrm>
          <a:prstGeom prst="rect">
            <a:avLst/>
          </a:prstGeom>
          <a:noFill/>
          <a:ln w="12700">
            <a:noFill/>
            <a:prstDash val="sysDash"/>
          </a:ln>
        </p:spPr>
        <p:txBody>
          <a:bodyPr wrap="square" rtlCol="0">
            <a:spAutoFit/>
          </a:bodyPr>
          <a:lstStyle/>
          <a:p>
            <a:pPr marL="515620" lvl="2" indent="-457200" algn="just">
              <a:spcBef>
                <a:spcPts val="600"/>
              </a:spcBef>
              <a:buClr>
                <a:srgbClr val="C00000"/>
              </a:buClr>
              <a:buSzPct val="90000"/>
              <a:buFont typeface="Wingdings" panose="05000000000000000000" pitchFamily="2" charset="2"/>
              <a:buChar char="q"/>
            </a:pPr>
            <a:r>
              <a:rPr lang="en-US" sz="2000" dirty="0" smtClean="0">
                <a:latin typeface="Cambria" panose="02040503050406030204" pitchFamily="18" charset="0"/>
              </a:rPr>
              <a:t>C++ Compiler must be aware of the class type to create the object during the compile time of the program.</a:t>
            </a:r>
            <a:endParaRPr lang="en-US" sz="2000" dirty="0" smtClean="0">
              <a:latin typeface="Cambria" panose="02040503050406030204" pitchFamily="18" charset="0"/>
            </a:endParaRPr>
          </a:p>
          <a:p>
            <a:pPr marL="515620" lvl="2" indent="-457200" algn="just">
              <a:spcBef>
                <a:spcPts val="600"/>
              </a:spcBef>
              <a:buClr>
                <a:srgbClr val="C00000"/>
              </a:buClr>
              <a:buSzPct val="90000"/>
              <a:buFont typeface="Wingdings" panose="05000000000000000000" pitchFamily="2" charset="2"/>
              <a:buChar char="q"/>
            </a:pPr>
            <a:r>
              <a:rPr lang="en-US" sz="2000" dirty="0" smtClean="0">
                <a:latin typeface="Cambria" panose="02040503050406030204" pitchFamily="18" charset="0"/>
              </a:rPr>
              <a:t>In C++, object creation and object type are tightly coupled but a virtual constructor decouples object creation from its type. The choice of object to be created is decided dynamically by the compiler, based on the name of constructor used along with the new keyword and hence there is no need of virtual constructor.</a:t>
            </a:r>
            <a:endParaRPr lang="en-US" sz="2000" dirty="0" smtClean="0">
              <a:latin typeface="Cambria" panose="02040503050406030204" pitchFamily="18" charset="0"/>
            </a:endParaRPr>
          </a:p>
        </p:txBody>
      </p:sp>
      <p:sp>
        <p:nvSpPr>
          <p:cNvPr id="10" name="TextBox 9"/>
          <p:cNvSpPr txBox="1"/>
          <p:nvPr/>
        </p:nvSpPr>
        <p:spPr>
          <a:xfrm>
            <a:off x="228600" y="4004932"/>
            <a:ext cx="4038600" cy="369332"/>
          </a:xfrm>
          <a:prstGeom prst="rect">
            <a:avLst/>
          </a:prstGeom>
          <a:solidFill>
            <a:schemeClr val="accent2"/>
          </a:solidFill>
        </p:spPr>
        <p:txBody>
          <a:bodyPr wrap="square" rtlCol="0">
            <a:spAutoFit/>
          </a:bodyPr>
          <a:lstStyle/>
          <a:p>
            <a:r>
              <a:rPr lang="en-US" i="1" dirty="0" smtClean="0">
                <a:solidFill>
                  <a:schemeClr val="bg1"/>
                </a:solidFill>
                <a:latin typeface="+mn-lt"/>
              </a:rPr>
              <a:t>Why?</a:t>
            </a:r>
            <a:endParaRPr lang="en-US" i="1" dirty="0" smtClean="0">
              <a:solidFill>
                <a:schemeClr val="bg1"/>
              </a:solidFill>
              <a:latin typeface="+mn-lt"/>
            </a:endParaRPr>
          </a:p>
        </p:txBody>
      </p:sp>
      <p:sp>
        <p:nvSpPr>
          <p:cNvPr id="11" name="TextBox 10"/>
          <p:cNvSpPr txBox="1"/>
          <p:nvPr/>
        </p:nvSpPr>
        <p:spPr>
          <a:xfrm>
            <a:off x="1259523" y="1196658"/>
            <a:ext cx="7858125" cy="369888"/>
          </a:xfrm>
          <a:prstGeom prst="rect">
            <a:avLst/>
          </a:prstGeom>
          <a:solidFill>
            <a:schemeClr val="accent3">
              <a:lumMod val="75000"/>
            </a:schemeClr>
          </a:solidFill>
        </p:spPr>
        <p:txBody>
          <a:bodyPr>
            <a:spAutoFit/>
          </a:bodyPr>
          <a:p>
            <a:pPr marR="0" defTabSz="914400">
              <a:buClrTx/>
              <a:buSzTx/>
              <a:defRPr/>
            </a:pPr>
            <a:endParaRPr kumimoji="0" lang="en-US" kern="1200" cap="none" spc="0" normalizeH="0" baseline="0" noProof="1">
              <a:latin typeface="Arial" panose="020B0604020202020204" pitchFamily="34" charset="0"/>
              <a:ea typeface="+mn-ea"/>
              <a:cs typeface="+mn-cs"/>
            </a:endParaRPr>
          </a:p>
        </p:txBody>
      </p:sp>
      <p:sp>
        <p:nvSpPr>
          <p:cNvPr id="2" name="Slide Number Placeholder 5"/>
          <p:cNvSpPr txBox="1"/>
          <p:nvPr/>
        </p:nvSpPr>
        <p:spPr>
          <a:xfrm>
            <a:off x="179705" y="1138238"/>
            <a:ext cx="1000125" cy="365125"/>
          </a:xfrm>
          <a:prstGeom prst="rect">
            <a:avLst/>
          </a:prstGeom>
          <a:solidFill>
            <a:schemeClr val="accent6"/>
          </a:solidFill>
        </p:spPr>
        <p:txBody>
          <a:bodyPr anchor="ctr"/>
          <a:p>
            <a:pPr algn="r"/>
            <a:fld id="{9A0DB2DC-4C9A-4742-B13C-FB6460FD3503}" type="slidenum">
              <a:rPr lang="es-ES" altLang="en-US" b="1" noProof="1" dirty="0">
                <a:latin typeface="Arial" panose="020B0604020202020204" pitchFamily="34" charset="0"/>
                <a:ea typeface="+mn-ea"/>
                <a:cs typeface="+mn-cs"/>
              </a:rPr>
            </a:fld>
            <a:endParaRPr lang="es-ES" altLang="en-US" b="1" noProof="1"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bg/>
                                          </p:spTgt>
                                        </p:tgtEl>
                                        <p:attrNameLst>
                                          <p:attrName>style.visibility</p:attrName>
                                        </p:attrNameLst>
                                      </p:cBhvr>
                                      <p:to>
                                        <p:strVal val="visible"/>
                                      </p:to>
                                    </p:set>
                                    <p:animEffect transition="in" filter="fade">
                                      <p:cBhvr>
                                        <p:cTn id="7" dur="2000"/>
                                        <p:tgtEl>
                                          <p:spTgt spid="10">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xEl>
                                              <p:pRg st="0" end="0"/>
                                            </p:txEl>
                                          </p:spTgt>
                                        </p:tgtEl>
                                        <p:attrNameLst>
                                          <p:attrName>style.visibility</p:attrName>
                                        </p:attrNameLst>
                                      </p:cBhvr>
                                      <p:to>
                                        <p:strVal val="visible"/>
                                      </p:to>
                                    </p:set>
                                    <p:animEffect transition="in" filter="fade">
                                      <p:cBhvr>
                                        <p:cTn id="10" dur="2000"/>
                                        <p:tgtEl>
                                          <p:spTgt spid="10">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2000"/>
                                        <p:tgtEl>
                                          <p:spTgt spid="8">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1" end="1"/>
                                            </p:txEl>
                                          </p:spTgt>
                                        </p:tgtEl>
                                        <p:attrNameLst>
                                          <p:attrName>style.visibility</p:attrName>
                                        </p:attrNameLst>
                                      </p:cBhvr>
                                      <p:to>
                                        <p:strVal val="visible"/>
                                      </p:to>
                                    </p:set>
                                    <p:animEffect transition="in" filter="fade">
                                      <p:cBhvr>
                                        <p:cTn id="16" dur="20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P spid="10" grpId="0" animBg="1" build="allAtOnce"/>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0" y="228600"/>
            <a:ext cx="8153400" cy="990600"/>
          </a:xfrm>
        </p:spPr>
        <p:txBody>
          <a:bodyPr/>
          <a:lstStyle/>
          <a:p>
            <a:r>
              <a:rPr lang="en-US" b="1" dirty="0" smtClean="0">
                <a:solidFill>
                  <a:schemeClr val="tx1"/>
                </a:solidFill>
                <a:latin typeface="Cambria" panose="02040503050406030204" pitchFamily="18" charset="0"/>
              </a:rPr>
              <a:t>Virtual Destructor</a:t>
            </a:r>
            <a:endParaRPr lang="en-US"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sp>
        <p:nvSpPr>
          <p:cNvPr id="9" name="Slide Number Placeholder 8"/>
          <p:cNvSpPr>
            <a:spLocks noGrp="1"/>
          </p:cNvSpPr>
          <p:nvPr>
            <p:ph type="sldNum" sz="quarter" idx="12"/>
          </p:nvPr>
        </p:nvSpPr>
        <p:spPr/>
        <p:txBody>
          <a:bodyPr>
            <a:normAutofit/>
          </a:bodyPr>
          <a:lstStyle/>
          <a:p>
            <a:pPr>
              <a:defRPr/>
            </a:pPr>
            <a:fld id="{F22323B9-1D87-4D56-A1A0-9DA960EA2996}" type="slidenum">
              <a:rPr lang="en-US" smtClean="0"/>
            </a:fld>
            <a:endParaRPr lang="en-US" dirty="0"/>
          </a:p>
        </p:txBody>
      </p:sp>
      <p:sp>
        <p:nvSpPr>
          <p:cNvPr id="6" name="TextBox 5"/>
          <p:cNvSpPr txBox="1"/>
          <p:nvPr/>
        </p:nvSpPr>
        <p:spPr>
          <a:xfrm>
            <a:off x="33668" y="1535473"/>
            <a:ext cx="9110332" cy="4878259"/>
          </a:xfrm>
          <a:prstGeom prst="rect">
            <a:avLst/>
          </a:prstGeom>
          <a:noFill/>
          <a:ln w="12700">
            <a:noFill/>
            <a:prstDash val="sysDash"/>
          </a:ln>
        </p:spPr>
        <p:txBody>
          <a:bodyPr wrap="square" rtlCol="0">
            <a:spAutoFit/>
          </a:bodyPr>
          <a:lstStyle/>
          <a:p>
            <a:pPr marL="52705" lvl="2" algn="just">
              <a:spcBef>
                <a:spcPts val="600"/>
              </a:spcBef>
              <a:buClr>
                <a:srgbClr val="C00000"/>
              </a:buClr>
              <a:buSzPct val="90000"/>
            </a:pPr>
            <a:r>
              <a:rPr lang="en-US" dirty="0" smtClean="0">
                <a:latin typeface="Cambria" panose="02040503050406030204" pitchFamily="18" charset="0"/>
              </a:rPr>
              <a:t>If the destructor in the base class is not made virtual, then an object that might have been declared of type base class and instance of child class would simply call the base class destructor without calling the derived class destructor. Hence, by making the destructor in the base class virtual, we ensure that the derived class destructor gets called before the base class destructor.</a:t>
            </a:r>
            <a:endParaRPr lang="en-US" dirty="0" smtClean="0">
              <a:latin typeface="Cambria" panose="02040503050406030204" pitchFamily="18" charset="0"/>
            </a:endParaRPr>
          </a:p>
          <a:p>
            <a:pPr marL="52705" lvl="2" algn="just">
              <a:spcBef>
                <a:spcPts val="0"/>
              </a:spcBef>
              <a:buClr>
                <a:srgbClr val="C00000"/>
              </a:buClr>
              <a:buSzPct val="90000"/>
            </a:pPr>
            <a:r>
              <a:rPr lang="en-US" dirty="0" smtClean="0">
                <a:latin typeface="Cambria" panose="02040503050406030204" pitchFamily="18" charset="0"/>
              </a:rPr>
              <a:t>class a</a:t>
            </a:r>
            <a:endParaRPr lang="en-US" dirty="0" smtClean="0">
              <a:latin typeface="Cambria" panose="02040503050406030204" pitchFamily="18" charset="0"/>
            </a:endParaRPr>
          </a:p>
          <a:p>
            <a:pPr marL="52705" lvl="2" algn="just">
              <a:spcBef>
                <a:spcPts val="0"/>
              </a:spcBef>
              <a:buClr>
                <a:srgbClr val="C00000"/>
              </a:buClr>
              <a:buSzPct val="90000"/>
            </a:pPr>
            <a:r>
              <a:rPr lang="en-US" dirty="0" smtClean="0">
                <a:latin typeface="Cambria" panose="02040503050406030204" pitchFamily="18" charset="0"/>
              </a:rPr>
              <a:t>{</a:t>
            </a:r>
            <a:endParaRPr lang="en-US" dirty="0" smtClean="0">
              <a:latin typeface="Cambria" panose="02040503050406030204" pitchFamily="18" charset="0"/>
            </a:endParaRPr>
          </a:p>
          <a:p>
            <a:pPr marL="52705" lvl="2" algn="just">
              <a:spcBef>
                <a:spcPts val="0"/>
              </a:spcBef>
              <a:buClr>
                <a:srgbClr val="C00000"/>
              </a:buClr>
              <a:buSzPct val="90000"/>
            </a:pPr>
            <a:r>
              <a:rPr lang="en-US" dirty="0" smtClean="0">
                <a:latin typeface="Cambria" panose="02040503050406030204" pitchFamily="18" charset="0"/>
              </a:rPr>
              <a:t>   public:</a:t>
            </a:r>
            <a:endParaRPr lang="en-US" dirty="0" smtClean="0">
              <a:latin typeface="Cambria" panose="02040503050406030204" pitchFamily="18" charset="0"/>
            </a:endParaRPr>
          </a:p>
          <a:p>
            <a:pPr marL="52705" lvl="2" algn="just">
              <a:spcBef>
                <a:spcPts val="0"/>
              </a:spcBef>
              <a:buClr>
                <a:srgbClr val="C00000"/>
              </a:buClr>
              <a:buSzPct val="90000"/>
            </a:pPr>
            <a:r>
              <a:rPr lang="en-US" dirty="0" smtClean="0">
                <a:latin typeface="Cambria" panose="02040503050406030204" pitchFamily="18" charset="0"/>
              </a:rPr>
              <a:t>       a() {</a:t>
            </a:r>
            <a:r>
              <a:rPr lang="en-US" dirty="0" err="1" smtClean="0">
                <a:latin typeface="Cambria" panose="02040503050406030204" pitchFamily="18" charset="0"/>
              </a:rPr>
              <a:t>cout</a:t>
            </a:r>
            <a:r>
              <a:rPr lang="en-US" dirty="0" smtClean="0">
                <a:latin typeface="Cambria" panose="02040503050406030204" pitchFamily="18" charset="0"/>
              </a:rPr>
              <a:t>&lt;&lt;"\</a:t>
            </a:r>
            <a:r>
              <a:rPr lang="en-US" dirty="0" err="1" smtClean="0">
                <a:latin typeface="Cambria" panose="02040503050406030204" pitchFamily="18" charset="0"/>
              </a:rPr>
              <a:t>nBase</a:t>
            </a:r>
            <a:r>
              <a:rPr lang="en-US" dirty="0" smtClean="0">
                <a:latin typeface="Cambria" panose="02040503050406030204" pitchFamily="18" charset="0"/>
              </a:rPr>
              <a:t> Constructor\n";}</a:t>
            </a:r>
            <a:endParaRPr lang="en-US" dirty="0" smtClean="0">
              <a:latin typeface="Cambria" panose="02040503050406030204" pitchFamily="18" charset="0"/>
            </a:endParaRPr>
          </a:p>
          <a:p>
            <a:pPr marL="52705" lvl="2" algn="just">
              <a:spcBef>
                <a:spcPts val="0"/>
              </a:spcBef>
              <a:buClr>
                <a:srgbClr val="C00000"/>
              </a:buClr>
              <a:buSzPct val="90000"/>
            </a:pPr>
            <a:r>
              <a:rPr lang="en-US" dirty="0" smtClean="0">
                <a:latin typeface="Cambria" panose="02040503050406030204" pitchFamily="18" charset="0"/>
              </a:rPr>
              <a:t>       ~a(){</a:t>
            </a:r>
            <a:r>
              <a:rPr lang="en-US" dirty="0" err="1" smtClean="0">
                <a:latin typeface="Cambria" panose="02040503050406030204" pitchFamily="18" charset="0"/>
              </a:rPr>
              <a:t>cout</a:t>
            </a:r>
            <a:r>
              <a:rPr lang="en-US" dirty="0" smtClean="0">
                <a:latin typeface="Cambria" panose="02040503050406030204" pitchFamily="18" charset="0"/>
              </a:rPr>
              <a:t>&lt;&lt;"\</a:t>
            </a:r>
            <a:r>
              <a:rPr lang="en-US" dirty="0" err="1" smtClean="0">
                <a:latin typeface="Cambria" panose="02040503050406030204" pitchFamily="18" charset="0"/>
              </a:rPr>
              <a:t>nBase</a:t>
            </a:r>
            <a:r>
              <a:rPr lang="en-US" dirty="0" smtClean="0">
                <a:latin typeface="Cambria" panose="02040503050406030204" pitchFamily="18" charset="0"/>
              </a:rPr>
              <a:t> Destructor\n";}</a:t>
            </a:r>
            <a:endParaRPr lang="en-US" dirty="0" smtClean="0">
              <a:latin typeface="Cambria" panose="02040503050406030204" pitchFamily="18" charset="0"/>
            </a:endParaRPr>
          </a:p>
          <a:p>
            <a:pPr marL="52705" lvl="2" algn="just">
              <a:spcBef>
                <a:spcPts val="0"/>
              </a:spcBef>
              <a:buClr>
                <a:srgbClr val="C00000"/>
              </a:buClr>
              <a:buSzPct val="90000"/>
            </a:pPr>
            <a:r>
              <a:rPr lang="en-US" dirty="0" smtClean="0">
                <a:latin typeface="Cambria" panose="02040503050406030204" pitchFamily="18" charset="0"/>
              </a:rPr>
              <a:t>};</a:t>
            </a:r>
            <a:endParaRPr lang="en-US" dirty="0" smtClean="0">
              <a:latin typeface="Cambria" panose="02040503050406030204" pitchFamily="18" charset="0"/>
            </a:endParaRPr>
          </a:p>
          <a:p>
            <a:pPr marL="52705" lvl="2" algn="just">
              <a:spcBef>
                <a:spcPts val="600"/>
              </a:spcBef>
              <a:buClr>
                <a:srgbClr val="C00000"/>
              </a:buClr>
              <a:buSzPct val="90000"/>
            </a:pPr>
            <a:r>
              <a:rPr lang="en-US" dirty="0" smtClean="0">
                <a:latin typeface="Cambria" panose="02040503050406030204" pitchFamily="18" charset="0"/>
              </a:rPr>
              <a:t>class b : public a</a:t>
            </a:r>
            <a:endParaRPr lang="en-US" dirty="0" smtClean="0">
              <a:latin typeface="Cambria" panose="02040503050406030204" pitchFamily="18" charset="0"/>
            </a:endParaRPr>
          </a:p>
          <a:p>
            <a:pPr marL="52705" lvl="2" algn="just">
              <a:spcBef>
                <a:spcPts val="0"/>
              </a:spcBef>
              <a:buClr>
                <a:srgbClr val="C00000"/>
              </a:buClr>
              <a:buSzPct val="90000"/>
            </a:pPr>
            <a:r>
              <a:rPr lang="en-US" dirty="0" smtClean="0">
                <a:latin typeface="Cambria" panose="02040503050406030204" pitchFamily="18" charset="0"/>
              </a:rPr>
              <a:t>{</a:t>
            </a:r>
            <a:endParaRPr lang="en-US" dirty="0" smtClean="0">
              <a:latin typeface="Cambria" panose="02040503050406030204" pitchFamily="18" charset="0"/>
            </a:endParaRPr>
          </a:p>
          <a:p>
            <a:pPr marL="52705" lvl="2" algn="just">
              <a:spcBef>
                <a:spcPts val="0"/>
              </a:spcBef>
              <a:buClr>
                <a:srgbClr val="C00000"/>
              </a:buClr>
              <a:buSzPct val="90000"/>
            </a:pPr>
            <a:r>
              <a:rPr lang="en-US" dirty="0" smtClean="0">
                <a:latin typeface="Cambria" panose="02040503050406030204" pitchFamily="18" charset="0"/>
              </a:rPr>
              <a:t>   public:</a:t>
            </a:r>
            <a:endParaRPr lang="en-US" dirty="0" smtClean="0">
              <a:latin typeface="Cambria" panose="02040503050406030204" pitchFamily="18" charset="0"/>
            </a:endParaRPr>
          </a:p>
          <a:p>
            <a:pPr marL="52705" lvl="2" algn="just">
              <a:spcBef>
                <a:spcPts val="0"/>
              </a:spcBef>
              <a:buClr>
                <a:srgbClr val="C00000"/>
              </a:buClr>
              <a:buSzPct val="90000"/>
            </a:pPr>
            <a:r>
              <a:rPr lang="en-US" dirty="0" smtClean="0">
                <a:latin typeface="Cambria" panose="02040503050406030204" pitchFamily="18" charset="0"/>
              </a:rPr>
              <a:t>       b(){</a:t>
            </a:r>
            <a:r>
              <a:rPr lang="en-US" dirty="0" err="1" smtClean="0">
                <a:latin typeface="Cambria" panose="02040503050406030204" pitchFamily="18" charset="0"/>
              </a:rPr>
              <a:t>cout</a:t>
            </a:r>
            <a:r>
              <a:rPr lang="en-US" dirty="0" smtClean="0">
                <a:latin typeface="Cambria" panose="02040503050406030204" pitchFamily="18" charset="0"/>
              </a:rPr>
              <a:t>&lt;&lt;"\</a:t>
            </a:r>
            <a:r>
              <a:rPr lang="en-US" dirty="0" err="1" smtClean="0">
                <a:latin typeface="Cambria" panose="02040503050406030204" pitchFamily="18" charset="0"/>
              </a:rPr>
              <a:t>nDerived</a:t>
            </a:r>
            <a:r>
              <a:rPr lang="en-US" dirty="0" smtClean="0">
                <a:latin typeface="Cambria" panose="02040503050406030204" pitchFamily="18" charset="0"/>
              </a:rPr>
              <a:t> Constructor\n";}</a:t>
            </a:r>
            <a:endParaRPr lang="en-US" dirty="0" smtClean="0">
              <a:latin typeface="Cambria" panose="02040503050406030204" pitchFamily="18" charset="0"/>
            </a:endParaRPr>
          </a:p>
          <a:p>
            <a:pPr marL="52705" lvl="2" algn="just">
              <a:spcBef>
                <a:spcPts val="0"/>
              </a:spcBef>
              <a:buClr>
                <a:srgbClr val="C00000"/>
              </a:buClr>
              <a:buSzPct val="90000"/>
            </a:pPr>
            <a:r>
              <a:rPr lang="en-US" dirty="0" smtClean="0">
                <a:latin typeface="Cambria" panose="02040503050406030204" pitchFamily="18" charset="0"/>
              </a:rPr>
              <a:t>       ~b(){</a:t>
            </a:r>
            <a:r>
              <a:rPr lang="en-US" dirty="0" err="1" smtClean="0">
                <a:latin typeface="Cambria" panose="02040503050406030204" pitchFamily="18" charset="0"/>
              </a:rPr>
              <a:t>cout</a:t>
            </a:r>
            <a:r>
              <a:rPr lang="en-US" dirty="0" smtClean="0">
                <a:latin typeface="Cambria" panose="02040503050406030204" pitchFamily="18" charset="0"/>
              </a:rPr>
              <a:t>&lt;&lt;"\</a:t>
            </a:r>
            <a:r>
              <a:rPr lang="en-US" dirty="0" err="1" smtClean="0">
                <a:latin typeface="Cambria" panose="02040503050406030204" pitchFamily="18" charset="0"/>
              </a:rPr>
              <a:t>nDerived</a:t>
            </a:r>
            <a:r>
              <a:rPr lang="en-US" dirty="0" smtClean="0">
                <a:latin typeface="Cambria" panose="02040503050406030204" pitchFamily="18" charset="0"/>
              </a:rPr>
              <a:t> Destructor\n";}</a:t>
            </a:r>
            <a:endParaRPr lang="en-US" dirty="0" smtClean="0">
              <a:latin typeface="Cambria" panose="02040503050406030204" pitchFamily="18" charset="0"/>
            </a:endParaRPr>
          </a:p>
          <a:p>
            <a:pPr marL="52705" lvl="2" algn="just">
              <a:spcBef>
                <a:spcPts val="0"/>
              </a:spcBef>
              <a:buClr>
                <a:srgbClr val="C00000"/>
              </a:buClr>
              <a:buSzPct val="90000"/>
            </a:pPr>
            <a:r>
              <a:rPr lang="en-US" dirty="0" smtClean="0">
                <a:latin typeface="Cambria" panose="02040503050406030204" pitchFamily="18" charset="0"/>
              </a:rPr>
              <a:t>};</a:t>
            </a:r>
            <a:endParaRPr lang="en-US" dirty="0" smtClean="0">
              <a:latin typeface="Cambria" panose="02040503050406030204" pitchFamily="18" charset="0"/>
            </a:endParaRPr>
          </a:p>
        </p:txBody>
      </p:sp>
      <p:sp>
        <p:nvSpPr>
          <p:cNvPr id="7" name="TextBox 6"/>
          <p:cNvSpPr txBox="1"/>
          <p:nvPr/>
        </p:nvSpPr>
        <p:spPr>
          <a:xfrm>
            <a:off x="5029200" y="2971800"/>
            <a:ext cx="3657600" cy="1754326"/>
          </a:xfrm>
          <a:prstGeom prst="rect">
            <a:avLst/>
          </a:prstGeom>
          <a:noFill/>
          <a:ln w="12700">
            <a:noFill/>
            <a:prstDash val="sysDash"/>
          </a:ln>
        </p:spPr>
        <p:txBody>
          <a:bodyPr wrap="square" rtlCol="0">
            <a:spAutoFit/>
          </a:bodyPr>
          <a:lstStyle/>
          <a:p>
            <a:pPr marL="52705" lvl="2" algn="just">
              <a:spcBef>
                <a:spcPts val="0"/>
              </a:spcBef>
              <a:buClr>
                <a:srgbClr val="C00000"/>
              </a:buClr>
              <a:buSzPct val="90000"/>
            </a:pPr>
            <a:r>
              <a:rPr lang="en-US" dirty="0" smtClean="0">
                <a:latin typeface="Cambria" panose="02040503050406030204" pitchFamily="18" charset="0"/>
              </a:rPr>
              <a:t>int main()</a:t>
            </a:r>
            <a:endParaRPr lang="en-US" dirty="0" smtClean="0">
              <a:latin typeface="Cambria" panose="02040503050406030204" pitchFamily="18" charset="0"/>
            </a:endParaRPr>
          </a:p>
          <a:p>
            <a:pPr marL="52705" lvl="2" algn="just">
              <a:spcBef>
                <a:spcPts val="0"/>
              </a:spcBef>
              <a:buClr>
                <a:srgbClr val="C00000"/>
              </a:buClr>
              <a:buSzPct val="90000"/>
            </a:pPr>
            <a:r>
              <a:rPr lang="en-US" dirty="0" smtClean="0">
                <a:latin typeface="Cambria" panose="02040503050406030204" pitchFamily="18" charset="0"/>
              </a:rPr>
              <a:t>{</a:t>
            </a:r>
            <a:endParaRPr lang="en-US" dirty="0" smtClean="0">
              <a:latin typeface="Cambria" panose="02040503050406030204" pitchFamily="18" charset="0"/>
            </a:endParaRPr>
          </a:p>
          <a:p>
            <a:pPr marL="52705" lvl="2" algn="just">
              <a:spcBef>
                <a:spcPts val="0"/>
              </a:spcBef>
              <a:buClr>
                <a:srgbClr val="C00000"/>
              </a:buClr>
              <a:buSzPct val="90000"/>
            </a:pPr>
            <a:r>
              <a:rPr lang="en-US" dirty="0" smtClean="0">
                <a:latin typeface="Cambria" panose="02040503050406030204" pitchFamily="18" charset="0"/>
              </a:rPr>
              <a:t>   a* </a:t>
            </a:r>
            <a:r>
              <a:rPr lang="en-US" dirty="0" err="1" smtClean="0">
                <a:latin typeface="Cambria" panose="02040503050406030204" pitchFamily="18" charset="0"/>
              </a:rPr>
              <a:t>obj</a:t>
            </a:r>
            <a:r>
              <a:rPr lang="en-US" dirty="0" smtClean="0">
                <a:latin typeface="Cambria" panose="02040503050406030204" pitchFamily="18" charset="0"/>
              </a:rPr>
              <a:t>=new b;</a:t>
            </a:r>
            <a:endParaRPr lang="en-US" dirty="0" smtClean="0">
              <a:latin typeface="Cambria" panose="02040503050406030204" pitchFamily="18" charset="0"/>
            </a:endParaRPr>
          </a:p>
          <a:p>
            <a:pPr marL="52705" lvl="2" algn="just">
              <a:spcBef>
                <a:spcPts val="0"/>
              </a:spcBef>
              <a:buClr>
                <a:srgbClr val="C00000"/>
              </a:buClr>
              <a:buSzPct val="90000"/>
            </a:pPr>
            <a:r>
              <a:rPr lang="en-US" dirty="0" smtClean="0">
                <a:latin typeface="Cambria" panose="02040503050406030204" pitchFamily="18" charset="0"/>
              </a:rPr>
              <a:t>   delete </a:t>
            </a:r>
            <a:r>
              <a:rPr lang="en-US" dirty="0" err="1" smtClean="0">
                <a:latin typeface="Cambria" panose="02040503050406030204" pitchFamily="18" charset="0"/>
              </a:rPr>
              <a:t>obj</a:t>
            </a:r>
            <a:r>
              <a:rPr lang="en-US" dirty="0" smtClean="0">
                <a:latin typeface="Cambria" panose="02040503050406030204" pitchFamily="18" charset="0"/>
              </a:rPr>
              <a:t>;</a:t>
            </a:r>
            <a:endParaRPr lang="en-US" dirty="0" smtClean="0">
              <a:latin typeface="Cambria" panose="02040503050406030204" pitchFamily="18" charset="0"/>
            </a:endParaRPr>
          </a:p>
          <a:p>
            <a:pPr marL="52705" lvl="2" algn="just">
              <a:spcBef>
                <a:spcPts val="0"/>
              </a:spcBef>
              <a:buClr>
                <a:srgbClr val="C00000"/>
              </a:buClr>
              <a:buSzPct val="90000"/>
            </a:pPr>
            <a:r>
              <a:rPr lang="en-US" dirty="0" smtClean="0">
                <a:latin typeface="Cambria" panose="02040503050406030204" pitchFamily="18" charset="0"/>
              </a:rPr>
              <a:t>   return 0;</a:t>
            </a:r>
            <a:endParaRPr lang="en-US" dirty="0" smtClean="0">
              <a:latin typeface="Cambria" panose="02040503050406030204" pitchFamily="18" charset="0"/>
            </a:endParaRPr>
          </a:p>
          <a:p>
            <a:pPr marL="52705" lvl="2" algn="just">
              <a:spcBef>
                <a:spcPts val="0"/>
              </a:spcBef>
              <a:buClr>
                <a:srgbClr val="C00000"/>
              </a:buClr>
              <a:buSzPct val="90000"/>
            </a:pPr>
            <a:r>
              <a:rPr lang="en-US" dirty="0" smtClean="0">
                <a:latin typeface="Cambria" panose="02040503050406030204" pitchFamily="18" charset="0"/>
              </a:rPr>
              <a:t>}</a:t>
            </a:r>
            <a:endParaRPr lang="en-US" dirty="0" smtClean="0">
              <a:latin typeface="Cambria" panose="02040503050406030204" pitchFamily="18" charset="0"/>
            </a:endParaRPr>
          </a:p>
        </p:txBody>
      </p:sp>
      <p:cxnSp>
        <p:nvCxnSpPr>
          <p:cNvPr id="10" name="Shape 9"/>
          <p:cNvCxnSpPr>
            <a:endCxn id="7" idx="0"/>
          </p:cNvCxnSpPr>
          <p:nvPr/>
        </p:nvCxnSpPr>
        <p:spPr>
          <a:xfrm flipV="1">
            <a:off x="457200" y="2971800"/>
            <a:ext cx="6400800" cy="3276600"/>
          </a:xfrm>
          <a:prstGeom prst="bentConnector4">
            <a:avLst>
              <a:gd name="adj1" fmla="val 67109"/>
              <a:gd name="adj2" fmla="val 106977"/>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876800" y="4724400"/>
            <a:ext cx="4038600" cy="369332"/>
          </a:xfrm>
          <a:prstGeom prst="rect">
            <a:avLst/>
          </a:prstGeom>
          <a:solidFill>
            <a:schemeClr val="accent2"/>
          </a:solidFill>
        </p:spPr>
        <p:txBody>
          <a:bodyPr wrap="square" rtlCol="0">
            <a:spAutoFit/>
          </a:bodyPr>
          <a:lstStyle/>
          <a:p>
            <a:r>
              <a:rPr lang="en-US" i="1" dirty="0" smtClean="0">
                <a:solidFill>
                  <a:schemeClr val="bg1"/>
                </a:solidFill>
                <a:latin typeface="+mn-lt"/>
              </a:rPr>
              <a:t>Output</a:t>
            </a:r>
            <a:endParaRPr lang="en-US" i="1" dirty="0" smtClean="0">
              <a:solidFill>
                <a:schemeClr val="bg1"/>
              </a:solidFill>
              <a:latin typeface="+mn-lt"/>
            </a:endParaRPr>
          </a:p>
        </p:txBody>
      </p:sp>
      <p:sp>
        <p:nvSpPr>
          <p:cNvPr id="13" name="TextBox 12"/>
          <p:cNvSpPr txBox="1"/>
          <p:nvPr/>
        </p:nvSpPr>
        <p:spPr>
          <a:xfrm>
            <a:off x="4876800" y="5124940"/>
            <a:ext cx="4038600" cy="923330"/>
          </a:xfrm>
          <a:prstGeom prst="rect">
            <a:avLst/>
          </a:prstGeom>
          <a:noFill/>
          <a:ln w="12700">
            <a:noFill/>
            <a:prstDash val="sysDash"/>
          </a:ln>
        </p:spPr>
        <p:txBody>
          <a:bodyPr wrap="square" rtlCol="0">
            <a:spAutoFit/>
          </a:bodyPr>
          <a:lstStyle/>
          <a:p>
            <a:pPr marL="52705" lvl="2" algn="just">
              <a:spcBef>
                <a:spcPts val="0"/>
              </a:spcBef>
              <a:buClr>
                <a:srgbClr val="C00000"/>
              </a:buClr>
              <a:buSzPct val="90000"/>
            </a:pPr>
            <a:r>
              <a:rPr lang="es-ES" dirty="0" smtClean="0">
                <a:latin typeface="Cambria" panose="02040503050406030204" pitchFamily="18" charset="0"/>
              </a:rPr>
              <a:t>Base Constructor</a:t>
            </a:r>
            <a:endParaRPr lang="es-ES" dirty="0" smtClean="0">
              <a:latin typeface="Cambria" panose="02040503050406030204" pitchFamily="18" charset="0"/>
            </a:endParaRPr>
          </a:p>
          <a:p>
            <a:pPr marL="52705" lvl="2" algn="just">
              <a:spcBef>
                <a:spcPts val="0"/>
              </a:spcBef>
              <a:buClr>
                <a:srgbClr val="C00000"/>
              </a:buClr>
              <a:buSzPct val="90000"/>
            </a:pPr>
            <a:r>
              <a:rPr lang="es-ES" dirty="0" smtClean="0">
                <a:latin typeface="Cambria" panose="02040503050406030204" pitchFamily="18" charset="0"/>
              </a:rPr>
              <a:t>Derived Constructor</a:t>
            </a:r>
            <a:endParaRPr lang="es-ES" dirty="0" smtClean="0">
              <a:latin typeface="Cambria" panose="02040503050406030204" pitchFamily="18" charset="0"/>
            </a:endParaRPr>
          </a:p>
          <a:p>
            <a:pPr marL="52705" lvl="2" algn="just">
              <a:spcBef>
                <a:spcPts val="0"/>
              </a:spcBef>
              <a:buClr>
                <a:srgbClr val="C00000"/>
              </a:buClr>
              <a:buSzPct val="90000"/>
            </a:pPr>
            <a:r>
              <a:rPr lang="es-ES" dirty="0" smtClean="0">
                <a:latin typeface="Cambria" panose="02040503050406030204" pitchFamily="18" charset="0"/>
              </a:rPr>
              <a:t>Base Destructor</a:t>
            </a:r>
            <a:endParaRPr lang="en-US" dirty="0" smtClean="0">
              <a:latin typeface="Cambria" panose="02040503050406030204" pitchFamily="18" charset="0"/>
            </a:endParaRPr>
          </a:p>
        </p:txBody>
      </p:sp>
      <p:sp>
        <p:nvSpPr>
          <p:cNvPr id="2" name="Slide Number Placeholder 5"/>
          <p:cNvSpPr txBox="1"/>
          <p:nvPr/>
        </p:nvSpPr>
        <p:spPr>
          <a:xfrm>
            <a:off x="179705" y="1169988"/>
            <a:ext cx="1000125" cy="365125"/>
          </a:xfrm>
          <a:prstGeom prst="rect">
            <a:avLst/>
          </a:prstGeom>
          <a:solidFill>
            <a:schemeClr val="accent6"/>
          </a:solidFill>
        </p:spPr>
        <p:txBody>
          <a:bodyPr anchor="ctr"/>
          <a:p>
            <a:pPr algn="r"/>
            <a:fld id="{9A0DB2DC-4C9A-4742-B13C-FB6460FD3503}" type="slidenum">
              <a:rPr lang="es-ES" altLang="en-US" b="1" noProof="1" dirty="0">
                <a:latin typeface="Arial" panose="020B0604020202020204" pitchFamily="34" charset="0"/>
                <a:ea typeface="+mn-ea"/>
                <a:cs typeface="+mn-cs"/>
              </a:rPr>
            </a:fld>
            <a:endParaRPr lang="es-ES" altLang="en-US" b="1" noProof="1" dirty="0">
              <a:latin typeface="Arial" panose="020B0604020202020204" pitchFamily="34" charset="0"/>
            </a:endParaRPr>
          </a:p>
        </p:txBody>
      </p:sp>
      <p:sp>
        <p:nvSpPr>
          <p:cNvPr id="11" name="TextBox 10"/>
          <p:cNvSpPr txBox="1"/>
          <p:nvPr/>
        </p:nvSpPr>
        <p:spPr>
          <a:xfrm>
            <a:off x="1259523" y="1196658"/>
            <a:ext cx="7858125" cy="369888"/>
          </a:xfrm>
          <a:prstGeom prst="rect">
            <a:avLst/>
          </a:prstGeom>
          <a:solidFill>
            <a:schemeClr val="accent3">
              <a:lumMod val="75000"/>
            </a:schemeClr>
          </a:solidFill>
        </p:spPr>
        <p:txBody>
          <a:bodyPr>
            <a:spAutoFit/>
          </a:bodyPr>
          <a:p>
            <a:pPr marR="0" defTabSz="914400">
              <a:buClrTx/>
              <a:buSzTx/>
              <a:defRPr/>
            </a:pPr>
            <a:endParaRPr kumimoji="0" lang="en-US" kern="1200" cap="none" spc="0" normalizeH="0" baseline="0" noProof="1">
              <a:latin typeface="Arial" panose="020B0604020202020204" pitchFamily="34" charset="0"/>
              <a:ea typeface="+mn-ea"/>
              <a:cs typeface="+mn-cs"/>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0" y="228600"/>
            <a:ext cx="8153400" cy="990600"/>
          </a:xfrm>
        </p:spPr>
        <p:txBody>
          <a:bodyPr/>
          <a:lstStyle/>
          <a:p>
            <a:r>
              <a:rPr lang="en-US" b="1" dirty="0" smtClean="0">
                <a:solidFill>
                  <a:schemeClr val="tx1"/>
                </a:solidFill>
                <a:latin typeface="Cambria" panose="02040503050406030204" pitchFamily="18" charset="0"/>
              </a:rPr>
              <a:t>Virtual Destructor cont…</a:t>
            </a:r>
            <a:endParaRPr lang="en-US"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sp>
        <p:nvSpPr>
          <p:cNvPr id="9" name="Slide Number Placeholder 8"/>
          <p:cNvSpPr>
            <a:spLocks noGrp="1"/>
          </p:cNvSpPr>
          <p:nvPr>
            <p:ph type="sldNum" sz="quarter" idx="12"/>
          </p:nvPr>
        </p:nvSpPr>
        <p:spPr/>
        <p:txBody>
          <a:bodyPr>
            <a:normAutofit/>
          </a:bodyPr>
          <a:lstStyle/>
          <a:p>
            <a:pPr>
              <a:defRPr/>
            </a:pPr>
            <a:fld id="{F22323B9-1D87-4D56-A1A0-9DA960EA2996}" type="slidenum">
              <a:rPr lang="en-US" smtClean="0"/>
            </a:fld>
            <a:endParaRPr lang="en-US" dirty="0"/>
          </a:p>
        </p:txBody>
      </p:sp>
      <p:sp>
        <p:nvSpPr>
          <p:cNvPr id="6" name="TextBox 5"/>
          <p:cNvSpPr txBox="1"/>
          <p:nvPr/>
        </p:nvSpPr>
        <p:spPr>
          <a:xfrm>
            <a:off x="990600" y="2243078"/>
            <a:ext cx="4004932" cy="2862322"/>
          </a:xfrm>
          <a:prstGeom prst="rect">
            <a:avLst/>
          </a:prstGeom>
          <a:noFill/>
          <a:ln w="12700">
            <a:noFill/>
            <a:prstDash val="sysDash"/>
          </a:ln>
        </p:spPr>
        <p:txBody>
          <a:bodyPr wrap="square" rtlCol="0">
            <a:spAutoFit/>
          </a:bodyPr>
          <a:lstStyle/>
          <a:p>
            <a:pPr marL="52705" lvl="2" algn="just">
              <a:spcBef>
                <a:spcPts val="0"/>
              </a:spcBef>
              <a:buClr>
                <a:srgbClr val="C00000"/>
              </a:buClr>
              <a:buSzPct val="90000"/>
            </a:pPr>
            <a:r>
              <a:rPr lang="en-US" smtClean="0">
                <a:latin typeface="Cambria" panose="02040503050406030204" pitchFamily="18" charset="0"/>
              </a:rPr>
              <a:t>By changing</a:t>
            </a:r>
            <a:r>
              <a:rPr lang="en-US" dirty="0" smtClean="0">
                <a:latin typeface="Cambria" panose="02040503050406030204" pitchFamily="18" charset="0"/>
              </a:rPr>
              <a:t>:</a:t>
            </a:r>
            <a:endParaRPr lang="en-US" dirty="0" smtClean="0">
              <a:latin typeface="Cambria" panose="02040503050406030204" pitchFamily="18" charset="0"/>
            </a:endParaRPr>
          </a:p>
          <a:p>
            <a:pPr marL="52705" lvl="2" algn="just">
              <a:spcBef>
                <a:spcPts val="0"/>
              </a:spcBef>
              <a:buClr>
                <a:srgbClr val="C00000"/>
              </a:buClr>
              <a:buSzPct val="90000"/>
            </a:pPr>
            <a:r>
              <a:rPr lang="en-US" dirty="0" smtClean="0">
                <a:latin typeface="Cambria" panose="02040503050406030204" pitchFamily="18" charset="0"/>
              </a:rPr>
              <a:t>~a()</a:t>
            </a:r>
            <a:endParaRPr lang="en-US" dirty="0" smtClean="0">
              <a:latin typeface="Cambria" panose="02040503050406030204" pitchFamily="18" charset="0"/>
            </a:endParaRPr>
          </a:p>
          <a:p>
            <a:pPr marL="52705" lvl="2" algn="just">
              <a:spcBef>
                <a:spcPts val="0"/>
              </a:spcBef>
              <a:buClr>
                <a:srgbClr val="C00000"/>
              </a:buClr>
              <a:buSzPct val="90000"/>
            </a:pPr>
            <a:r>
              <a:rPr lang="en-US" dirty="0" smtClean="0">
                <a:latin typeface="Cambria" panose="02040503050406030204" pitchFamily="18" charset="0"/>
              </a:rPr>
              <a:t>{</a:t>
            </a:r>
            <a:endParaRPr lang="en-US" dirty="0" smtClean="0">
              <a:latin typeface="Cambria" panose="02040503050406030204" pitchFamily="18" charset="0"/>
            </a:endParaRPr>
          </a:p>
          <a:p>
            <a:pPr marL="52705" lvl="2" algn="just">
              <a:spcBef>
                <a:spcPts val="0"/>
              </a:spcBef>
              <a:buClr>
                <a:srgbClr val="C00000"/>
              </a:buClr>
              <a:buSzPct val="90000"/>
            </a:pPr>
            <a:r>
              <a:rPr lang="en-US" dirty="0" smtClean="0">
                <a:latin typeface="Cambria" panose="02040503050406030204" pitchFamily="18" charset="0"/>
              </a:rPr>
              <a:t>   </a:t>
            </a:r>
            <a:r>
              <a:rPr lang="en-US" dirty="0" err="1" smtClean="0">
                <a:latin typeface="Cambria" panose="02040503050406030204" pitchFamily="18" charset="0"/>
              </a:rPr>
              <a:t>printf</a:t>
            </a:r>
            <a:r>
              <a:rPr lang="en-US" dirty="0" smtClean="0">
                <a:latin typeface="Cambria" panose="02040503050406030204" pitchFamily="18" charset="0"/>
              </a:rPr>
              <a:t>("\</a:t>
            </a:r>
            <a:r>
              <a:rPr lang="en-US" dirty="0" err="1" smtClean="0">
                <a:latin typeface="Cambria" panose="02040503050406030204" pitchFamily="18" charset="0"/>
              </a:rPr>
              <a:t>nBase</a:t>
            </a:r>
            <a:r>
              <a:rPr lang="en-US" dirty="0" smtClean="0">
                <a:latin typeface="Cambria" panose="02040503050406030204" pitchFamily="18" charset="0"/>
              </a:rPr>
              <a:t> Destructor\n");</a:t>
            </a:r>
            <a:endParaRPr lang="en-US" dirty="0" smtClean="0">
              <a:latin typeface="Cambria" panose="02040503050406030204" pitchFamily="18" charset="0"/>
            </a:endParaRPr>
          </a:p>
          <a:p>
            <a:pPr marL="52705" lvl="2" algn="just">
              <a:spcBef>
                <a:spcPts val="0"/>
              </a:spcBef>
              <a:buClr>
                <a:srgbClr val="C00000"/>
              </a:buClr>
              <a:buSzPct val="90000"/>
            </a:pPr>
            <a:r>
              <a:rPr lang="en-US" dirty="0" smtClean="0">
                <a:latin typeface="Cambria" panose="02040503050406030204" pitchFamily="18" charset="0"/>
              </a:rPr>
              <a:t>}</a:t>
            </a:r>
            <a:endParaRPr lang="en-US" dirty="0" smtClean="0">
              <a:latin typeface="Cambria" panose="02040503050406030204" pitchFamily="18" charset="0"/>
            </a:endParaRPr>
          </a:p>
          <a:p>
            <a:pPr marL="52705" lvl="2" algn="just">
              <a:spcBef>
                <a:spcPts val="0"/>
              </a:spcBef>
              <a:buClr>
                <a:srgbClr val="C00000"/>
              </a:buClr>
              <a:buSzPct val="90000"/>
            </a:pPr>
            <a:r>
              <a:rPr lang="en-US" dirty="0" smtClean="0">
                <a:latin typeface="Cambria" panose="02040503050406030204" pitchFamily="18" charset="0"/>
              </a:rPr>
              <a:t>to</a:t>
            </a:r>
            <a:endParaRPr lang="en-US" dirty="0" smtClean="0">
              <a:latin typeface="Cambria" panose="02040503050406030204" pitchFamily="18" charset="0"/>
            </a:endParaRPr>
          </a:p>
          <a:p>
            <a:pPr marL="52705" lvl="2" algn="just">
              <a:spcBef>
                <a:spcPts val="0"/>
              </a:spcBef>
              <a:buClr>
                <a:srgbClr val="C00000"/>
              </a:buClr>
              <a:buSzPct val="90000"/>
            </a:pPr>
            <a:r>
              <a:rPr lang="en-US" b="1" dirty="0" smtClean="0">
                <a:solidFill>
                  <a:srgbClr val="C00000"/>
                </a:solidFill>
                <a:latin typeface="Cambria" panose="02040503050406030204" pitchFamily="18" charset="0"/>
              </a:rPr>
              <a:t>virtual</a:t>
            </a:r>
            <a:r>
              <a:rPr lang="en-US" dirty="0" smtClean="0">
                <a:latin typeface="Cambria" panose="02040503050406030204" pitchFamily="18" charset="0"/>
              </a:rPr>
              <a:t> ~a()</a:t>
            </a:r>
            <a:endParaRPr lang="en-US" dirty="0" smtClean="0">
              <a:latin typeface="Cambria" panose="02040503050406030204" pitchFamily="18" charset="0"/>
            </a:endParaRPr>
          </a:p>
          <a:p>
            <a:pPr marL="52705" lvl="2" algn="just">
              <a:spcBef>
                <a:spcPts val="0"/>
              </a:spcBef>
              <a:buClr>
                <a:srgbClr val="C00000"/>
              </a:buClr>
              <a:buSzPct val="90000"/>
            </a:pPr>
            <a:r>
              <a:rPr lang="en-US" dirty="0" smtClean="0">
                <a:latin typeface="Cambria" panose="02040503050406030204" pitchFamily="18" charset="0"/>
              </a:rPr>
              <a:t>{</a:t>
            </a:r>
            <a:endParaRPr lang="en-US" dirty="0" smtClean="0">
              <a:latin typeface="Cambria" panose="02040503050406030204" pitchFamily="18" charset="0"/>
            </a:endParaRPr>
          </a:p>
          <a:p>
            <a:pPr marL="52705" lvl="2" algn="just">
              <a:spcBef>
                <a:spcPts val="0"/>
              </a:spcBef>
              <a:buClr>
                <a:srgbClr val="C00000"/>
              </a:buClr>
              <a:buSzPct val="90000"/>
            </a:pPr>
            <a:r>
              <a:rPr lang="en-US" dirty="0" smtClean="0">
                <a:latin typeface="Cambria" panose="02040503050406030204" pitchFamily="18" charset="0"/>
              </a:rPr>
              <a:t>   </a:t>
            </a:r>
            <a:r>
              <a:rPr lang="en-US" dirty="0" err="1" smtClean="0">
                <a:latin typeface="Cambria" panose="02040503050406030204" pitchFamily="18" charset="0"/>
              </a:rPr>
              <a:t>printf</a:t>
            </a:r>
            <a:r>
              <a:rPr lang="en-US" dirty="0" smtClean="0">
                <a:latin typeface="Cambria" panose="02040503050406030204" pitchFamily="18" charset="0"/>
              </a:rPr>
              <a:t>("\</a:t>
            </a:r>
            <a:r>
              <a:rPr lang="en-US" dirty="0" err="1" smtClean="0">
                <a:latin typeface="Cambria" panose="02040503050406030204" pitchFamily="18" charset="0"/>
              </a:rPr>
              <a:t>nBase</a:t>
            </a:r>
            <a:r>
              <a:rPr lang="en-US" dirty="0" smtClean="0">
                <a:latin typeface="Cambria" panose="02040503050406030204" pitchFamily="18" charset="0"/>
              </a:rPr>
              <a:t> Destructor\n");</a:t>
            </a:r>
            <a:endParaRPr lang="en-US" dirty="0" smtClean="0">
              <a:latin typeface="Cambria" panose="02040503050406030204" pitchFamily="18" charset="0"/>
            </a:endParaRPr>
          </a:p>
          <a:p>
            <a:pPr marL="52705" lvl="2" algn="just">
              <a:spcBef>
                <a:spcPts val="0"/>
              </a:spcBef>
              <a:buClr>
                <a:srgbClr val="C00000"/>
              </a:buClr>
              <a:buSzPct val="90000"/>
            </a:pPr>
            <a:r>
              <a:rPr lang="en-US" dirty="0" smtClean="0">
                <a:latin typeface="Cambria" panose="02040503050406030204" pitchFamily="18" charset="0"/>
              </a:rPr>
              <a:t>}</a:t>
            </a:r>
            <a:endParaRPr lang="en-US" dirty="0" smtClean="0">
              <a:latin typeface="Cambria" panose="02040503050406030204" pitchFamily="18" charset="0"/>
            </a:endParaRPr>
          </a:p>
        </p:txBody>
      </p:sp>
      <p:sp>
        <p:nvSpPr>
          <p:cNvPr id="11" name="Right Arrow Callout 10"/>
          <p:cNvSpPr/>
          <p:nvPr/>
        </p:nvSpPr>
        <p:spPr>
          <a:xfrm>
            <a:off x="4690732" y="2307805"/>
            <a:ext cx="914400" cy="2667000"/>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a:t>
            </a:r>
            <a:endParaRPr lang="en-US" dirty="0"/>
          </a:p>
        </p:txBody>
      </p:sp>
      <p:sp>
        <p:nvSpPr>
          <p:cNvPr id="14" name="TextBox 13"/>
          <p:cNvSpPr txBox="1"/>
          <p:nvPr/>
        </p:nvSpPr>
        <p:spPr>
          <a:xfrm>
            <a:off x="5757532" y="3088676"/>
            <a:ext cx="2472068" cy="1200329"/>
          </a:xfrm>
          <a:prstGeom prst="rect">
            <a:avLst/>
          </a:prstGeom>
          <a:noFill/>
          <a:ln w="12700">
            <a:noFill/>
            <a:prstDash val="sysDash"/>
          </a:ln>
        </p:spPr>
        <p:txBody>
          <a:bodyPr wrap="square" rtlCol="0">
            <a:spAutoFit/>
          </a:bodyPr>
          <a:lstStyle/>
          <a:p>
            <a:pPr marL="52705" lvl="2" algn="just">
              <a:spcBef>
                <a:spcPts val="0"/>
              </a:spcBef>
              <a:buClr>
                <a:srgbClr val="C00000"/>
              </a:buClr>
              <a:buSzPct val="90000"/>
            </a:pPr>
            <a:r>
              <a:rPr lang="es-ES" dirty="0" smtClean="0">
                <a:latin typeface="Cambria" panose="02040503050406030204" pitchFamily="18" charset="0"/>
              </a:rPr>
              <a:t>Base Constructor</a:t>
            </a:r>
            <a:endParaRPr lang="es-ES" dirty="0" smtClean="0">
              <a:latin typeface="Cambria" panose="02040503050406030204" pitchFamily="18" charset="0"/>
            </a:endParaRPr>
          </a:p>
          <a:p>
            <a:pPr marL="52705" lvl="2" algn="just">
              <a:spcBef>
                <a:spcPts val="0"/>
              </a:spcBef>
              <a:buClr>
                <a:srgbClr val="C00000"/>
              </a:buClr>
              <a:buSzPct val="90000"/>
            </a:pPr>
            <a:r>
              <a:rPr lang="es-ES" dirty="0" smtClean="0">
                <a:latin typeface="Cambria" panose="02040503050406030204" pitchFamily="18" charset="0"/>
              </a:rPr>
              <a:t>Derived Constructor</a:t>
            </a:r>
            <a:endParaRPr lang="es-ES" dirty="0" smtClean="0">
              <a:latin typeface="Cambria" panose="02040503050406030204" pitchFamily="18" charset="0"/>
            </a:endParaRPr>
          </a:p>
          <a:p>
            <a:pPr marL="52705" lvl="2" algn="just">
              <a:spcBef>
                <a:spcPts val="0"/>
              </a:spcBef>
              <a:buClr>
                <a:srgbClr val="C00000"/>
              </a:buClr>
              <a:buSzPct val="90000"/>
            </a:pPr>
            <a:r>
              <a:rPr lang="es-ES" dirty="0" smtClean="0">
                <a:latin typeface="Cambria" panose="02040503050406030204" pitchFamily="18" charset="0"/>
              </a:rPr>
              <a:t>Derived Destructor</a:t>
            </a:r>
            <a:endParaRPr lang="es-ES" dirty="0" smtClean="0">
              <a:latin typeface="Cambria" panose="02040503050406030204" pitchFamily="18" charset="0"/>
            </a:endParaRPr>
          </a:p>
          <a:p>
            <a:pPr marL="52705" lvl="2" algn="just">
              <a:spcBef>
                <a:spcPts val="0"/>
              </a:spcBef>
              <a:buClr>
                <a:srgbClr val="C00000"/>
              </a:buClr>
              <a:buSzPct val="90000"/>
            </a:pPr>
            <a:r>
              <a:rPr lang="es-ES" dirty="0" smtClean="0">
                <a:latin typeface="Cambria" panose="02040503050406030204" pitchFamily="18" charset="0"/>
              </a:rPr>
              <a:t>Base Destructor</a:t>
            </a:r>
            <a:endParaRPr lang="en-US" dirty="0" smtClean="0">
              <a:latin typeface="Cambria" panose="02040503050406030204" pitchFamily="18" charset="0"/>
            </a:endParaRPr>
          </a:p>
        </p:txBody>
      </p:sp>
      <p:sp>
        <p:nvSpPr>
          <p:cNvPr id="2" name="TextBox 10"/>
          <p:cNvSpPr txBox="1"/>
          <p:nvPr/>
        </p:nvSpPr>
        <p:spPr>
          <a:xfrm>
            <a:off x="1259523" y="1196658"/>
            <a:ext cx="7858125" cy="369888"/>
          </a:xfrm>
          <a:prstGeom prst="rect">
            <a:avLst/>
          </a:prstGeom>
          <a:solidFill>
            <a:schemeClr val="accent3">
              <a:lumMod val="75000"/>
            </a:schemeClr>
          </a:solidFill>
        </p:spPr>
        <p:txBody>
          <a:bodyPr>
            <a:spAutoFit/>
          </a:bodyPr>
          <a:p>
            <a:pPr marR="0" defTabSz="914400">
              <a:buClrTx/>
              <a:buSzTx/>
              <a:defRPr/>
            </a:pPr>
            <a:endParaRPr kumimoji="0" lang="en-US" kern="1200" cap="none" spc="0" normalizeH="0" baseline="0" noProof="1">
              <a:latin typeface="Arial" panose="020B0604020202020204" pitchFamily="34" charset="0"/>
              <a:ea typeface="+mn-ea"/>
              <a:cs typeface="+mn-cs"/>
            </a:endParaRPr>
          </a:p>
        </p:txBody>
      </p:sp>
      <p:sp>
        <p:nvSpPr>
          <p:cNvPr id="3" name="Slide Number Placeholder 5"/>
          <p:cNvSpPr txBox="1"/>
          <p:nvPr/>
        </p:nvSpPr>
        <p:spPr>
          <a:xfrm>
            <a:off x="179705" y="1169988"/>
            <a:ext cx="1000125" cy="365125"/>
          </a:xfrm>
          <a:prstGeom prst="rect">
            <a:avLst/>
          </a:prstGeom>
          <a:solidFill>
            <a:schemeClr val="accent6"/>
          </a:solidFill>
        </p:spPr>
        <p:txBody>
          <a:bodyPr anchor="ctr"/>
          <a:p>
            <a:pPr algn="r"/>
            <a:fld id="{9A0DB2DC-4C9A-4742-B13C-FB6460FD3503}" type="slidenum">
              <a:rPr lang="es-ES" altLang="en-US" b="1" noProof="1" dirty="0">
                <a:latin typeface="Arial" panose="020B0604020202020204" pitchFamily="34" charset="0"/>
                <a:ea typeface="+mn-ea"/>
                <a:cs typeface="+mn-cs"/>
              </a:rPr>
            </a:fld>
            <a:endParaRPr lang="es-ES" altLang="en-US" b="1" noProof="1" dirty="0">
              <a:latin typeface="Arial" panose="020B0604020202020204"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0" y="228600"/>
            <a:ext cx="8153400" cy="990600"/>
          </a:xfrm>
        </p:spPr>
        <p:txBody>
          <a:bodyPr/>
          <a:lstStyle/>
          <a:p>
            <a:r>
              <a:rPr lang="en-US" b="1" dirty="0" smtClean="0">
                <a:solidFill>
                  <a:schemeClr val="tx1"/>
                </a:solidFill>
                <a:latin typeface="Cambria" panose="02040503050406030204" pitchFamily="18" charset="0"/>
              </a:rPr>
              <a:t>Pure Virtual Destructor</a:t>
            </a:r>
            <a:endParaRPr lang="en-US"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sp>
        <p:nvSpPr>
          <p:cNvPr id="9" name="Slide Number Placeholder 8"/>
          <p:cNvSpPr>
            <a:spLocks noGrp="1"/>
          </p:cNvSpPr>
          <p:nvPr>
            <p:ph type="sldNum" sz="quarter" idx="12"/>
          </p:nvPr>
        </p:nvSpPr>
        <p:spPr/>
        <p:txBody>
          <a:bodyPr>
            <a:normAutofit/>
          </a:bodyPr>
          <a:lstStyle/>
          <a:p>
            <a:pPr>
              <a:defRPr/>
            </a:pPr>
            <a:fld id="{F22323B9-1D87-4D56-A1A0-9DA960EA2996}" type="slidenum">
              <a:rPr lang="en-US" smtClean="0"/>
            </a:fld>
            <a:endParaRPr lang="en-US" dirty="0"/>
          </a:p>
        </p:txBody>
      </p:sp>
      <p:sp>
        <p:nvSpPr>
          <p:cNvPr id="6" name="TextBox 5"/>
          <p:cNvSpPr txBox="1"/>
          <p:nvPr/>
        </p:nvSpPr>
        <p:spPr>
          <a:xfrm>
            <a:off x="33668" y="1535473"/>
            <a:ext cx="8957932" cy="4401205"/>
          </a:xfrm>
          <a:prstGeom prst="rect">
            <a:avLst/>
          </a:prstGeom>
          <a:noFill/>
          <a:ln w="12700">
            <a:noFill/>
            <a:prstDash val="sysDash"/>
          </a:ln>
        </p:spPr>
        <p:txBody>
          <a:bodyPr wrap="square" rtlCol="0">
            <a:spAutoFit/>
          </a:bodyPr>
          <a:lstStyle/>
          <a:p>
            <a:pPr marL="52705" lvl="2" algn="just">
              <a:spcBef>
                <a:spcPts val="0"/>
              </a:spcBef>
              <a:buClr>
                <a:srgbClr val="C00000"/>
              </a:buClr>
              <a:buSzPct val="90000"/>
            </a:pPr>
            <a:r>
              <a:rPr lang="en-US" dirty="0" smtClean="0">
                <a:latin typeface="Cambria" panose="02040503050406030204" pitchFamily="18" charset="0"/>
              </a:rPr>
              <a:t>The difference between Virtual and Pure Virtual Destructor is, that pure virtual destructor will make its Base class Abstract, hence you cannot create object of that class.</a:t>
            </a:r>
            <a:endParaRPr lang="en-US" dirty="0" smtClean="0">
              <a:latin typeface="Cambria" panose="02040503050406030204" pitchFamily="18" charset="0"/>
            </a:endParaRPr>
          </a:p>
          <a:p>
            <a:pPr marL="52705" lvl="2" algn="just">
              <a:spcBef>
                <a:spcPts val="1200"/>
              </a:spcBef>
              <a:buClr>
                <a:srgbClr val="C00000"/>
              </a:buClr>
              <a:buSzPct val="90000"/>
            </a:pPr>
            <a:r>
              <a:rPr lang="en-US" dirty="0" smtClean="0">
                <a:latin typeface="Cambria" panose="02040503050406030204" pitchFamily="18" charset="0"/>
              </a:rPr>
              <a:t>class Base</a:t>
            </a:r>
            <a:endParaRPr lang="en-US" dirty="0" smtClean="0">
              <a:latin typeface="Cambria" panose="02040503050406030204" pitchFamily="18" charset="0"/>
            </a:endParaRPr>
          </a:p>
          <a:p>
            <a:pPr marL="52705" lvl="2" algn="just">
              <a:spcBef>
                <a:spcPts val="0"/>
              </a:spcBef>
              <a:buClr>
                <a:srgbClr val="C00000"/>
              </a:buClr>
              <a:buSzPct val="90000"/>
            </a:pPr>
            <a:r>
              <a:rPr lang="en-US" dirty="0" smtClean="0">
                <a:latin typeface="Cambria" panose="02040503050406030204" pitchFamily="18" charset="0"/>
              </a:rPr>
              <a:t>{</a:t>
            </a:r>
            <a:endParaRPr lang="en-US" dirty="0" smtClean="0">
              <a:latin typeface="Cambria" panose="02040503050406030204" pitchFamily="18" charset="0"/>
            </a:endParaRPr>
          </a:p>
          <a:p>
            <a:pPr marL="52705" lvl="2" algn="just">
              <a:spcBef>
                <a:spcPts val="0"/>
              </a:spcBef>
              <a:buClr>
                <a:srgbClr val="C00000"/>
              </a:buClr>
              <a:buSzPct val="90000"/>
            </a:pPr>
            <a:r>
              <a:rPr lang="en-US" dirty="0" smtClean="0">
                <a:latin typeface="Cambria" panose="02040503050406030204" pitchFamily="18" charset="0"/>
              </a:rPr>
              <a:t> public:</a:t>
            </a:r>
            <a:endParaRPr lang="en-US" dirty="0" smtClean="0">
              <a:latin typeface="Cambria" panose="02040503050406030204" pitchFamily="18" charset="0"/>
            </a:endParaRPr>
          </a:p>
          <a:p>
            <a:pPr marL="52705" lvl="2" algn="just">
              <a:spcBef>
                <a:spcPts val="0"/>
              </a:spcBef>
              <a:buClr>
                <a:srgbClr val="C00000"/>
              </a:buClr>
              <a:buSzPct val="90000"/>
            </a:pPr>
            <a:r>
              <a:rPr lang="en-US" dirty="0" smtClean="0">
                <a:latin typeface="Cambria" panose="02040503050406030204" pitchFamily="18" charset="0"/>
              </a:rPr>
              <a:t> virtual ~Base() = 0;     //Pure Virtual Destructor</a:t>
            </a:r>
            <a:endParaRPr lang="en-US" dirty="0" smtClean="0">
              <a:latin typeface="Cambria" panose="02040503050406030204" pitchFamily="18" charset="0"/>
            </a:endParaRPr>
          </a:p>
          <a:p>
            <a:pPr marL="52705" lvl="2" algn="just">
              <a:spcBef>
                <a:spcPts val="0"/>
              </a:spcBef>
              <a:buClr>
                <a:srgbClr val="C00000"/>
              </a:buClr>
              <a:buSzPct val="90000"/>
            </a:pPr>
            <a:r>
              <a:rPr lang="en-US" dirty="0" smtClean="0">
                <a:latin typeface="Cambria" panose="02040503050406030204" pitchFamily="18" charset="0"/>
              </a:rPr>
              <a:t>};</a:t>
            </a:r>
            <a:endParaRPr lang="en-US" dirty="0" smtClean="0">
              <a:latin typeface="Cambria" panose="02040503050406030204" pitchFamily="18" charset="0"/>
            </a:endParaRPr>
          </a:p>
          <a:p>
            <a:pPr marL="52705" lvl="2" algn="just">
              <a:spcBef>
                <a:spcPts val="0"/>
              </a:spcBef>
              <a:buClr>
                <a:srgbClr val="C00000"/>
              </a:buClr>
              <a:buSzPct val="90000"/>
            </a:pPr>
            <a:endParaRPr lang="en-US" dirty="0" smtClean="0">
              <a:latin typeface="Cambria" panose="02040503050406030204" pitchFamily="18" charset="0"/>
            </a:endParaRPr>
          </a:p>
          <a:p>
            <a:pPr marL="52705" lvl="2" algn="just">
              <a:spcBef>
                <a:spcPts val="0"/>
              </a:spcBef>
              <a:buClr>
                <a:srgbClr val="C00000"/>
              </a:buClr>
              <a:buSzPct val="90000"/>
            </a:pPr>
            <a:r>
              <a:rPr lang="en-US" dirty="0" smtClean="0">
                <a:latin typeface="Cambria" panose="02040503050406030204" pitchFamily="18" charset="0"/>
              </a:rPr>
              <a:t>Base::~Base() { </a:t>
            </a:r>
            <a:r>
              <a:rPr lang="en-US" dirty="0" err="1" smtClean="0">
                <a:latin typeface="Cambria" panose="02040503050406030204" pitchFamily="18" charset="0"/>
              </a:rPr>
              <a:t>cout</a:t>
            </a:r>
            <a:r>
              <a:rPr lang="en-US" dirty="0" smtClean="0">
                <a:latin typeface="Cambria" panose="02040503050406030204" pitchFamily="18" charset="0"/>
              </a:rPr>
              <a:t> &lt;&lt; "Base Destructor"; } //Definition of Pure Virtual Destructor</a:t>
            </a:r>
            <a:endParaRPr lang="en-US" dirty="0" smtClean="0">
              <a:latin typeface="Cambria" panose="02040503050406030204" pitchFamily="18" charset="0"/>
            </a:endParaRPr>
          </a:p>
          <a:p>
            <a:pPr marL="52705" lvl="2" algn="just">
              <a:spcBef>
                <a:spcPts val="0"/>
              </a:spcBef>
              <a:buClr>
                <a:srgbClr val="C00000"/>
              </a:buClr>
              <a:buSzPct val="90000"/>
            </a:pPr>
            <a:endParaRPr lang="en-US" dirty="0" smtClean="0">
              <a:latin typeface="Cambria" panose="02040503050406030204" pitchFamily="18" charset="0"/>
            </a:endParaRPr>
          </a:p>
          <a:p>
            <a:pPr marL="52705" lvl="2" algn="just">
              <a:spcBef>
                <a:spcPts val="0"/>
              </a:spcBef>
              <a:buClr>
                <a:srgbClr val="C00000"/>
              </a:buClr>
              <a:buSzPct val="90000"/>
            </a:pPr>
            <a:r>
              <a:rPr lang="en-US" dirty="0" smtClean="0">
                <a:latin typeface="Cambria" panose="02040503050406030204" pitchFamily="18" charset="0"/>
              </a:rPr>
              <a:t>class Derived : public Base</a:t>
            </a:r>
            <a:endParaRPr lang="en-US" dirty="0" smtClean="0">
              <a:latin typeface="Cambria" panose="02040503050406030204" pitchFamily="18" charset="0"/>
            </a:endParaRPr>
          </a:p>
          <a:p>
            <a:pPr marL="52705" lvl="2" algn="just">
              <a:spcBef>
                <a:spcPts val="0"/>
              </a:spcBef>
              <a:buClr>
                <a:srgbClr val="C00000"/>
              </a:buClr>
              <a:buSzPct val="90000"/>
            </a:pPr>
            <a:r>
              <a:rPr lang="en-US" dirty="0" smtClean="0">
                <a:latin typeface="Cambria" panose="02040503050406030204" pitchFamily="18" charset="0"/>
              </a:rPr>
              <a:t>{</a:t>
            </a:r>
            <a:endParaRPr lang="en-US" dirty="0" smtClean="0">
              <a:latin typeface="Cambria" panose="02040503050406030204" pitchFamily="18" charset="0"/>
            </a:endParaRPr>
          </a:p>
          <a:p>
            <a:pPr marL="52705" lvl="2" algn="just">
              <a:spcBef>
                <a:spcPts val="0"/>
              </a:spcBef>
              <a:buClr>
                <a:srgbClr val="C00000"/>
              </a:buClr>
              <a:buSzPct val="90000"/>
            </a:pPr>
            <a:r>
              <a:rPr lang="en-US" dirty="0" smtClean="0">
                <a:latin typeface="Cambria" panose="02040503050406030204" pitchFamily="18" charset="0"/>
              </a:rPr>
              <a:t> public:</a:t>
            </a:r>
            <a:endParaRPr lang="en-US" dirty="0" smtClean="0">
              <a:latin typeface="Cambria" panose="02040503050406030204" pitchFamily="18" charset="0"/>
            </a:endParaRPr>
          </a:p>
          <a:p>
            <a:pPr marL="52705" lvl="2" algn="just">
              <a:spcBef>
                <a:spcPts val="0"/>
              </a:spcBef>
              <a:buClr>
                <a:srgbClr val="C00000"/>
              </a:buClr>
              <a:buSzPct val="90000"/>
            </a:pPr>
            <a:r>
              <a:rPr lang="en-US" dirty="0" smtClean="0">
                <a:latin typeface="Cambria" panose="02040503050406030204" pitchFamily="18" charset="0"/>
              </a:rPr>
              <a:t> ~Derived() { </a:t>
            </a:r>
            <a:r>
              <a:rPr lang="en-US" dirty="0" err="1" smtClean="0">
                <a:latin typeface="Cambria" panose="02040503050406030204" pitchFamily="18" charset="0"/>
              </a:rPr>
              <a:t>cout</a:t>
            </a:r>
            <a:r>
              <a:rPr lang="en-US" dirty="0" smtClean="0">
                <a:latin typeface="Cambria" panose="02040503050406030204" pitchFamily="18" charset="0"/>
              </a:rPr>
              <a:t>&lt;&lt; "Derived Destructor"; }</a:t>
            </a:r>
            <a:endParaRPr lang="en-US" dirty="0" smtClean="0">
              <a:latin typeface="Cambria" panose="02040503050406030204" pitchFamily="18" charset="0"/>
            </a:endParaRPr>
          </a:p>
          <a:p>
            <a:pPr marL="52705" lvl="2" algn="just">
              <a:spcBef>
                <a:spcPts val="0"/>
              </a:spcBef>
              <a:buClr>
                <a:srgbClr val="C00000"/>
              </a:buClr>
              <a:buSzPct val="90000"/>
            </a:pPr>
            <a:r>
              <a:rPr lang="en-US" dirty="0" smtClean="0">
                <a:latin typeface="Cambria" panose="02040503050406030204" pitchFamily="18" charset="0"/>
              </a:rPr>
              <a:t>};</a:t>
            </a:r>
            <a:endParaRPr lang="en-US" dirty="0" smtClean="0">
              <a:latin typeface="Cambria" panose="02040503050406030204" pitchFamily="18" charset="0"/>
            </a:endParaRPr>
          </a:p>
        </p:txBody>
      </p:sp>
      <p:sp>
        <p:nvSpPr>
          <p:cNvPr id="2" name="Slide Number Placeholder 5"/>
          <p:cNvSpPr txBox="1"/>
          <p:nvPr/>
        </p:nvSpPr>
        <p:spPr>
          <a:xfrm>
            <a:off x="179705" y="1169988"/>
            <a:ext cx="1000125" cy="365125"/>
          </a:xfrm>
          <a:prstGeom prst="rect">
            <a:avLst/>
          </a:prstGeom>
          <a:solidFill>
            <a:schemeClr val="accent6"/>
          </a:solidFill>
        </p:spPr>
        <p:txBody>
          <a:bodyPr anchor="ctr"/>
          <a:p>
            <a:pPr algn="r"/>
            <a:fld id="{9A0DB2DC-4C9A-4742-B13C-FB6460FD3503}" type="slidenum">
              <a:rPr lang="es-ES" altLang="en-US" b="1" noProof="1" dirty="0">
                <a:latin typeface="Arial" panose="020B0604020202020204" pitchFamily="34" charset="0"/>
                <a:ea typeface="+mn-ea"/>
                <a:cs typeface="+mn-cs"/>
              </a:rPr>
            </a:fld>
            <a:endParaRPr lang="es-ES" altLang="en-US" b="1" noProof="1" dirty="0">
              <a:latin typeface="Arial" panose="020B0604020202020204" pitchFamily="34" charset="0"/>
            </a:endParaRPr>
          </a:p>
        </p:txBody>
      </p:sp>
      <p:sp>
        <p:nvSpPr>
          <p:cNvPr id="3" name="TextBox 10"/>
          <p:cNvSpPr txBox="1"/>
          <p:nvPr/>
        </p:nvSpPr>
        <p:spPr>
          <a:xfrm>
            <a:off x="1259523" y="1196658"/>
            <a:ext cx="7858125" cy="369888"/>
          </a:xfrm>
          <a:prstGeom prst="rect">
            <a:avLst/>
          </a:prstGeom>
          <a:solidFill>
            <a:schemeClr val="accent3">
              <a:lumMod val="75000"/>
            </a:schemeClr>
          </a:solidFill>
        </p:spPr>
        <p:txBody>
          <a:bodyPr>
            <a:spAutoFit/>
          </a:bodyPr>
          <a:p>
            <a:pPr marR="0" defTabSz="914400">
              <a:buClrTx/>
              <a:buSzTx/>
              <a:defRPr/>
            </a:pPr>
            <a:endParaRPr kumimoji="0" lang="en-US" kern="1200" cap="none" spc="0" normalizeH="0" baseline="0" noProof="1">
              <a:latin typeface="Arial" panose="020B0604020202020204" pitchFamily="34" charset="0"/>
              <a:ea typeface="+mn-ea"/>
              <a:cs typeface="+mn-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Content Placeholder 2"/>
          <p:cNvSpPr txBox="1"/>
          <p:nvPr/>
        </p:nvSpPr>
        <p:spPr>
          <a:xfrm>
            <a:off x="785813" y="1263650"/>
            <a:ext cx="7858125" cy="5046663"/>
          </a:xfrm>
          <a:prstGeom prst="rect">
            <a:avLst/>
          </a:prstGeom>
          <a:noFill/>
          <a:ln w="9525">
            <a:noFill/>
          </a:ln>
        </p:spPr>
        <p:txBody>
          <a:bodyPr anchor="t"/>
          <a:p>
            <a:pPr marL="285750" indent="-285750" algn="just">
              <a:spcBef>
                <a:spcPct val="20000"/>
              </a:spcBef>
              <a:buFont typeface="Wingdings" panose="05000000000000000000" charset="0"/>
              <a:buChar char="Ø"/>
            </a:pPr>
            <a:r>
              <a:rPr lang="en-US" altLang="en-IN" noProof="1" dirty="0">
                <a:latin typeface="Times New Roman" panose="02020603050405020304" pitchFamily="18" charset="0"/>
                <a:ea typeface="+mn-ea"/>
                <a:cs typeface="+mn-cs"/>
              </a:rPr>
              <a:t>C++ doesnot perform auomatic type conversion of Basic to Class and Class to Basic type.</a:t>
            </a:r>
            <a:endParaRPr lang="en-US" altLang="en-IN" noProof="1" dirty="0">
              <a:latin typeface="Times New Roman" panose="02020603050405020304" pitchFamily="18" charset="0"/>
            </a:endParaRPr>
          </a:p>
          <a:p>
            <a:pPr marL="285750" indent="-285750" algn="just">
              <a:spcBef>
                <a:spcPct val="20000"/>
              </a:spcBef>
              <a:buFont typeface="Wingdings" panose="05000000000000000000" charset="0"/>
              <a:buChar char="Ø"/>
            </a:pPr>
            <a:r>
              <a:rPr lang="en-US" altLang="en-IN" noProof="1" dirty="0">
                <a:latin typeface="Times New Roman" panose="02020603050405020304" pitchFamily="18" charset="0"/>
                <a:ea typeface="+mn-ea"/>
                <a:cs typeface="+mn-cs"/>
              </a:rPr>
              <a:t>For Type conversion , conversion function is required.</a:t>
            </a:r>
            <a:endParaRPr lang="en-US" altLang="en-IN" noProof="1" dirty="0">
              <a:latin typeface="Times New Roman" panose="02020603050405020304" pitchFamily="18" charset="0"/>
            </a:endParaRPr>
          </a:p>
          <a:p>
            <a:pPr marL="285750" indent="-285750" algn="just">
              <a:spcBef>
                <a:spcPct val="20000"/>
              </a:spcBef>
              <a:buFont typeface="Wingdings" panose="05000000000000000000" charset="0"/>
              <a:buChar char="Ø"/>
            </a:pPr>
            <a:r>
              <a:rPr lang="en-US" altLang="en-IN" noProof="1" dirty="0">
                <a:latin typeface="Times New Roman" panose="02020603050405020304" pitchFamily="18" charset="0"/>
                <a:ea typeface="+mn-ea"/>
                <a:cs typeface="+mn-cs"/>
              </a:rPr>
              <a:t>For userdefined datatypes programmers have to convert it by constructor or by casting operator.</a:t>
            </a:r>
            <a:endParaRPr lang="en-US" altLang="en-IN" noProof="1" dirty="0">
              <a:latin typeface="Times New Roman" panose="02020603050405020304" pitchFamily="18" charset="0"/>
            </a:endParaRPr>
          </a:p>
          <a:p>
            <a:pPr marL="285750" indent="-285750" algn="just">
              <a:spcBef>
                <a:spcPct val="20000"/>
              </a:spcBef>
              <a:buFont typeface="Wingdings" panose="05000000000000000000" charset="0"/>
              <a:buChar char="Ø"/>
            </a:pPr>
            <a:endParaRPr lang="en-US" altLang="en-IN" noProof="1" dirty="0">
              <a:latin typeface="Times New Roman" panose="02020603050405020304" pitchFamily="18" charset="0"/>
            </a:endParaRPr>
          </a:p>
          <a:p>
            <a:pPr marL="285750" indent="-285750" algn="just">
              <a:spcBef>
                <a:spcPct val="20000"/>
              </a:spcBef>
              <a:buFont typeface="Wingdings" panose="05000000000000000000" charset="0"/>
              <a:buChar char="Ø"/>
            </a:pPr>
            <a:r>
              <a:rPr lang="en-US" altLang="en-IN" noProof="1" dirty="0">
                <a:latin typeface="Times New Roman" panose="02020603050405020304" pitchFamily="18" charset="0"/>
                <a:ea typeface="+mn-ea"/>
                <a:cs typeface="+mn-cs"/>
              </a:rPr>
              <a:t>There are 3 possibilites of data conversion:-</a:t>
            </a:r>
            <a:endParaRPr lang="en-US" altLang="en-IN" noProof="1" dirty="0">
              <a:latin typeface="Times New Roman" panose="02020603050405020304" pitchFamily="18" charset="0"/>
            </a:endParaRPr>
          </a:p>
          <a:p>
            <a:pPr marL="800100" lvl="1" indent="-342900" algn="just" fontAlgn="base">
              <a:spcBef>
                <a:spcPct val="20000"/>
              </a:spcBef>
              <a:buFont typeface="+mj-lt"/>
              <a:buAutoNum type="arabicPeriod"/>
            </a:pPr>
            <a:r>
              <a:rPr lang="en-US" altLang="en-IN" strike="noStrike" noProof="1" dirty="0">
                <a:latin typeface="Times New Roman" panose="02020603050405020304" pitchFamily="18" charset="0"/>
                <a:ea typeface="+mn-ea"/>
                <a:cs typeface="+mn-cs"/>
              </a:rPr>
              <a:t>Conversion from basic type to class types (using constructor).</a:t>
            </a:r>
            <a:endParaRPr lang="en-US" altLang="en-IN" strike="noStrike" noProof="1" dirty="0">
              <a:latin typeface="Times New Roman" panose="02020603050405020304" pitchFamily="18" charset="0"/>
            </a:endParaRPr>
          </a:p>
          <a:p>
            <a:pPr marL="800100" lvl="1" indent="-342900" algn="just" fontAlgn="base">
              <a:spcBef>
                <a:spcPct val="20000"/>
              </a:spcBef>
              <a:buFont typeface="+mj-lt"/>
              <a:buAutoNum type="arabicPeriod"/>
            </a:pPr>
            <a:r>
              <a:rPr lang="en-US" altLang="en-IN" strike="noStrike" noProof="1" dirty="0">
                <a:latin typeface="Times New Roman" panose="02020603050405020304" pitchFamily="18" charset="0"/>
                <a:ea typeface="+mn-ea"/>
                <a:cs typeface="+mn-cs"/>
                <a:sym typeface="+mn-ea"/>
              </a:rPr>
              <a:t>Conversion from  class type to basic data  type.(using casting operator function)</a:t>
            </a:r>
            <a:endParaRPr lang="en-US" altLang="en-IN" strike="noStrike" noProof="1" dirty="0">
              <a:latin typeface="Times New Roman" panose="02020603050405020304" pitchFamily="18" charset="0"/>
              <a:sym typeface="+mn-ea"/>
            </a:endParaRPr>
          </a:p>
          <a:p>
            <a:pPr marL="800100" lvl="1" indent="-342900" algn="just" fontAlgn="base">
              <a:spcBef>
                <a:spcPct val="20000"/>
              </a:spcBef>
              <a:buFont typeface="+mj-lt"/>
              <a:buAutoNum type="arabicPeriod"/>
            </a:pPr>
            <a:r>
              <a:rPr lang="en-US" altLang="en-IN" strike="noStrike" noProof="1" dirty="0">
                <a:latin typeface="Times New Roman" panose="02020603050405020304" pitchFamily="18" charset="0"/>
                <a:ea typeface="+mn-ea"/>
                <a:cs typeface="+mn-cs"/>
                <a:sym typeface="+mn-ea"/>
              </a:rPr>
              <a:t>Conversion from  one class type to another class  type.(using constructor and casting function)</a:t>
            </a:r>
            <a:endParaRPr lang="en-US" altLang="en-IN" strike="noStrike" noProof="1" dirty="0">
              <a:latin typeface="Times New Roman" panose="02020603050405020304" pitchFamily="18" charset="0"/>
              <a:sym typeface="+mn-ea"/>
            </a:endParaRPr>
          </a:p>
          <a:p>
            <a:pPr marL="800100" lvl="1" indent="-342900" algn="just" fontAlgn="base">
              <a:spcBef>
                <a:spcPct val="20000"/>
              </a:spcBef>
              <a:buFont typeface="+mj-lt"/>
              <a:buAutoNum type="arabicPeriod"/>
            </a:pPr>
            <a:endParaRPr lang="en-US" altLang="en-IN" strike="noStrike" noProof="1" dirty="0">
              <a:latin typeface="Times New Roman" panose="02020603050405020304" pitchFamily="18" charset="0"/>
              <a:sym typeface="+mn-ea"/>
            </a:endParaRPr>
          </a:p>
          <a:p>
            <a:pPr algn="just">
              <a:spcBef>
                <a:spcPct val="20000"/>
              </a:spcBef>
              <a:buFont typeface="+mj-lt"/>
            </a:pPr>
            <a:endParaRPr lang="en-US" altLang="en-IN" noProof="1" dirty="0">
              <a:latin typeface="Times New Roman" panose="02020603050405020304" pitchFamily="18" charset="0"/>
              <a:sym typeface="+mn-ea"/>
            </a:endParaRPr>
          </a:p>
          <a:p>
            <a:pPr marL="800100" lvl="1" indent="-342900" algn="just" fontAlgn="base">
              <a:spcBef>
                <a:spcPct val="20000"/>
              </a:spcBef>
              <a:buFont typeface="+mj-lt"/>
              <a:buAutoNum type="arabicPeriod"/>
            </a:pPr>
            <a:endParaRPr lang="en-US" altLang="en-IN" strike="noStrike" noProof="1" dirty="0">
              <a:latin typeface="Times New Roman" panose="02020603050405020304" pitchFamily="18" charset="0"/>
            </a:endParaRPr>
          </a:p>
        </p:txBody>
      </p:sp>
      <p:pic>
        <p:nvPicPr>
          <p:cNvPr id="35842"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anchor="ctr"/>
          <a:p>
            <a:pPr algn="r"/>
            <a:fld id="{9A0DB2DC-4C9A-4742-B13C-FB6460FD3503}" type="slidenum">
              <a:rPr lang="es-ES" altLang="en-US" b="1" noProof="1" dirty="0">
                <a:latin typeface="Arial" panose="020B0604020202020204" pitchFamily="34" charset="0"/>
                <a:ea typeface="+mn-ea"/>
                <a:cs typeface="+mn-cs"/>
              </a:rPr>
            </a:fld>
            <a:endParaRPr lang="es-ES" altLang="en-US" b="1" noProof="1" dirty="0">
              <a:latin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a:spAutoFit/>
          </a:bodyPr>
          <a:lstStyle/>
          <a:p>
            <a:pPr marR="0" defTabSz="914400">
              <a:buClrTx/>
              <a:buSzTx/>
              <a:defRPr/>
            </a:pPr>
            <a:endParaRPr kumimoji="0" lang="en-US" kern="1200" cap="none" spc="0" normalizeH="0" baseline="0" noProof="1">
              <a:latin typeface="Arial" panose="020B0604020202020204" pitchFamily="34" charset="0"/>
              <a:ea typeface="+mn-ea"/>
              <a:cs typeface="+mn-cs"/>
            </a:endParaRPr>
          </a:p>
        </p:txBody>
      </p:sp>
      <p:pic>
        <p:nvPicPr>
          <p:cNvPr id="35845"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35846" name="Rectangle 2"/>
          <p:cNvSpPr txBox="1"/>
          <p:nvPr/>
        </p:nvSpPr>
        <p:spPr>
          <a:xfrm>
            <a:off x="142875" y="71438"/>
            <a:ext cx="7943850" cy="642937"/>
          </a:xfrm>
          <a:prstGeom prst="rect">
            <a:avLst/>
          </a:prstGeom>
          <a:noFill/>
          <a:ln w="9525">
            <a:noFill/>
          </a:ln>
        </p:spPr>
        <p:txBody>
          <a:bodyPr anchor="ctr" anchorCtr="0"/>
          <a:p>
            <a:r>
              <a:rPr lang="en-US" altLang="en-IN" sz="3600" dirty="0">
                <a:latin typeface="Times New Roman" panose="02020603050405020304" pitchFamily="18" charset="0"/>
              </a:rPr>
              <a:t>Type Conversion</a:t>
            </a:r>
            <a:endParaRPr lang="en-US" altLang="zh-CN" sz="3600" dirty="0">
              <a:solidFill>
                <a:srgbClr val="002060"/>
              </a:solidFill>
              <a:latin typeface="Times New Roman" panose="02020603050405020304" pitchFamily="18" charset="0"/>
              <a:ea typeface="SimSun"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Content Placeholder 2"/>
          <p:cNvSpPr txBox="1"/>
          <p:nvPr/>
        </p:nvSpPr>
        <p:spPr>
          <a:xfrm>
            <a:off x="785813" y="1263650"/>
            <a:ext cx="7858125" cy="5046663"/>
          </a:xfrm>
          <a:prstGeom prst="rect">
            <a:avLst/>
          </a:prstGeom>
          <a:noFill/>
          <a:ln w="9525">
            <a:noFill/>
          </a:ln>
        </p:spPr>
        <p:txBody>
          <a:bodyPr anchor="t"/>
          <a:p>
            <a:pPr marL="285750" indent="-285750" algn="just">
              <a:spcBef>
                <a:spcPct val="20000"/>
              </a:spcBef>
              <a:buFont typeface="Wingdings" panose="05000000000000000000" charset="0"/>
              <a:buChar char="ü"/>
            </a:pPr>
            <a:r>
              <a:rPr lang="en-US" altLang="en-IN" noProof="1" dirty="0">
                <a:latin typeface="Times New Roman" panose="02020603050405020304" pitchFamily="18" charset="0"/>
                <a:ea typeface="+mn-ea"/>
                <a:cs typeface="+mn-cs"/>
              </a:rPr>
              <a:t>The convesion from basic to class type is easily carried out.</a:t>
            </a:r>
            <a:endParaRPr lang="en-US" altLang="en-IN" noProof="1" dirty="0">
              <a:latin typeface="Times New Roman" panose="02020603050405020304" pitchFamily="18" charset="0"/>
              <a:ea typeface="+mn-ea"/>
              <a:cs typeface="+mn-cs"/>
            </a:endParaRPr>
          </a:p>
          <a:p>
            <a:pPr marL="285750" indent="-285750" algn="just">
              <a:spcBef>
                <a:spcPct val="20000"/>
              </a:spcBef>
              <a:buFont typeface="Wingdings" panose="05000000000000000000" charset="0"/>
              <a:buChar char="ü"/>
            </a:pPr>
            <a:r>
              <a:rPr lang="en-US" altLang="en-IN" noProof="1" dirty="0">
                <a:latin typeface="Times New Roman" panose="02020603050405020304" pitchFamily="18" charset="0"/>
                <a:ea typeface="+mn-ea"/>
                <a:cs typeface="+mn-cs"/>
              </a:rPr>
              <a:t>It is automatically done by the compiler with the help of in-build routines or applyig typecasting.</a:t>
            </a:r>
            <a:endParaRPr lang="en-US" altLang="en-IN" noProof="1" dirty="0">
              <a:latin typeface="Times New Roman" panose="02020603050405020304" pitchFamily="18" charset="0"/>
            </a:endParaRPr>
          </a:p>
          <a:p>
            <a:pPr marL="285750" indent="-285750" algn="just">
              <a:spcBef>
                <a:spcPct val="20000"/>
              </a:spcBef>
              <a:buFont typeface="Wingdings" panose="05000000000000000000" charset="0"/>
              <a:buChar char="ü"/>
            </a:pPr>
            <a:r>
              <a:rPr lang="en-US" altLang="en-IN" noProof="1" dirty="0">
                <a:latin typeface="Times New Roman" panose="02020603050405020304" pitchFamily="18" charset="0"/>
                <a:ea typeface="+mn-ea"/>
                <a:cs typeface="+mn-cs"/>
              </a:rPr>
              <a:t>In this type the left-hand operand of = sign is always class type ad right hand operand is always basic type.</a:t>
            </a:r>
            <a:endParaRPr lang="en-US" altLang="en-IN" noProof="1" dirty="0">
              <a:latin typeface="Times New Roman" panose="02020603050405020304" pitchFamily="18" charset="0"/>
            </a:endParaRPr>
          </a:p>
          <a:p>
            <a:pPr algn="just">
              <a:spcBef>
                <a:spcPct val="20000"/>
              </a:spcBef>
              <a:buFont typeface="Wingdings" panose="05000000000000000000" charset="0"/>
            </a:pPr>
            <a:r>
              <a:rPr lang="en-US" altLang="en-IN" noProof="1" dirty="0">
                <a:latin typeface="Times New Roman" panose="02020603050405020304" pitchFamily="18" charset="0"/>
                <a:ea typeface="+mn-ea"/>
                <a:cs typeface="+mn-cs"/>
              </a:rPr>
              <a:t>#include &lt;iostraem&gt;</a:t>
            </a:r>
            <a:endParaRPr lang="en-US" altLang="en-IN" noProof="1" dirty="0">
              <a:latin typeface="Times New Roman" panose="02020603050405020304" pitchFamily="18" charset="0"/>
            </a:endParaRPr>
          </a:p>
          <a:p>
            <a:pPr algn="just">
              <a:spcBef>
                <a:spcPct val="20000"/>
              </a:spcBef>
              <a:buFont typeface="Wingdings" panose="05000000000000000000" charset="0"/>
            </a:pPr>
            <a:r>
              <a:rPr lang="en-US" altLang="en-IN" noProof="1" dirty="0">
                <a:latin typeface="Times New Roman" panose="02020603050405020304" pitchFamily="18" charset="0"/>
                <a:ea typeface="+mn-ea"/>
                <a:cs typeface="+mn-cs"/>
              </a:rPr>
              <a:t>class sample</a:t>
            </a:r>
            <a:endParaRPr lang="en-US" altLang="en-IN" noProof="1" dirty="0">
              <a:latin typeface="Times New Roman" panose="02020603050405020304" pitchFamily="18" charset="0"/>
              <a:ea typeface="+mn-ea"/>
              <a:cs typeface="+mn-cs"/>
            </a:endParaRPr>
          </a:p>
          <a:p>
            <a:pPr algn="just">
              <a:spcBef>
                <a:spcPct val="20000"/>
              </a:spcBef>
              <a:buFont typeface="Wingdings" panose="05000000000000000000" charset="0"/>
            </a:pPr>
            <a:r>
              <a:rPr lang="en-US" altLang="en-IN" noProof="1" dirty="0">
                <a:latin typeface="Times New Roman" panose="02020603050405020304" pitchFamily="18" charset="0"/>
                <a:ea typeface="+mn-ea"/>
                <a:cs typeface="+mn-cs"/>
              </a:rPr>
              <a:t>{</a:t>
            </a:r>
            <a:endParaRPr lang="en-US" altLang="en-IN" noProof="1" dirty="0">
              <a:latin typeface="Times New Roman" panose="02020603050405020304" pitchFamily="18" charset="0"/>
              <a:ea typeface="+mn-ea"/>
              <a:cs typeface="+mn-cs"/>
            </a:endParaRPr>
          </a:p>
          <a:p>
            <a:pPr algn="just">
              <a:spcBef>
                <a:spcPct val="20000"/>
              </a:spcBef>
              <a:buFont typeface="Wingdings" panose="05000000000000000000" charset="0"/>
            </a:pPr>
            <a:r>
              <a:rPr lang="en-US" altLang="en-IN" noProof="1" dirty="0">
                <a:latin typeface="Times New Roman" panose="02020603050405020304" pitchFamily="18" charset="0"/>
                <a:ea typeface="+mn-ea"/>
                <a:cs typeface="+mn-cs"/>
              </a:rPr>
              <a:t>int a;</a:t>
            </a:r>
            <a:endParaRPr lang="en-US" altLang="en-IN" noProof="1" dirty="0">
              <a:latin typeface="Times New Roman" panose="02020603050405020304" pitchFamily="18" charset="0"/>
            </a:endParaRPr>
          </a:p>
          <a:p>
            <a:pPr algn="just">
              <a:spcBef>
                <a:spcPct val="20000"/>
              </a:spcBef>
              <a:buFont typeface="Wingdings" panose="05000000000000000000" charset="0"/>
            </a:pPr>
            <a:r>
              <a:rPr lang="en-US" altLang="en-IN" noProof="1" dirty="0">
                <a:latin typeface="Times New Roman" panose="02020603050405020304" pitchFamily="18" charset="0"/>
                <a:ea typeface="+mn-ea"/>
                <a:cs typeface="+mn-cs"/>
              </a:rPr>
              <a:t>public:</a:t>
            </a:r>
            <a:endParaRPr lang="en-US" altLang="en-IN" noProof="1" dirty="0">
              <a:latin typeface="Times New Roman" panose="02020603050405020304" pitchFamily="18" charset="0"/>
            </a:endParaRPr>
          </a:p>
          <a:p>
            <a:pPr algn="just">
              <a:spcBef>
                <a:spcPct val="20000"/>
              </a:spcBef>
              <a:buFont typeface="Wingdings" panose="05000000000000000000" charset="0"/>
            </a:pPr>
            <a:r>
              <a:rPr lang="en-US" altLang="en-IN" noProof="1" dirty="0">
                <a:latin typeface="Times New Roman" panose="02020603050405020304" pitchFamily="18" charset="0"/>
                <a:ea typeface="+mn-ea"/>
                <a:cs typeface="+mn-cs"/>
              </a:rPr>
              <a:t>sample(){}</a:t>
            </a:r>
            <a:endParaRPr lang="en-US" altLang="en-IN" noProof="1" dirty="0">
              <a:latin typeface="Times New Roman" panose="02020603050405020304" pitchFamily="18" charset="0"/>
            </a:endParaRPr>
          </a:p>
          <a:p>
            <a:pPr algn="just">
              <a:spcBef>
                <a:spcPct val="20000"/>
              </a:spcBef>
              <a:buFont typeface="Wingdings" panose="05000000000000000000" charset="0"/>
            </a:pPr>
            <a:r>
              <a:rPr lang="en-US" altLang="en-IN" noProof="1" dirty="0">
                <a:latin typeface="Times New Roman" panose="02020603050405020304" pitchFamily="18" charset="0"/>
                <a:ea typeface="+mn-ea"/>
                <a:cs typeface="+mn-cs"/>
              </a:rPr>
              <a:t>sample(int x)</a:t>
            </a:r>
            <a:endParaRPr lang="en-US" altLang="en-IN" noProof="1" dirty="0">
              <a:latin typeface="Times New Roman" panose="02020603050405020304" pitchFamily="18" charset="0"/>
            </a:endParaRPr>
          </a:p>
          <a:p>
            <a:pPr algn="just">
              <a:spcBef>
                <a:spcPct val="20000"/>
              </a:spcBef>
              <a:buFont typeface="Wingdings" panose="05000000000000000000" charset="0"/>
            </a:pPr>
            <a:r>
              <a:rPr lang="en-US" altLang="en-IN" noProof="1" dirty="0">
                <a:latin typeface="Times New Roman" panose="02020603050405020304" pitchFamily="18" charset="0"/>
                <a:ea typeface="+mn-ea"/>
                <a:cs typeface="+mn-cs"/>
              </a:rPr>
              <a:t>{</a:t>
            </a:r>
            <a:endParaRPr lang="en-US" altLang="en-IN" noProof="1" dirty="0">
              <a:latin typeface="Times New Roman" panose="02020603050405020304" pitchFamily="18" charset="0"/>
            </a:endParaRPr>
          </a:p>
          <a:p>
            <a:pPr algn="just">
              <a:spcBef>
                <a:spcPct val="20000"/>
              </a:spcBef>
              <a:buFont typeface="Wingdings" panose="05000000000000000000" charset="0"/>
            </a:pPr>
            <a:r>
              <a:rPr lang="en-US" altLang="en-IN" noProof="1" dirty="0">
                <a:latin typeface="Times New Roman" panose="02020603050405020304" pitchFamily="18" charset="0"/>
                <a:ea typeface="+mn-ea"/>
                <a:cs typeface="+mn-cs"/>
              </a:rPr>
              <a:t>a=x;</a:t>
            </a:r>
            <a:endParaRPr lang="en-US" altLang="en-IN" noProof="1" dirty="0">
              <a:latin typeface="Times New Roman" panose="02020603050405020304" pitchFamily="18" charset="0"/>
            </a:endParaRPr>
          </a:p>
          <a:p>
            <a:pPr algn="just">
              <a:spcBef>
                <a:spcPct val="20000"/>
              </a:spcBef>
              <a:buFont typeface="Wingdings" panose="05000000000000000000" charset="0"/>
            </a:pPr>
            <a:r>
              <a:rPr lang="en-US" altLang="en-IN" noProof="1" dirty="0">
                <a:latin typeface="Times New Roman" panose="02020603050405020304" pitchFamily="18" charset="0"/>
                <a:ea typeface="+mn-ea"/>
                <a:cs typeface="+mn-cs"/>
              </a:rPr>
              <a:t>}</a:t>
            </a:r>
            <a:endParaRPr lang="en-US" altLang="en-IN" noProof="1" dirty="0">
              <a:latin typeface="Times New Roman" panose="02020603050405020304" pitchFamily="18" charset="0"/>
            </a:endParaRPr>
          </a:p>
          <a:p>
            <a:pPr marL="285750" indent="-285750" algn="just">
              <a:spcBef>
                <a:spcPct val="20000"/>
              </a:spcBef>
              <a:buFont typeface="Wingdings" panose="05000000000000000000" charset="0"/>
              <a:buChar char="ü"/>
            </a:pPr>
            <a:endParaRPr lang="en-US" altLang="en-IN" noProof="1" dirty="0">
              <a:latin typeface="Times New Roman" panose="02020603050405020304" pitchFamily="18" charset="0"/>
            </a:endParaRPr>
          </a:p>
        </p:txBody>
      </p:sp>
      <p:pic>
        <p:nvPicPr>
          <p:cNvPr id="36866"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anchor="ctr"/>
          <a:p>
            <a:pPr algn="r"/>
            <a:fld id="{9A0DB2DC-4C9A-4742-B13C-FB6460FD3503}" type="slidenum">
              <a:rPr lang="es-ES" altLang="en-US" b="1" noProof="1" dirty="0">
                <a:latin typeface="Arial" panose="020B0604020202020204" pitchFamily="34" charset="0"/>
                <a:ea typeface="+mn-ea"/>
                <a:cs typeface="+mn-cs"/>
              </a:rPr>
            </a:fld>
            <a:endParaRPr lang="es-ES" altLang="en-US" b="1" noProof="1" dirty="0">
              <a:latin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a:spAutoFit/>
          </a:bodyPr>
          <a:lstStyle/>
          <a:p>
            <a:pPr marR="0" defTabSz="914400">
              <a:buClrTx/>
              <a:buSzTx/>
              <a:defRPr/>
            </a:pPr>
            <a:endParaRPr kumimoji="0" lang="en-US" kern="1200" cap="none" spc="0" normalizeH="0" baseline="0" noProof="1">
              <a:latin typeface="Arial" panose="020B0604020202020204" pitchFamily="34" charset="0"/>
              <a:ea typeface="+mn-ea"/>
              <a:cs typeface="+mn-cs"/>
            </a:endParaRPr>
          </a:p>
        </p:txBody>
      </p:sp>
      <p:pic>
        <p:nvPicPr>
          <p:cNvPr id="36869"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36870" name="Rectangle 2"/>
          <p:cNvSpPr txBox="1"/>
          <p:nvPr/>
        </p:nvSpPr>
        <p:spPr>
          <a:xfrm>
            <a:off x="142875" y="71438"/>
            <a:ext cx="7943850" cy="642937"/>
          </a:xfrm>
          <a:prstGeom prst="rect">
            <a:avLst/>
          </a:prstGeom>
          <a:noFill/>
          <a:ln w="9525">
            <a:noFill/>
          </a:ln>
        </p:spPr>
        <p:txBody>
          <a:bodyPr anchor="ctr" anchorCtr="0"/>
          <a:p>
            <a:r>
              <a:rPr lang="en-US" altLang="en-IN" sz="3600" dirty="0">
                <a:latin typeface="Times New Roman" panose="02020603050405020304" pitchFamily="18" charset="0"/>
              </a:rPr>
              <a:t>Conversion from basic type class type.</a:t>
            </a:r>
            <a:endParaRPr lang="en-US" altLang="zh-CN" sz="3600" dirty="0">
              <a:solidFill>
                <a:srgbClr val="002060"/>
              </a:solidFill>
              <a:latin typeface="Times New Roman" panose="02020603050405020304" pitchFamily="18" charset="0"/>
              <a:ea typeface="SimSun" panose="02010600030101010101" pitchFamily="2" charset="-122"/>
            </a:endParaRPr>
          </a:p>
        </p:txBody>
      </p:sp>
      <p:sp>
        <p:nvSpPr>
          <p:cNvPr id="36871" name="Text Box 1"/>
          <p:cNvSpPr txBox="1"/>
          <p:nvPr/>
        </p:nvSpPr>
        <p:spPr>
          <a:xfrm>
            <a:off x="4410075" y="2801938"/>
            <a:ext cx="3546475" cy="3303587"/>
          </a:xfrm>
          <a:prstGeom prst="rect">
            <a:avLst/>
          </a:prstGeom>
          <a:noFill/>
          <a:ln w="9525">
            <a:noFill/>
          </a:ln>
        </p:spPr>
        <p:txBody>
          <a:bodyPr wrap="square" anchor="t" anchorCtr="0">
            <a:spAutoFit/>
          </a:bodyPr>
          <a:p>
            <a:pPr algn="just">
              <a:spcBef>
                <a:spcPct val="20000"/>
              </a:spcBef>
            </a:pPr>
            <a:r>
              <a:rPr lang="en-US" altLang="en-IN" dirty="0">
                <a:latin typeface="Times New Roman" panose="02020603050405020304" pitchFamily="18" charset="0"/>
              </a:rPr>
              <a:t>void display(){</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cout&lt;&lt; “a='&lt;&lt;a;</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a:t>
            </a:r>
            <a:endParaRPr lang="en-US" altLang="en-IN" dirty="0">
              <a:latin typeface="Times New Roman" panose="02020603050405020304" pitchFamily="18" charset="0"/>
            </a:endParaRPr>
          </a:p>
          <a:p>
            <a:endParaRPr lang="en-US" altLang="zh-CN">
              <a:latin typeface="Arial" panose="020B0604020202020204" pitchFamily="34" charset="0"/>
            </a:endParaRPr>
          </a:p>
          <a:p>
            <a:r>
              <a:rPr lang="en-US" altLang="zh-CN">
                <a:latin typeface="Arial" panose="020B0604020202020204" pitchFamily="34" charset="0"/>
              </a:rPr>
              <a:t>int main</a:t>
            </a:r>
            <a:endParaRPr lang="en-US" altLang="zh-CN">
              <a:latin typeface="Arial" panose="020B0604020202020204" pitchFamily="34" charset="0"/>
            </a:endParaRPr>
          </a:p>
          <a:p>
            <a:r>
              <a:rPr lang="en-US" altLang="zh-CN">
                <a:latin typeface="Arial" panose="020B0604020202020204" pitchFamily="34" charset="0"/>
              </a:rPr>
              <a:t>{</a:t>
            </a:r>
            <a:endParaRPr lang="en-US" altLang="zh-CN">
              <a:latin typeface="Arial" panose="020B0604020202020204" pitchFamily="34" charset="0"/>
            </a:endParaRPr>
          </a:p>
          <a:p>
            <a:r>
              <a:rPr lang="en-US" altLang="zh-CN">
                <a:latin typeface="Arial" panose="020B0604020202020204" pitchFamily="34" charset="0"/>
              </a:rPr>
              <a:t>	int m=10;</a:t>
            </a:r>
            <a:endParaRPr lang="en-US" altLang="zh-CN">
              <a:latin typeface="Arial" panose="020B0604020202020204" pitchFamily="34" charset="0"/>
            </a:endParaRPr>
          </a:p>
          <a:p>
            <a:r>
              <a:rPr lang="en-US" altLang="zh-CN">
                <a:latin typeface="Arial" panose="020B0604020202020204" pitchFamily="34" charset="0"/>
              </a:rPr>
              <a:t>	sample s;</a:t>
            </a:r>
            <a:endParaRPr lang="en-US" altLang="zh-CN">
              <a:latin typeface="Arial" panose="020B0604020202020204" pitchFamily="34" charset="0"/>
            </a:endParaRPr>
          </a:p>
          <a:p>
            <a:r>
              <a:rPr lang="en-US" altLang="zh-CN">
                <a:latin typeface="Arial" panose="020B0604020202020204" pitchFamily="34" charset="0"/>
              </a:rPr>
              <a:t>	s=m; // type conversion</a:t>
            </a:r>
            <a:endParaRPr lang="en-US" altLang="zh-CN">
              <a:latin typeface="Arial" panose="020B0604020202020204" pitchFamily="34" charset="0"/>
            </a:endParaRPr>
          </a:p>
          <a:p>
            <a:r>
              <a:rPr lang="en-US" altLang="zh-CN">
                <a:latin typeface="Arial" panose="020B0604020202020204" pitchFamily="34" charset="0"/>
              </a:rPr>
              <a:t>}</a:t>
            </a:r>
            <a:endParaRPr lang="en-US" altLang="zh-CN">
              <a:latin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Content Placeholder 2"/>
          <p:cNvSpPr txBox="1"/>
          <p:nvPr/>
        </p:nvSpPr>
        <p:spPr>
          <a:xfrm>
            <a:off x="785813" y="1263650"/>
            <a:ext cx="7858125" cy="5046663"/>
          </a:xfrm>
          <a:prstGeom prst="rect">
            <a:avLst/>
          </a:prstGeom>
          <a:noFill/>
          <a:ln w="9525">
            <a:noFill/>
          </a:ln>
        </p:spPr>
        <p:txBody>
          <a:bodyPr anchor="t" anchorCtr="0"/>
          <a:p>
            <a:pPr algn="just">
              <a:spcBef>
                <a:spcPct val="20000"/>
              </a:spcBef>
            </a:pPr>
            <a:r>
              <a:rPr lang="en-US" altLang="en-IN" dirty="0">
                <a:latin typeface="Times New Roman" panose="02020603050405020304" pitchFamily="18" charset="0"/>
              </a:rPr>
              <a:t>#include &lt;iostream&gt;</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class data</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int x, float f;</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public:</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data()</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x=0; f=0;</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data(float m)</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x=2; f=m;</a:t>
            </a: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	}</a:t>
            </a:r>
            <a:endParaRPr lang="en-US" altLang="en-IN" dirty="0">
              <a:latin typeface="Times New Roman" panose="02020603050405020304" pitchFamily="18" charset="0"/>
            </a:endParaRPr>
          </a:p>
          <a:p>
            <a:pPr algn="just">
              <a:spcBef>
                <a:spcPct val="20000"/>
              </a:spcBef>
            </a:pPr>
            <a:endParaRPr lang="en-US" altLang="en-IN" dirty="0">
              <a:latin typeface="Times New Roman" panose="02020603050405020304" pitchFamily="18" charset="0"/>
            </a:endParaRPr>
          </a:p>
          <a:p>
            <a:pPr algn="just">
              <a:spcBef>
                <a:spcPct val="20000"/>
              </a:spcBef>
            </a:pPr>
            <a:r>
              <a:rPr lang="en-US" altLang="en-IN" dirty="0">
                <a:latin typeface="Times New Roman" panose="02020603050405020304" pitchFamily="18" charset="0"/>
              </a:rPr>
              <a:t>}</a:t>
            </a:r>
            <a:endParaRPr lang="en-US" altLang="en-IN" dirty="0">
              <a:latin typeface="Times New Roman" panose="02020603050405020304" pitchFamily="18" charset="0"/>
            </a:endParaRPr>
          </a:p>
          <a:p>
            <a:pPr algn="just">
              <a:spcBef>
                <a:spcPct val="20000"/>
              </a:spcBef>
            </a:pPr>
            <a:endParaRPr lang="en-US" altLang="en-IN" dirty="0">
              <a:latin typeface="Times New Roman" panose="02020603050405020304" pitchFamily="18" charset="0"/>
            </a:endParaRPr>
          </a:p>
        </p:txBody>
      </p:sp>
      <p:pic>
        <p:nvPicPr>
          <p:cNvPr id="37890"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anchor="ctr"/>
          <a:p>
            <a:pPr algn="r"/>
            <a:fld id="{9A0DB2DC-4C9A-4742-B13C-FB6460FD3503}" type="slidenum">
              <a:rPr lang="es-ES" altLang="en-US" b="1" noProof="1" dirty="0">
                <a:latin typeface="Arial" panose="020B0604020202020204" pitchFamily="34" charset="0"/>
                <a:ea typeface="+mn-ea"/>
                <a:cs typeface="+mn-cs"/>
              </a:rPr>
            </a:fld>
            <a:endParaRPr lang="es-ES" altLang="en-US" b="1" noProof="1" dirty="0">
              <a:latin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a:spAutoFit/>
          </a:bodyPr>
          <a:lstStyle/>
          <a:p>
            <a:pPr marR="0" defTabSz="914400">
              <a:buClrTx/>
              <a:buSzTx/>
              <a:defRPr/>
            </a:pPr>
            <a:endParaRPr kumimoji="0" lang="en-US" kern="1200" cap="none" spc="0" normalizeH="0" baseline="0" noProof="1">
              <a:latin typeface="Arial" panose="020B0604020202020204" pitchFamily="34" charset="0"/>
              <a:ea typeface="+mn-ea"/>
              <a:cs typeface="+mn-cs"/>
            </a:endParaRPr>
          </a:p>
        </p:txBody>
      </p:sp>
      <p:pic>
        <p:nvPicPr>
          <p:cNvPr id="37893"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37894" name="Rectangle 2"/>
          <p:cNvSpPr txBox="1"/>
          <p:nvPr/>
        </p:nvSpPr>
        <p:spPr>
          <a:xfrm>
            <a:off x="142875" y="71438"/>
            <a:ext cx="7943850" cy="642937"/>
          </a:xfrm>
          <a:prstGeom prst="rect">
            <a:avLst/>
          </a:prstGeom>
          <a:noFill/>
          <a:ln w="9525">
            <a:noFill/>
          </a:ln>
        </p:spPr>
        <p:txBody>
          <a:bodyPr anchor="ctr" anchorCtr="0"/>
          <a:p>
            <a:r>
              <a:rPr lang="en-US" altLang="en-IN" sz="3600" dirty="0">
                <a:latin typeface="Times New Roman" panose="02020603050405020304" pitchFamily="18" charset="0"/>
              </a:rPr>
              <a:t>Example-1</a:t>
            </a:r>
            <a:endParaRPr lang="en-US" altLang="zh-CN" sz="3600" dirty="0">
              <a:solidFill>
                <a:srgbClr val="002060"/>
              </a:solidFill>
              <a:latin typeface="Times New Roman" panose="02020603050405020304" pitchFamily="18" charset="0"/>
              <a:ea typeface="SimSun" panose="02010600030101010101" pitchFamily="2" charset="-122"/>
            </a:endParaRPr>
          </a:p>
        </p:txBody>
      </p:sp>
      <p:sp>
        <p:nvSpPr>
          <p:cNvPr id="37895" name="Text Box 1"/>
          <p:cNvSpPr txBox="1"/>
          <p:nvPr/>
        </p:nvSpPr>
        <p:spPr>
          <a:xfrm>
            <a:off x="4379913" y="1439863"/>
            <a:ext cx="3648075" cy="3414712"/>
          </a:xfrm>
          <a:prstGeom prst="rect">
            <a:avLst/>
          </a:prstGeom>
          <a:noFill/>
          <a:ln w="9525">
            <a:noFill/>
          </a:ln>
        </p:spPr>
        <p:txBody>
          <a:bodyPr wrap="square" anchor="t" anchorCtr="0">
            <a:spAutoFit/>
          </a:bodyPr>
          <a:p>
            <a:r>
              <a:rPr lang="en-US" altLang="zh-CN">
                <a:latin typeface="Arial" panose="020B0604020202020204" pitchFamily="34" charset="0"/>
              </a:rPr>
              <a:t>void show()</a:t>
            </a:r>
            <a:endParaRPr lang="en-US" altLang="zh-CN">
              <a:latin typeface="Arial" panose="020B0604020202020204" pitchFamily="34" charset="0"/>
            </a:endParaRPr>
          </a:p>
          <a:p>
            <a:r>
              <a:rPr lang="en-US" altLang="zh-CN">
                <a:latin typeface="Arial" panose="020B0604020202020204" pitchFamily="34" charset="0"/>
              </a:rPr>
              <a:t>{</a:t>
            </a:r>
            <a:endParaRPr lang="en-US" altLang="zh-CN">
              <a:latin typeface="Arial" panose="020B0604020202020204" pitchFamily="34" charset="0"/>
            </a:endParaRPr>
          </a:p>
          <a:p>
            <a:r>
              <a:rPr lang="en-US" altLang="zh-CN">
                <a:latin typeface="Arial" panose="020B0604020202020204" pitchFamily="34" charset="0"/>
              </a:rPr>
              <a:t>cout&lt;&lt; x&lt;&lt;f;</a:t>
            </a:r>
            <a:endParaRPr lang="en-US" altLang="zh-CN">
              <a:latin typeface="Arial" panose="020B0604020202020204" pitchFamily="34" charset="0"/>
            </a:endParaRPr>
          </a:p>
          <a:p>
            <a:r>
              <a:rPr lang="en-US" altLang="zh-CN">
                <a:latin typeface="Arial" panose="020B0604020202020204" pitchFamily="34" charset="0"/>
              </a:rPr>
              <a:t>}</a:t>
            </a:r>
            <a:endParaRPr lang="en-US" altLang="zh-CN">
              <a:latin typeface="Arial" panose="020B0604020202020204" pitchFamily="34" charset="0"/>
            </a:endParaRPr>
          </a:p>
          <a:p>
            <a:r>
              <a:rPr lang="en-US" altLang="zh-CN">
                <a:latin typeface="Arial" panose="020B0604020202020204" pitchFamily="34" charset="0"/>
              </a:rPr>
              <a:t>int main()</a:t>
            </a:r>
            <a:endParaRPr lang="en-US" altLang="zh-CN">
              <a:latin typeface="Arial" panose="020B0604020202020204" pitchFamily="34" charset="0"/>
            </a:endParaRPr>
          </a:p>
          <a:p>
            <a:r>
              <a:rPr lang="en-US" altLang="zh-CN">
                <a:latin typeface="Arial" panose="020B0604020202020204" pitchFamily="34" charset="0"/>
              </a:rPr>
              <a:t>{</a:t>
            </a:r>
            <a:endParaRPr lang="en-US" altLang="zh-CN">
              <a:latin typeface="Arial" panose="020B0604020202020204" pitchFamily="34" charset="0"/>
            </a:endParaRPr>
          </a:p>
          <a:p>
            <a:r>
              <a:rPr lang="en-US" altLang="zh-CN">
                <a:latin typeface="Arial" panose="020B0604020202020204" pitchFamily="34" charset="0"/>
              </a:rPr>
              <a:t>	data z;</a:t>
            </a:r>
            <a:endParaRPr lang="en-US" altLang="zh-CN">
              <a:latin typeface="Arial" panose="020B0604020202020204" pitchFamily="34" charset="0"/>
            </a:endParaRPr>
          </a:p>
          <a:p>
            <a:r>
              <a:rPr lang="en-US" altLang="zh-CN">
                <a:latin typeface="Arial" panose="020B0604020202020204" pitchFamily="34" charset="0"/>
              </a:rPr>
              <a:t>	z=1;</a:t>
            </a:r>
            <a:endParaRPr lang="en-US" altLang="zh-CN">
              <a:latin typeface="Arial" panose="020B0604020202020204" pitchFamily="34" charset="0"/>
            </a:endParaRPr>
          </a:p>
          <a:p>
            <a:r>
              <a:rPr lang="en-US" altLang="zh-CN">
                <a:latin typeface="Arial" panose="020B0604020202020204" pitchFamily="34" charset="0"/>
              </a:rPr>
              <a:t>	z.show();</a:t>
            </a:r>
            <a:endParaRPr lang="en-US" altLang="zh-CN">
              <a:latin typeface="Arial" panose="020B0604020202020204" pitchFamily="34" charset="0"/>
            </a:endParaRPr>
          </a:p>
          <a:p>
            <a:r>
              <a:rPr lang="en-US" altLang="zh-CN">
                <a:latin typeface="Arial" panose="020B0604020202020204" pitchFamily="34" charset="0"/>
              </a:rPr>
              <a:t>	z=2.5;</a:t>
            </a:r>
            <a:endParaRPr lang="en-US" altLang="zh-CN">
              <a:latin typeface="Arial" panose="020B0604020202020204" pitchFamily="34" charset="0"/>
            </a:endParaRPr>
          </a:p>
          <a:p>
            <a:r>
              <a:rPr lang="en-US" altLang="zh-CN">
                <a:latin typeface="Arial" panose="020B0604020202020204" pitchFamily="34" charset="0"/>
              </a:rPr>
              <a:t>	z.show();</a:t>
            </a:r>
            <a:endParaRPr lang="en-US" altLang="zh-CN">
              <a:latin typeface="Arial" panose="020B0604020202020204" pitchFamily="34" charset="0"/>
            </a:endParaRPr>
          </a:p>
          <a:p>
            <a:r>
              <a:rPr lang="en-US" altLang="zh-CN">
                <a:latin typeface="Arial" panose="020B0604020202020204" pitchFamily="34" charset="0"/>
              </a:rPr>
              <a:t>}</a:t>
            </a:r>
            <a:endParaRPr lang="en-US" altLang="zh-CN">
              <a:latin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Content Placeholder 2"/>
          <p:cNvSpPr txBox="1"/>
          <p:nvPr/>
        </p:nvSpPr>
        <p:spPr>
          <a:xfrm>
            <a:off x="785813" y="1263650"/>
            <a:ext cx="7858125" cy="5046663"/>
          </a:xfrm>
          <a:prstGeom prst="rect">
            <a:avLst/>
          </a:prstGeom>
          <a:noFill/>
          <a:ln w="9525">
            <a:noFill/>
          </a:ln>
        </p:spPr>
        <p:txBody>
          <a:bodyPr anchor="t"/>
          <a:p>
            <a:pPr marL="285750" indent="-285750" algn="just">
              <a:spcBef>
                <a:spcPct val="20000"/>
              </a:spcBef>
              <a:buFont typeface="Wingdings" panose="05000000000000000000" charset="0"/>
              <a:buChar char="Ø"/>
            </a:pPr>
            <a:r>
              <a:rPr lang="en-US" altLang="en-IN" noProof="1" dirty="0">
                <a:latin typeface="Times New Roman" panose="02020603050405020304" pitchFamily="18" charset="0"/>
                <a:ea typeface="+mn-ea"/>
                <a:cs typeface="+mn-cs"/>
              </a:rPr>
              <a:t>The class type to basic type conversion is done using casting operator function.</a:t>
            </a:r>
            <a:endParaRPr lang="en-US" altLang="en-IN" noProof="1" dirty="0">
              <a:latin typeface="Times New Roman" panose="02020603050405020304" pitchFamily="18" charset="0"/>
            </a:endParaRPr>
          </a:p>
          <a:p>
            <a:pPr marL="285750" indent="-285750" algn="just">
              <a:spcBef>
                <a:spcPct val="20000"/>
              </a:spcBef>
              <a:buFont typeface="Wingdings" panose="05000000000000000000" charset="0"/>
              <a:buChar char="Ø"/>
            </a:pPr>
            <a:r>
              <a:rPr lang="en-US" altLang="en-IN" noProof="1" dirty="0">
                <a:latin typeface="Times New Roman" panose="02020603050405020304" pitchFamily="18" charset="0"/>
                <a:ea typeface="+mn-ea"/>
                <a:cs typeface="+mn-cs"/>
              </a:rPr>
              <a:t>The casting operator function should satisfy the following conditns</a:t>
            </a:r>
            <a:endParaRPr lang="en-US" altLang="en-IN" noProof="1" dirty="0">
              <a:latin typeface="Times New Roman" panose="02020603050405020304" pitchFamily="18" charset="0"/>
            </a:endParaRPr>
          </a:p>
          <a:p>
            <a:pPr marL="742950" lvl="1" indent="-285750" algn="just" fontAlgn="base">
              <a:spcBef>
                <a:spcPct val="20000"/>
              </a:spcBef>
              <a:buFont typeface="Arial" panose="020B0604020202020204" pitchFamily="34" charset="0"/>
              <a:buChar char="•"/>
            </a:pPr>
            <a:r>
              <a:rPr lang="en-US" altLang="en-IN" strike="noStrike" noProof="1" dirty="0">
                <a:latin typeface="Times New Roman" panose="02020603050405020304" pitchFamily="18" charset="0"/>
                <a:ea typeface="+mn-ea"/>
                <a:cs typeface="+mn-cs"/>
              </a:rPr>
              <a:t>It must be a class member</a:t>
            </a:r>
            <a:endParaRPr lang="en-US" altLang="en-IN" strike="noStrike" noProof="1" dirty="0">
              <a:latin typeface="Times New Roman" panose="02020603050405020304" pitchFamily="18" charset="0"/>
            </a:endParaRPr>
          </a:p>
          <a:p>
            <a:pPr marL="742950" lvl="1" indent="-285750" algn="just" fontAlgn="base">
              <a:spcBef>
                <a:spcPct val="20000"/>
              </a:spcBef>
              <a:buFont typeface="Arial" panose="020B0604020202020204" pitchFamily="34" charset="0"/>
              <a:buChar char="•"/>
            </a:pPr>
            <a:r>
              <a:rPr lang="en-US" altLang="en-IN" strike="noStrike" noProof="1" dirty="0">
                <a:latin typeface="Times New Roman" panose="02020603050405020304" pitchFamily="18" charset="0"/>
                <a:ea typeface="+mn-ea"/>
                <a:cs typeface="+mn-cs"/>
              </a:rPr>
              <a:t>It must not mension a return type</a:t>
            </a:r>
            <a:endParaRPr lang="en-US" altLang="en-IN" strike="noStrike" noProof="1" dirty="0">
              <a:latin typeface="Times New Roman" panose="02020603050405020304" pitchFamily="18" charset="0"/>
            </a:endParaRPr>
          </a:p>
          <a:p>
            <a:pPr marL="742950" lvl="1" indent="-285750" algn="just" fontAlgn="base">
              <a:spcBef>
                <a:spcPct val="20000"/>
              </a:spcBef>
              <a:buFont typeface="Arial" panose="020B0604020202020204" pitchFamily="34" charset="0"/>
              <a:buChar char="•"/>
            </a:pPr>
            <a:r>
              <a:rPr lang="en-US" altLang="en-IN" strike="noStrike" noProof="1" dirty="0">
                <a:latin typeface="Times New Roman" panose="02020603050405020304" pitchFamily="18" charset="0"/>
                <a:ea typeface="+mn-ea"/>
                <a:cs typeface="+mn-cs"/>
              </a:rPr>
              <a:t>It must not have any arguments.</a:t>
            </a:r>
            <a:endParaRPr lang="en-US" altLang="en-IN" strike="noStrike" noProof="1" dirty="0">
              <a:latin typeface="Times New Roman" panose="02020603050405020304" pitchFamily="18" charset="0"/>
            </a:endParaRPr>
          </a:p>
          <a:p>
            <a:pPr lvl="1" algn="just" fontAlgn="base">
              <a:spcBef>
                <a:spcPct val="20000"/>
              </a:spcBef>
              <a:buFont typeface="Arial" panose="020B0604020202020204" pitchFamily="34" charset="0"/>
            </a:pPr>
            <a:endParaRPr lang="en-US" altLang="en-IN" strike="noStrike" noProof="1" dirty="0">
              <a:latin typeface="Times New Roman" panose="02020603050405020304" pitchFamily="18" charset="0"/>
            </a:endParaRPr>
          </a:p>
          <a:p>
            <a:pPr lvl="1" algn="just" fontAlgn="base">
              <a:spcBef>
                <a:spcPct val="20000"/>
              </a:spcBef>
              <a:buFont typeface="Arial" panose="020B0604020202020204" pitchFamily="34" charset="0"/>
            </a:pPr>
            <a:r>
              <a:rPr lang="en-US" altLang="en-IN" strike="noStrike" noProof="1" dirty="0">
                <a:latin typeface="Times New Roman" panose="02020603050405020304" pitchFamily="18" charset="0"/>
                <a:ea typeface="+mn-ea"/>
                <a:cs typeface="+mn-cs"/>
              </a:rPr>
              <a:t>Syntax:</a:t>
            </a:r>
            <a:endParaRPr lang="en-US" altLang="en-IN" strike="noStrike" noProof="1" dirty="0">
              <a:latin typeface="Times New Roman" panose="02020603050405020304" pitchFamily="18" charset="0"/>
            </a:endParaRPr>
          </a:p>
          <a:p>
            <a:pPr lvl="1" algn="just" fontAlgn="base">
              <a:spcBef>
                <a:spcPct val="20000"/>
              </a:spcBef>
              <a:buFont typeface="Arial" panose="020B0604020202020204" pitchFamily="34" charset="0"/>
            </a:pPr>
            <a:r>
              <a:rPr lang="en-US" altLang="en-IN" strike="noStrike" noProof="1" dirty="0">
                <a:latin typeface="Times New Roman" panose="02020603050405020304" pitchFamily="18" charset="0"/>
                <a:ea typeface="+mn-ea"/>
                <a:cs typeface="+mn-cs"/>
              </a:rPr>
              <a:t>operator destination_type()</a:t>
            </a:r>
            <a:endParaRPr lang="en-US" altLang="en-IN" strike="noStrike" noProof="1" dirty="0">
              <a:latin typeface="Times New Roman" panose="02020603050405020304" pitchFamily="18" charset="0"/>
            </a:endParaRPr>
          </a:p>
          <a:p>
            <a:pPr lvl="1" algn="just" fontAlgn="base">
              <a:spcBef>
                <a:spcPct val="20000"/>
              </a:spcBef>
              <a:buFont typeface="Arial" panose="020B0604020202020204" pitchFamily="34" charset="0"/>
            </a:pPr>
            <a:r>
              <a:rPr lang="en-US" altLang="en-IN" strike="noStrike" noProof="1" dirty="0">
                <a:latin typeface="Times New Roman" panose="02020603050405020304" pitchFamily="18" charset="0"/>
                <a:ea typeface="+mn-ea"/>
                <a:cs typeface="+mn-cs"/>
              </a:rPr>
              <a:t>{</a:t>
            </a:r>
            <a:endParaRPr lang="en-US" altLang="en-IN" strike="noStrike" noProof="1" dirty="0">
              <a:latin typeface="Times New Roman" panose="02020603050405020304" pitchFamily="18" charset="0"/>
            </a:endParaRPr>
          </a:p>
          <a:p>
            <a:pPr lvl="1" algn="just" fontAlgn="base">
              <a:spcBef>
                <a:spcPct val="20000"/>
              </a:spcBef>
              <a:buFont typeface="Arial" panose="020B0604020202020204" pitchFamily="34" charset="0"/>
            </a:pPr>
            <a:r>
              <a:rPr lang="en-US" altLang="en-IN" strike="noStrike" noProof="1" dirty="0">
                <a:latin typeface="Times New Roman" panose="02020603050405020304" pitchFamily="18" charset="0"/>
                <a:ea typeface="+mn-ea"/>
                <a:cs typeface="+mn-cs"/>
              </a:rPr>
              <a:t>	// body</a:t>
            </a:r>
            <a:endParaRPr lang="en-US" altLang="en-IN" strike="noStrike" noProof="1" dirty="0">
              <a:latin typeface="Times New Roman" panose="02020603050405020304" pitchFamily="18" charset="0"/>
            </a:endParaRPr>
          </a:p>
          <a:p>
            <a:pPr lvl="1" algn="just" fontAlgn="base">
              <a:spcBef>
                <a:spcPct val="20000"/>
              </a:spcBef>
              <a:buFont typeface="Arial" panose="020B0604020202020204" pitchFamily="34" charset="0"/>
            </a:pPr>
            <a:r>
              <a:rPr lang="en-US" altLang="en-IN" strike="noStrike" noProof="1" dirty="0">
                <a:latin typeface="Times New Roman" panose="02020603050405020304" pitchFamily="18" charset="0"/>
                <a:ea typeface="+mn-ea"/>
                <a:cs typeface="+mn-cs"/>
              </a:rPr>
              <a:t>	return;</a:t>
            </a:r>
            <a:endParaRPr lang="en-US" altLang="en-IN" strike="noStrike" noProof="1" dirty="0">
              <a:latin typeface="Times New Roman" panose="02020603050405020304" pitchFamily="18" charset="0"/>
            </a:endParaRPr>
          </a:p>
          <a:p>
            <a:pPr lvl="1" algn="just" fontAlgn="base">
              <a:spcBef>
                <a:spcPct val="20000"/>
              </a:spcBef>
              <a:buFont typeface="Arial" panose="020B0604020202020204" pitchFamily="34" charset="0"/>
            </a:pPr>
            <a:r>
              <a:rPr lang="en-US" altLang="en-IN" strike="noStrike" noProof="1" dirty="0">
                <a:latin typeface="Times New Roman" panose="02020603050405020304" pitchFamily="18" charset="0"/>
                <a:ea typeface="+mn-ea"/>
                <a:cs typeface="+mn-cs"/>
              </a:rPr>
              <a:t>} </a:t>
            </a:r>
            <a:endParaRPr lang="en-US" altLang="en-IN" strike="noStrike" noProof="1" dirty="0">
              <a:latin typeface="Times New Roman" panose="02020603050405020304" pitchFamily="18" charset="0"/>
            </a:endParaRPr>
          </a:p>
        </p:txBody>
      </p:sp>
      <p:pic>
        <p:nvPicPr>
          <p:cNvPr id="38914"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anchor="ctr"/>
          <a:p>
            <a:pPr algn="r"/>
            <a:fld id="{9A0DB2DC-4C9A-4742-B13C-FB6460FD3503}" type="slidenum">
              <a:rPr lang="es-ES" altLang="en-US" b="1" noProof="1" dirty="0">
                <a:latin typeface="Arial" panose="020B0604020202020204" pitchFamily="34" charset="0"/>
                <a:ea typeface="+mn-ea"/>
                <a:cs typeface="+mn-cs"/>
              </a:rPr>
            </a:fld>
            <a:endParaRPr lang="es-ES" altLang="en-US" b="1" noProof="1" dirty="0">
              <a:latin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a:spAutoFit/>
          </a:bodyPr>
          <a:lstStyle/>
          <a:p>
            <a:pPr marR="0" defTabSz="914400">
              <a:buClrTx/>
              <a:buSzTx/>
              <a:defRPr/>
            </a:pPr>
            <a:endParaRPr kumimoji="0" lang="en-US" kern="1200" cap="none" spc="0" normalizeH="0" baseline="0" noProof="1">
              <a:latin typeface="Arial" panose="020B0604020202020204" pitchFamily="34" charset="0"/>
              <a:ea typeface="+mn-ea"/>
              <a:cs typeface="+mn-cs"/>
            </a:endParaRPr>
          </a:p>
        </p:txBody>
      </p:sp>
      <p:pic>
        <p:nvPicPr>
          <p:cNvPr id="38917"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38918" name="Rectangle 2"/>
          <p:cNvSpPr txBox="1"/>
          <p:nvPr/>
        </p:nvSpPr>
        <p:spPr>
          <a:xfrm>
            <a:off x="142875" y="71438"/>
            <a:ext cx="7943850" cy="642937"/>
          </a:xfrm>
          <a:prstGeom prst="rect">
            <a:avLst/>
          </a:prstGeom>
          <a:noFill/>
          <a:ln w="9525">
            <a:noFill/>
          </a:ln>
        </p:spPr>
        <p:txBody>
          <a:bodyPr anchor="ctr" anchorCtr="0"/>
          <a:p>
            <a:r>
              <a:rPr lang="en-US" altLang="en-IN" sz="3600" dirty="0">
                <a:latin typeface="Times New Roman" panose="02020603050405020304" pitchFamily="18" charset="0"/>
              </a:rPr>
              <a:t>Conversion from class type to Basic type</a:t>
            </a:r>
            <a:endParaRPr lang="en-US" altLang="zh-CN" sz="3600" dirty="0">
              <a:solidFill>
                <a:srgbClr val="002060"/>
              </a:solidFill>
              <a:latin typeface="Times New Roman" panose="02020603050405020304" pitchFamily="18" charset="0"/>
              <a:ea typeface="SimSun"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Content Placeholder 2"/>
          <p:cNvSpPr txBox="1"/>
          <p:nvPr/>
        </p:nvSpPr>
        <p:spPr>
          <a:xfrm>
            <a:off x="785813" y="1263650"/>
            <a:ext cx="7858125" cy="5046663"/>
          </a:xfrm>
          <a:prstGeom prst="rect">
            <a:avLst/>
          </a:prstGeom>
          <a:noFill/>
          <a:ln w="9525">
            <a:noFill/>
          </a:ln>
        </p:spPr>
        <p:txBody>
          <a:bodyPr anchor="t" anchorCtr="0"/>
          <a:p>
            <a:pPr algn="just">
              <a:spcBef>
                <a:spcPct val="20000"/>
              </a:spcBef>
            </a:pPr>
            <a:r>
              <a:rPr lang="en-US" altLang="en-IN" sz="1600" dirty="0">
                <a:latin typeface="Times New Roman" panose="02020603050405020304" pitchFamily="18" charset="0"/>
              </a:rPr>
              <a:t>#include &lt;iostream&gt;</a:t>
            </a:r>
            <a:endParaRPr lang="en-US" altLang="en-IN" sz="1600" dirty="0">
              <a:latin typeface="Times New Roman" panose="02020603050405020304" pitchFamily="18" charset="0"/>
            </a:endParaRPr>
          </a:p>
          <a:p>
            <a:pPr algn="just">
              <a:spcBef>
                <a:spcPct val="20000"/>
              </a:spcBef>
            </a:pPr>
            <a:r>
              <a:rPr lang="en-US" altLang="en-IN" sz="1600" dirty="0">
                <a:latin typeface="Times New Roman" panose="02020603050405020304" pitchFamily="18" charset="0"/>
              </a:rPr>
              <a:t>class sample</a:t>
            </a:r>
            <a:endParaRPr lang="en-US" altLang="en-IN" sz="1600" dirty="0">
              <a:latin typeface="Times New Roman" panose="02020603050405020304" pitchFamily="18" charset="0"/>
            </a:endParaRPr>
          </a:p>
          <a:p>
            <a:pPr algn="just">
              <a:spcBef>
                <a:spcPct val="20000"/>
              </a:spcBef>
            </a:pPr>
            <a:r>
              <a:rPr lang="en-US" altLang="en-IN" sz="1600" dirty="0">
                <a:latin typeface="Times New Roman" panose="02020603050405020304" pitchFamily="18" charset="0"/>
              </a:rPr>
              <a:t>{</a:t>
            </a:r>
            <a:endParaRPr lang="en-US" altLang="en-IN" sz="1600" dirty="0">
              <a:latin typeface="Times New Roman" panose="02020603050405020304" pitchFamily="18" charset="0"/>
            </a:endParaRPr>
          </a:p>
          <a:p>
            <a:pPr algn="just">
              <a:spcBef>
                <a:spcPct val="20000"/>
              </a:spcBef>
            </a:pPr>
            <a:r>
              <a:rPr lang="en-US" altLang="en-IN" sz="1600" dirty="0">
                <a:latin typeface="Times New Roman" panose="02020603050405020304" pitchFamily="18" charset="0"/>
              </a:rPr>
              <a:t>	foat a;</a:t>
            </a:r>
            <a:endParaRPr lang="en-US" altLang="en-IN" sz="1600" dirty="0">
              <a:latin typeface="Times New Roman" panose="02020603050405020304" pitchFamily="18" charset="0"/>
            </a:endParaRPr>
          </a:p>
          <a:p>
            <a:pPr algn="just">
              <a:spcBef>
                <a:spcPct val="20000"/>
              </a:spcBef>
            </a:pPr>
            <a:r>
              <a:rPr lang="en-US" altLang="en-IN" sz="1600" dirty="0">
                <a:latin typeface="Times New Roman" panose="02020603050405020304" pitchFamily="18" charset="0"/>
              </a:rPr>
              <a:t>	public:</a:t>
            </a:r>
            <a:endParaRPr lang="en-US" altLang="en-IN" sz="1600" dirty="0">
              <a:latin typeface="Times New Roman" panose="02020603050405020304" pitchFamily="18" charset="0"/>
            </a:endParaRPr>
          </a:p>
          <a:p>
            <a:pPr algn="just">
              <a:spcBef>
                <a:spcPct val="20000"/>
              </a:spcBef>
            </a:pPr>
            <a:r>
              <a:rPr lang="en-US" altLang="en-IN" sz="1600" dirty="0">
                <a:latin typeface="Times New Roman" panose="02020603050405020304" pitchFamily="18" charset="0"/>
              </a:rPr>
              <a:t>	sample()</a:t>
            </a:r>
            <a:endParaRPr lang="en-US" altLang="en-IN" sz="1600" dirty="0">
              <a:latin typeface="Times New Roman" panose="02020603050405020304" pitchFamily="18" charset="0"/>
            </a:endParaRPr>
          </a:p>
          <a:p>
            <a:pPr algn="just">
              <a:spcBef>
                <a:spcPct val="20000"/>
              </a:spcBef>
            </a:pPr>
            <a:r>
              <a:rPr lang="en-US" altLang="en-IN" sz="1600" dirty="0">
                <a:latin typeface="Times New Roman" panose="02020603050405020304" pitchFamily="18" charset="0"/>
              </a:rPr>
              <a:t>	{</a:t>
            </a:r>
            <a:endParaRPr lang="en-US" altLang="en-IN" sz="1600" dirty="0">
              <a:latin typeface="Times New Roman" panose="02020603050405020304" pitchFamily="18" charset="0"/>
            </a:endParaRPr>
          </a:p>
          <a:p>
            <a:pPr algn="just">
              <a:spcBef>
                <a:spcPct val="20000"/>
              </a:spcBef>
            </a:pPr>
            <a:r>
              <a:rPr lang="en-US" altLang="en-IN" sz="1600" dirty="0">
                <a:latin typeface="Times New Roman" panose="02020603050405020304" pitchFamily="18" charset="0"/>
              </a:rPr>
              <a:t>		a=10.25;</a:t>
            </a:r>
            <a:endParaRPr lang="en-US" altLang="en-IN" sz="1600" dirty="0">
              <a:latin typeface="Times New Roman" panose="02020603050405020304" pitchFamily="18" charset="0"/>
            </a:endParaRPr>
          </a:p>
          <a:p>
            <a:pPr algn="just">
              <a:spcBef>
                <a:spcPct val="20000"/>
              </a:spcBef>
            </a:pPr>
            <a:r>
              <a:rPr lang="en-US" altLang="en-IN" sz="1600" dirty="0">
                <a:latin typeface="Times New Roman" panose="02020603050405020304" pitchFamily="18" charset="0"/>
              </a:rPr>
              <a:t>	}</a:t>
            </a:r>
            <a:endParaRPr lang="en-US" altLang="en-IN" sz="1600" dirty="0">
              <a:latin typeface="Times New Roman" panose="02020603050405020304" pitchFamily="18" charset="0"/>
            </a:endParaRPr>
          </a:p>
          <a:p>
            <a:pPr algn="just">
              <a:spcBef>
                <a:spcPct val="20000"/>
              </a:spcBef>
            </a:pPr>
            <a:r>
              <a:rPr lang="en-US" altLang="en-IN" sz="1600" dirty="0">
                <a:latin typeface="Times New Roman" panose="02020603050405020304" pitchFamily="18" charset="0"/>
              </a:rPr>
              <a:t>	operator int()</a:t>
            </a:r>
            <a:endParaRPr lang="en-US" altLang="en-IN" sz="1600" dirty="0">
              <a:latin typeface="Times New Roman" panose="02020603050405020304" pitchFamily="18" charset="0"/>
            </a:endParaRPr>
          </a:p>
          <a:p>
            <a:pPr algn="just">
              <a:spcBef>
                <a:spcPct val="20000"/>
              </a:spcBef>
            </a:pPr>
            <a:r>
              <a:rPr lang="en-US" altLang="en-IN" sz="1600" dirty="0">
                <a:latin typeface="Times New Roman" panose="02020603050405020304" pitchFamily="18" charset="0"/>
              </a:rPr>
              <a:t>	{</a:t>
            </a:r>
            <a:endParaRPr lang="en-US" altLang="en-IN" sz="1600" dirty="0">
              <a:latin typeface="Times New Roman" panose="02020603050405020304" pitchFamily="18" charset="0"/>
            </a:endParaRPr>
          </a:p>
          <a:p>
            <a:pPr algn="just">
              <a:spcBef>
                <a:spcPct val="20000"/>
              </a:spcBef>
            </a:pPr>
            <a:r>
              <a:rPr lang="en-US" altLang="en-IN" sz="1600" dirty="0">
                <a:latin typeface="Times New Roman" panose="02020603050405020304" pitchFamily="18" charset="0"/>
              </a:rPr>
              <a:t>		int x;</a:t>
            </a:r>
            <a:endParaRPr lang="en-US" altLang="en-IN" sz="1600" dirty="0">
              <a:latin typeface="Times New Roman" panose="02020603050405020304" pitchFamily="18" charset="0"/>
            </a:endParaRPr>
          </a:p>
          <a:p>
            <a:pPr algn="just">
              <a:spcBef>
                <a:spcPct val="20000"/>
              </a:spcBef>
            </a:pPr>
            <a:r>
              <a:rPr lang="en-US" altLang="en-IN" sz="1600" dirty="0">
                <a:latin typeface="Times New Roman" panose="02020603050405020304" pitchFamily="18" charset="0"/>
              </a:rPr>
              <a:t>		x=a; </a:t>
            </a:r>
            <a:endParaRPr lang="en-US" altLang="en-IN" sz="1600" dirty="0">
              <a:latin typeface="Times New Roman" panose="02020603050405020304" pitchFamily="18" charset="0"/>
            </a:endParaRPr>
          </a:p>
          <a:p>
            <a:pPr algn="just">
              <a:spcBef>
                <a:spcPct val="20000"/>
              </a:spcBef>
            </a:pPr>
            <a:r>
              <a:rPr lang="en-US" altLang="en-IN" sz="1600" dirty="0">
                <a:latin typeface="Times New Roman" panose="02020603050405020304" pitchFamily="18" charset="0"/>
              </a:rPr>
              <a:t>		return x;</a:t>
            </a:r>
            <a:endParaRPr lang="en-US" altLang="en-IN" sz="1600" dirty="0">
              <a:latin typeface="Times New Roman" panose="02020603050405020304" pitchFamily="18" charset="0"/>
            </a:endParaRPr>
          </a:p>
          <a:p>
            <a:pPr algn="just">
              <a:spcBef>
                <a:spcPct val="20000"/>
              </a:spcBef>
            </a:pPr>
            <a:r>
              <a:rPr lang="en-US" altLang="en-IN" sz="1600" dirty="0">
                <a:latin typeface="Times New Roman" panose="02020603050405020304" pitchFamily="18" charset="0"/>
              </a:rPr>
              <a:t>	}</a:t>
            </a:r>
            <a:endParaRPr lang="en-US" altLang="en-IN" sz="1600" dirty="0">
              <a:latin typeface="Times New Roman" panose="02020603050405020304" pitchFamily="18" charset="0"/>
            </a:endParaRPr>
          </a:p>
          <a:p>
            <a:pPr algn="just">
              <a:spcBef>
                <a:spcPct val="20000"/>
              </a:spcBef>
            </a:pPr>
            <a:r>
              <a:rPr lang="en-US" altLang="en-IN" sz="1600" dirty="0">
                <a:latin typeface="Times New Roman" panose="02020603050405020304" pitchFamily="18" charset="0"/>
              </a:rPr>
              <a:t>};</a:t>
            </a:r>
            <a:endParaRPr lang="en-US" altLang="en-IN" sz="1600" dirty="0">
              <a:latin typeface="Times New Roman" panose="02020603050405020304" pitchFamily="18" charset="0"/>
            </a:endParaRPr>
          </a:p>
          <a:p>
            <a:pPr algn="just">
              <a:spcBef>
                <a:spcPct val="20000"/>
              </a:spcBef>
            </a:pPr>
            <a:endParaRPr lang="en-US" altLang="en-IN" sz="1600" dirty="0">
              <a:latin typeface="Times New Roman" panose="02020603050405020304" pitchFamily="18" charset="0"/>
            </a:endParaRPr>
          </a:p>
        </p:txBody>
      </p:sp>
      <p:pic>
        <p:nvPicPr>
          <p:cNvPr id="39938"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anchor="ctr"/>
          <a:p>
            <a:pPr algn="r"/>
            <a:fld id="{9A0DB2DC-4C9A-4742-B13C-FB6460FD3503}" type="slidenum">
              <a:rPr lang="es-ES" altLang="en-US" b="1" noProof="1" dirty="0">
                <a:latin typeface="Arial" panose="020B0604020202020204" pitchFamily="34" charset="0"/>
                <a:ea typeface="+mn-ea"/>
                <a:cs typeface="+mn-cs"/>
              </a:rPr>
            </a:fld>
            <a:endParaRPr lang="es-ES" altLang="en-US" b="1" noProof="1" dirty="0">
              <a:latin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a:spAutoFit/>
          </a:bodyPr>
          <a:lstStyle/>
          <a:p>
            <a:pPr marR="0" defTabSz="914400">
              <a:buClrTx/>
              <a:buSzTx/>
              <a:defRPr/>
            </a:pPr>
            <a:endParaRPr kumimoji="0" lang="en-US" kern="1200" cap="none" spc="0" normalizeH="0" baseline="0" noProof="1">
              <a:latin typeface="Arial" panose="020B0604020202020204" pitchFamily="34" charset="0"/>
              <a:ea typeface="+mn-ea"/>
              <a:cs typeface="+mn-cs"/>
            </a:endParaRPr>
          </a:p>
        </p:txBody>
      </p:sp>
      <p:pic>
        <p:nvPicPr>
          <p:cNvPr id="39941"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39942" name="Rectangle 2"/>
          <p:cNvSpPr txBox="1"/>
          <p:nvPr/>
        </p:nvSpPr>
        <p:spPr>
          <a:xfrm>
            <a:off x="142875" y="71438"/>
            <a:ext cx="7943850" cy="642937"/>
          </a:xfrm>
          <a:prstGeom prst="rect">
            <a:avLst/>
          </a:prstGeom>
          <a:noFill/>
          <a:ln w="9525">
            <a:noFill/>
          </a:ln>
        </p:spPr>
        <p:txBody>
          <a:bodyPr anchor="ctr" anchorCtr="0"/>
          <a:p>
            <a:r>
              <a:rPr lang="en-US" altLang="en-IN" sz="3600" dirty="0">
                <a:latin typeface="Times New Roman" panose="02020603050405020304" pitchFamily="18" charset="0"/>
              </a:rPr>
              <a:t>Conversion from class type to Basic type</a:t>
            </a:r>
            <a:endParaRPr lang="en-US" altLang="zh-CN" sz="3600" dirty="0">
              <a:solidFill>
                <a:srgbClr val="002060"/>
              </a:solidFill>
              <a:latin typeface="Times New Roman" panose="02020603050405020304" pitchFamily="18" charset="0"/>
              <a:ea typeface="SimSun" panose="02010600030101010101" pitchFamily="2" charset="-122"/>
            </a:endParaRPr>
          </a:p>
        </p:txBody>
      </p:sp>
      <p:sp>
        <p:nvSpPr>
          <p:cNvPr id="39943" name="Text Box 1"/>
          <p:cNvSpPr txBox="1"/>
          <p:nvPr/>
        </p:nvSpPr>
        <p:spPr>
          <a:xfrm>
            <a:off x="4722813" y="1439863"/>
            <a:ext cx="3594100" cy="3968750"/>
          </a:xfrm>
          <a:prstGeom prst="rect">
            <a:avLst/>
          </a:prstGeom>
          <a:noFill/>
          <a:ln w="9525">
            <a:noFill/>
          </a:ln>
        </p:spPr>
        <p:txBody>
          <a:bodyPr wrap="square" anchor="t" anchorCtr="0">
            <a:spAutoFit/>
          </a:bodyPr>
          <a:p>
            <a:r>
              <a:rPr lang="en-US" altLang="zh-CN">
                <a:latin typeface="Arial" panose="020B0604020202020204" pitchFamily="34" charset="0"/>
              </a:rPr>
              <a:t>int main()</a:t>
            </a:r>
            <a:endParaRPr lang="en-US" altLang="zh-CN">
              <a:latin typeface="Arial" panose="020B0604020202020204" pitchFamily="34" charset="0"/>
            </a:endParaRPr>
          </a:p>
          <a:p>
            <a:r>
              <a:rPr lang="en-US" altLang="zh-CN">
                <a:latin typeface="Arial" panose="020B0604020202020204" pitchFamily="34" charset="0"/>
              </a:rPr>
              <a:t>{</a:t>
            </a:r>
            <a:endParaRPr lang="en-US" altLang="zh-CN">
              <a:latin typeface="Arial" panose="020B0604020202020204" pitchFamily="34" charset="0"/>
            </a:endParaRPr>
          </a:p>
          <a:p>
            <a:r>
              <a:rPr lang="en-US" altLang="zh-CN">
                <a:latin typeface="Arial" panose="020B0604020202020204" pitchFamily="34" charset="0"/>
              </a:rPr>
              <a:t>	sample s;</a:t>
            </a:r>
            <a:endParaRPr lang="en-US" altLang="zh-CN">
              <a:latin typeface="Arial" panose="020B0604020202020204" pitchFamily="34" charset="0"/>
            </a:endParaRPr>
          </a:p>
          <a:p>
            <a:r>
              <a:rPr lang="en-US" altLang="zh-CN">
                <a:latin typeface="Arial" panose="020B0604020202020204" pitchFamily="34" charset="0"/>
              </a:rPr>
              <a:t>	int y= s;</a:t>
            </a:r>
            <a:endParaRPr lang="en-US" altLang="zh-CN">
              <a:latin typeface="Arial" panose="020B0604020202020204" pitchFamily="34" charset="0"/>
            </a:endParaRPr>
          </a:p>
          <a:p>
            <a:r>
              <a:rPr lang="en-US" altLang="zh-CN">
                <a:latin typeface="Arial" panose="020B0604020202020204" pitchFamily="34" charset="0"/>
              </a:rPr>
              <a:t>	cout &lt;&lt; y;</a:t>
            </a:r>
            <a:endParaRPr lang="en-US" altLang="zh-CN">
              <a:latin typeface="Arial" panose="020B0604020202020204" pitchFamily="34" charset="0"/>
            </a:endParaRPr>
          </a:p>
          <a:p>
            <a:endParaRPr lang="en-US" altLang="zh-CN">
              <a:latin typeface="Arial" panose="020B0604020202020204" pitchFamily="34" charset="0"/>
            </a:endParaRPr>
          </a:p>
          <a:p>
            <a:r>
              <a:rPr lang="en-US" altLang="zh-CN">
                <a:latin typeface="Arial" panose="020B0604020202020204" pitchFamily="34" charset="0"/>
              </a:rPr>
              <a:t>}</a:t>
            </a:r>
            <a:endParaRPr lang="en-US" altLang="zh-CN">
              <a:latin typeface="Arial" panose="020B0604020202020204" pitchFamily="34" charset="0"/>
            </a:endParaRPr>
          </a:p>
          <a:p>
            <a:r>
              <a:rPr lang="en-US" altLang="zh-CN">
                <a:latin typeface="Arial" panose="020B0604020202020204" pitchFamily="34" charset="0"/>
              </a:rPr>
              <a:t>O/P</a:t>
            </a:r>
            <a:br>
              <a:rPr lang="en-US" altLang="zh-CN">
                <a:latin typeface="Arial" panose="020B0604020202020204" pitchFamily="34" charset="0"/>
              </a:rPr>
            </a:br>
            <a:r>
              <a:rPr lang="en-US" altLang="zh-CN">
                <a:latin typeface="Arial" panose="020B0604020202020204" pitchFamily="34" charset="0"/>
              </a:rPr>
              <a:t>10</a:t>
            </a:r>
            <a:endParaRPr lang="en-US" altLang="zh-CN">
              <a:latin typeface="Arial" panose="020B0604020202020204" pitchFamily="34" charset="0"/>
            </a:endParaRPr>
          </a:p>
          <a:p>
            <a:endParaRPr lang="en-US" altLang="zh-CN">
              <a:latin typeface="Arial" panose="020B0604020202020204" pitchFamily="34" charset="0"/>
            </a:endParaRPr>
          </a:p>
          <a:p>
            <a:endParaRPr lang="en-US" altLang="zh-CN">
              <a:latin typeface="Arial" panose="020B0604020202020204" pitchFamily="34" charset="0"/>
            </a:endParaRPr>
          </a:p>
          <a:p>
            <a:r>
              <a:rPr lang="en-US" altLang="zh-CN">
                <a:latin typeface="Arial" panose="020B0604020202020204" pitchFamily="34" charset="0"/>
              </a:rPr>
              <a:t>Explanation:</a:t>
            </a:r>
            <a:endParaRPr lang="en-US" altLang="zh-CN">
              <a:latin typeface="Arial" panose="020B0604020202020204" pitchFamily="34" charset="0"/>
            </a:endParaRPr>
          </a:p>
          <a:p>
            <a:r>
              <a:rPr lang="en-US" altLang="zh-CN">
                <a:latin typeface="Arial" panose="020B0604020202020204" pitchFamily="34" charset="0"/>
              </a:rPr>
              <a:t>y= int(s)</a:t>
            </a:r>
            <a:endParaRPr lang="en-US" altLang="zh-CN">
              <a:latin typeface="Arial" panose="020B0604020202020204" pitchFamily="34" charset="0"/>
            </a:endParaRPr>
          </a:p>
          <a:p>
            <a:r>
              <a:rPr lang="en-US" altLang="zh-CN">
                <a:latin typeface="Arial" panose="020B0604020202020204" pitchFamily="34" charset="0"/>
              </a:rPr>
              <a:t>y=s</a:t>
            </a:r>
            <a:endParaRPr lang="en-US" altLang="zh-CN">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Content Placeholder 2"/>
          <p:cNvSpPr txBox="1"/>
          <p:nvPr/>
        </p:nvSpPr>
        <p:spPr>
          <a:xfrm>
            <a:off x="785813" y="1285875"/>
            <a:ext cx="7858125" cy="5046663"/>
          </a:xfrm>
          <a:prstGeom prst="rect">
            <a:avLst/>
          </a:prstGeom>
          <a:noFill/>
          <a:ln w="9525">
            <a:noFill/>
          </a:ln>
        </p:spPr>
        <p:txBody>
          <a:bodyPr anchor="t" anchorCtr="0"/>
          <a:p>
            <a:pPr algn="just">
              <a:spcBef>
                <a:spcPct val="20000"/>
              </a:spcBef>
            </a:pPr>
            <a:r>
              <a:rPr lang="en-US" altLang="en-IN" b="1">
                <a:latin typeface="Times New Roman" panose="02020603050405020304" pitchFamily="18" charset="0"/>
              </a:rPr>
              <a:t>Compile time polymorphism: </a:t>
            </a:r>
            <a:r>
              <a:rPr lang="en-US" altLang="en-IN">
                <a:latin typeface="Times New Roman" panose="02020603050405020304" pitchFamily="18" charset="0"/>
              </a:rPr>
              <a:t>This type of polymorphism is achieved by function overloading or operator overloading.</a:t>
            </a:r>
            <a:endParaRPr lang="en-US" altLang="en-IN">
              <a:latin typeface="Times New Roman" panose="02020603050405020304" pitchFamily="18" charset="0"/>
            </a:endParaRPr>
          </a:p>
          <a:p>
            <a:pPr algn="just">
              <a:spcBef>
                <a:spcPct val="20000"/>
              </a:spcBef>
            </a:pPr>
            <a:endParaRPr lang="en-US" altLang="en-IN">
              <a:latin typeface="Times New Roman" panose="02020603050405020304" pitchFamily="18" charset="0"/>
            </a:endParaRPr>
          </a:p>
          <a:p>
            <a:pPr algn="just">
              <a:spcBef>
                <a:spcPct val="20000"/>
              </a:spcBef>
            </a:pPr>
            <a:r>
              <a:rPr lang="en-US" altLang="en-IN" b="1">
                <a:latin typeface="Times New Roman" panose="02020603050405020304" pitchFamily="18" charset="0"/>
              </a:rPr>
              <a:t>Function Overloading: </a:t>
            </a:r>
            <a:r>
              <a:rPr lang="en-US" altLang="en-IN">
                <a:latin typeface="Times New Roman" panose="02020603050405020304" pitchFamily="18" charset="0"/>
              </a:rPr>
              <a:t>When there are multiple functions with same name but different parameters then these functions are said to be overloaded. Functions can be overloaded by change in number of arguments or/and change in type of arguments.</a:t>
            </a:r>
            <a:endParaRPr lang="en-US" altLang="en-IN">
              <a:latin typeface="Times New Roman" panose="02020603050405020304" pitchFamily="18" charset="0"/>
            </a:endParaRPr>
          </a:p>
        </p:txBody>
      </p:sp>
      <p:pic>
        <p:nvPicPr>
          <p:cNvPr id="14338"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anchor="ctr"/>
          <a:p>
            <a:pPr algn="r"/>
            <a:fld id="{9A0DB2DC-4C9A-4742-B13C-FB6460FD3503}" type="slidenum">
              <a:rPr lang="es-ES" altLang="en-US" b="1" noProof="1" dirty="0">
                <a:latin typeface="Arial" panose="020B0604020202020204" pitchFamily="34" charset="0"/>
                <a:ea typeface="+mn-ea"/>
                <a:cs typeface="+mn-cs"/>
              </a:rPr>
            </a:fld>
            <a:endParaRPr lang="es-ES" altLang="en-US" b="1" noProof="1" dirty="0">
              <a:latin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a:spAutoFit/>
          </a:bodyPr>
          <a:lstStyle/>
          <a:p>
            <a:pPr marR="0" defTabSz="914400">
              <a:buClrTx/>
              <a:buSzTx/>
              <a:defRPr/>
            </a:pPr>
            <a:endParaRPr kumimoji="0" lang="en-US" kern="1200" cap="none" spc="0" normalizeH="0" baseline="0" noProof="1">
              <a:latin typeface="Arial" panose="020B0604020202020204" pitchFamily="34" charset="0"/>
              <a:ea typeface="+mn-ea"/>
              <a:cs typeface="+mn-cs"/>
            </a:endParaRPr>
          </a:p>
        </p:txBody>
      </p:sp>
      <p:pic>
        <p:nvPicPr>
          <p:cNvPr id="14341"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14342" name="Rectangle 2"/>
          <p:cNvSpPr txBox="1"/>
          <p:nvPr/>
        </p:nvSpPr>
        <p:spPr>
          <a:xfrm>
            <a:off x="128588" y="71438"/>
            <a:ext cx="7943850" cy="642937"/>
          </a:xfrm>
          <a:prstGeom prst="rect">
            <a:avLst/>
          </a:prstGeom>
          <a:noFill/>
          <a:ln w="9525">
            <a:noFill/>
          </a:ln>
        </p:spPr>
        <p:txBody>
          <a:bodyPr anchor="ctr" anchorCtr="0"/>
          <a:p>
            <a:pPr marL="0" lvl="1" indent="0"/>
            <a:endParaRPr lang="en-US" altLang="en-IN" sz="3600">
              <a:latin typeface="Times New Roman" panose="02020603050405020304" pitchFamily="18" charset="0"/>
            </a:endParaRPr>
          </a:p>
          <a:p>
            <a:pPr marL="0" lvl="1" indent="0"/>
            <a:r>
              <a:rPr lang="en-US" altLang="en-IN" sz="3600">
                <a:latin typeface="Times New Roman" panose="02020603050405020304" pitchFamily="18" charset="0"/>
              </a:rPr>
              <a:t>Compile time Polymorphism</a:t>
            </a:r>
            <a:endParaRPr lang="en-US" altLang="en-IN" sz="3600">
              <a:latin typeface="Times New Roman" panose="02020603050405020304" pitchFamily="18" charset="0"/>
            </a:endParaRPr>
          </a:p>
          <a:p>
            <a:endParaRPr lang="en-US" altLang="zh-CN" sz="3600" dirty="0">
              <a:solidFill>
                <a:srgbClr val="002060"/>
              </a:solidFill>
              <a:latin typeface="Times New Roman" panose="02020603050405020304" pitchFamily="18" charset="0"/>
              <a:ea typeface="SimSun"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Content Placeholder 2"/>
          <p:cNvSpPr txBox="1"/>
          <p:nvPr/>
        </p:nvSpPr>
        <p:spPr>
          <a:xfrm>
            <a:off x="785813" y="1263650"/>
            <a:ext cx="7858125" cy="5046663"/>
          </a:xfrm>
          <a:prstGeom prst="rect">
            <a:avLst/>
          </a:prstGeom>
          <a:noFill/>
          <a:ln w="9525">
            <a:noFill/>
          </a:ln>
        </p:spPr>
        <p:txBody>
          <a:bodyPr anchor="t"/>
          <a:p>
            <a:pPr marL="285750" indent="-285750" algn="just">
              <a:spcBef>
                <a:spcPct val="20000"/>
              </a:spcBef>
              <a:buFont typeface="Wingdings" panose="05000000000000000000" charset="0"/>
              <a:buChar char="Ø"/>
            </a:pPr>
            <a:r>
              <a:rPr lang="en-US" altLang="en-IN" noProof="1" dirty="0">
                <a:latin typeface="Times New Roman" panose="02020603050405020304" pitchFamily="18" charset="0"/>
                <a:ea typeface="+mn-ea"/>
                <a:cs typeface="+mn-cs"/>
              </a:rPr>
              <a:t> Objx = objy</a:t>
            </a:r>
            <a:endParaRPr lang="en-US" altLang="en-IN" noProof="1" dirty="0">
              <a:latin typeface="Times New Roman" panose="02020603050405020304" pitchFamily="18" charset="0"/>
            </a:endParaRPr>
          </a:p>
          <a:p>
            <a:pPr marL="285750" indent="-285750" algn="just">
              <a:spcBef>
                <a:spcPct val="20000"/>
              </a:spcBef>
              <a:buFont typeface="Wingdings" panose="05000000000000000000" charset="0"/>
              <a:buChar char="Ø"/>
            </a:pPr>
            <a:r>
              <a:rPr lang="en-US" altLang="en-IN" noProof="1" dirty="0">
                <a:latin typeface="Times New Roman" panose="02020603050405020304" pitchFamily="18" charset="0"/>
                <a:ea typeface="+mn-ea"/>
                <a:cs typeface="+mn-cs"/>
              </a:rPr>
              <a:t>Here class Y is the source class and Class X is the destination class.</a:t>
            </a:r>
            <a:endParaRPr lang="en-US" altLang="en-IN" noProof="1" dirty="0">
              <a:latin typeface="Times New Roman" panose="02020603050405020304" pitchFamily="18" charset="0"/>
            </a:endParaRPr>
          </a:p>
          <a:p>
            <a:pPr marL="285750" indent="-285750" algn="just">
              <a:spcBef>
                <a:spcPct val="20000"/>
              </a:spcBef>
              <a:buFont typeface="Wingdings" panose="05000000000000000000" charset="0"/>
              <a:buChar char="Ø"/>
            </a:pPr>
            <a:r>
              <a:rPr lang="en-US" altLang="en-IN" noProof="1" dirty="0">
                <a:latin typeface="Times New Roman" panose="02020603050405020304" pitchFamily="18" charset="0"/>
                <a:ea typeface="+mn-ea"/>
                <a:cs typeface="+mn-cs"/>
              </a:rPr>
              <a:t>There are two ways to convert class type to Class type.</a:t>
            </a:r>
            <a:endParaRPr lang="en-US" altLang="en-IN" noProof="1" dirty="0">
              <a:latin typeface="Times New Roman" panose="02020603050405020304" pitchFamily="18" charset="0"/>
            </a:endParaRPr>
          </a:p>
          <a:p>
            <a:pPr marL="800100" lvl="1" indent="-342900" algn="just" fontAlgn="base">
              <a:spcBef>
                <a:spcPct val="20000"/>
              </a:spcBef>
              <a:buFont typeface="Wingdings" panose="05000000000000000000" charset="0"/>
              <a:buAutoNum type="arabicPeriod"/>
            </a:pPr>
            <a:r>
              <a:rPr lang="en-US" altLang="en-IN" strike="noStrike" noProof="1" dirty="0">
                <a:latin typeface="Times New Roman" panose="02020603050405020304" pitchFamily="18" charset="0"/>
                <a:ea typeface="+mn-ea"/>
                <a:cs typeface="+mn-cs"/>
              </a:rPr>
              <a:t>A casting operator will be member function of source class and will return object of destination class..</a:t>
            </a:r>
            <a:endParaRPr lang="en-US" altLang="en-IN" strike="noStrike" noProof="1" dirty="0">
              <a:latin typeface="Times New Roman" panose="02020603050405020304" pitchFamily="18" charset="0"/>
            </a:endParaRPr>
          </a:p>
          <a:p>
            <a:pPr marL="800100" lvl="1" indent="-342900" algn="just" fontAlgn="base">
              <a:spcBef>
                <a:spcPct val="20000"/>
              </a:spcBef>
              <a:buFont typeface="Wingdings" panose="05000000000000000000" charset="0"/>
              <a:buAutoNum type="arabicPeriod"/>
            </a:pPr>
            <a:r>
              <a:rPr lang="en-US" altLang="en-IN" strike="noStrike" noProof="1" dirty="0">
                <a:latin typeface="Times New Roman" panose="02020603050405020304" pitchFamily="18" charset="0"/>
              </a:rPr>
              <a:t>A source class can be converted to a destination class by using a constructor in destination class which takes reference to source class.</a:t>
            </a:r>
            <a:endParaRPr lang="en-US" altLang="en-IN" strike="noStrike" noProof="1" dirty="0">
              <a:latin typeface="Times New Roman" panose="02020603050405020304" pitchFamily="18" charset="0"/>
            </a:endParaRPr>
          </a:p>
          <a:p>
            <a:pPr lvl="1" algn="just" fontAlgn="base">
              <a:spcBef>
                <a:spcPct val="20000"/>
              </a:spcBef>
              <a:buFont typeface="Wingdings" panose="05000000000000000000" charset="0"/>
            </a:pPr>
            <a:endParaRPr lang="en-US" altLang="en-IN" strike="noStrike" noProof="1" dirty="0">
              <a:latin typeface="Times New Roman" panose="02020603050405020304" pitchFamily="18" charset="0"/>
            </a:endParaRPr>
          </a:p>
        </p:txBody>
      </p:sp>
      <p:pic>
        <p:nvPicPr>
          <p:cNvPr id="40962"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anchor="ctr"/>
          <a:p>
            <a:pPr algn="r"/>
            <a:fld id="{9A0DB2DC-4C9A-4742-B13C-FB6460FD3503}" type="slidenum">
              <a:rPr lang="es-ES" altLang="en-US" b="1" noProof="1" dirty="0">
                <a:latin typeface="Arial" panose="020B0604020202020204" pitchFamily="34" charset="0"/>
                <a:ea typeface="+mn-ea"/>
                <a:cs typeface="+mn-cs"/>
              </a:rPr>
            </a:fld>
            <a:endParaRPr lang="es-ES" altLang="en-US" b="1" noProof="1" dirty="0">
              <a:latin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a:spAutoFit/>
          </a:bodyPr>
          <a:lstStyle/>
          <a:p>
            <a:pPr marR="0" defTabSz="914400">
              <a:buClrTx/>
              <a:buSzTx/>
              <a:defRPr/>
            </a:pPr>
            <a:endParaRPr kumimoji="0" lang="en-US" kern="1200" cap="none" spc="0" normalizeH="0" baseline="0" noProof="1">
              <a:latin typeface="Arial" panose="020B0604020202020204" pitchFamily="34" charset="0"/>
              <a:ea typeface="+mn-ea"/>
              <a:cs typeface="+mn-cs"/>
            </a:endParaRPr>
          </a:p>
        </p:txBody>
      </p:sp>
      <p:pic>
        <p:nvPicPr>
          <p:cNvPr id="40965"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40966" name="Rectangle 2"/>
          <p:cNvSpPr txBox="1"/>
          <p:nvPr/>
        </p:nvSpPr>
        <p:spPr>
          <a:xfrm>
            <a:off x="142875" y="71438"/>
            <a:ext cx="7943850" cy="642937"/>
          </a:xfrm>
          <a:prstGeom prst="rect">
            <a:avLst/>
          </a:prstGeom>
          <a:noFill/>
          <a:ln w="9525">
            <a:noFill/>
          </a:ln>
        </p:spPr>
        <p:txBody>
          <a:bodyPr anchor="ctr" anchorCtr="0"/>
          <a:p>
            <a:r>
              <a:rPr lang="en-US" altLang="en-IN" sz="3600" dirty="0">
                <a:latin typeface="Times New Roman" panose="02020603050405020304" pitchFamily="18" charset="0"/>
              </a:rPr>
              <a:t>Conversion from class type to Class type</a:t>
            </a:r>
            <a:endParaRPr lang="en-US" altLang="zh-CN" sz="3600" dirty="0">
              <a:solidFill>
                <a:srgbClr val="002060"/>
              </a:solidFill>
              <a:latin typeface="Times New Roman" panose="02020603050405020304" pitchFamily="18" charset="0"/>
              <a:ea typeface="SimSun"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Content Placeholder 2"/>
          <p:cNvSpPr txBox="1"/>
          <p:nvPr/>
        </p:nvSpPr>
        <p:spPr>
          <a:xfrm>
            <a:off x="785813" y="1223963"/>
            <a:ext cx="7858125" cy="5046662"/>
          </a:xfrm>
          <a:prstGeom prst="rect">
            <a:avLst/>
          </a:prstGeom>
          <a:noFill/>
          <a:ln w="9525">
            <a:noFill/>
          </a:ln>
        </p:spPr>
        <p:txBody>
          <a:bodyPr anchor="t" anchorCtr="0"/>
          <a:p>
            <a:pPr algn="just">
              <a:spcBef>
                <a:spcPct val="20000"/>
              </a:spcBef>
            </a:pPr>
            <a:r>
              <a:rPr lang="en-US" altLang="en-IN" sz="1600" dirty="0">
                <a:latin typeface="Times New Roman" panose="02020603050405020304" pitchFamily="18" charset="0"/>
              </a:rPr>
              <a:t>#include&lt;iostream&gt;</a:t>
            </a:r>
            <a:endParaRPr lang="en-US" altLang="en-IN" sz="1600" dirty="0">
              <a:latin typeface="Times New Roman" panose="02020603050405020304" pitchFamily="18" charset="0"/>
            </a:endParaRPr>
          </a:p>
          <a:p>
            <a:pPr algn="just">
              <a:spcBef>
                <a:spcPct val="20000"/>
              </a:spcBef>
            </a:pPr>
            <a:r>
              <a:rPr lang="en-US" altLang="en-IN" sz="1600" dirty="0">
                <a:latin typeface="Times New Roman" panose="02020603050405020304" pitchFamily="18" charset="0"/>
              </a:rPr>
              <a:t>class hours1;</a:t>
            </a:r>
            <a:endParaRPr lang="en-US" altLang="en-IN" sz="1600" dirty="0">
              <a:latin typeface="Times New Roman" panose="02020603050405020304" pitchFamily="18" charset="0"/>
            </a:endParaRPr>
          </a:p>
          <a:p>
            <a:pPr algn="just">
              <a:spcBef>
                <a:spcPct val="20000"/>
              </a:spcBef>
            </a:pPr>
            <a:r>
              <a:rPr lang="en-US" altLang="en-IN" sz="1600" dirty="0">
                <a:latin typeface="Times New Roman" panose="02020603050405020304" pitchFamily="18" charset="0"/>
              </a:rPr>
              <a:t>class minutes1  // sourse class</a:t>
            </a:r>
            <a:endParaRPr lang="en-US" altLang="en-IN" sz="1600" dirty="0">
              <a:latin typeface="Times New Roman" panose="02020603050405020304" pitchFamily="18" charset="0"/>
            </a:endParaRPr>
          </a:p>
          <a:p>
            <a:pPr algn="just">
              <a:spcBef>
                <a:spcPct val="20000"/>
              </a:spcBef>
            </a:pPr>
            <a:r>
              <a:rPr lang="en-US" altLang="en-IN" sz="1600" dirty="0">
                <a:latin typeface="Times New Roman" panose="02020603050405020304" pitchFamily="18" charset="0"/>
              </a:rPr>
              <a:t>{</a:t>
            </a:r>
            <a:endParaRPr lang="en-US" altLang="en-IN" sz="1600" dirty="0">
              <a:latin typeface="Times New Roman" panose="02020603050405020304" pitchFamily="18" charset="0"/>
            </a:endParaRPr>
          </a:p>
          <a:p>
            <a:pPr algn="just">
              <a:spcBef>
                <a:spcPct val="20000"/>
              </a:spcBef>
            </a:pPr>
            <a:r>
              <a:rPr lang="en-US" altLang="en-IN" sz="1600" dirty="0">
                <a:latin typeface="Times New Roman" panose="02020603050405020304" pitchFamily="18" charset="0"/>
              </a:rPr>
              <a:t>        int m;</a:t>
            </a:r>
            <a:endParaRPr lang="en-US" altLang="en-IN" sz="1600" dirty="0">
              <a:latin typeface="Times New Roman" panose="02020603050405020304" pitchFamily="18" charset="0"/>
            </a:endParaRPr>
          </a:p>
          <a:p>
            <a:pPr algn="just">
              <a:spcBef>
                <a:spcPct val="20000"/>
              </a:spcBef>
            </a:pPr>
            <a:r>
              <a:rPr lang="en-US" altLang="en-IN" sz="1600" dirty="0">
                <a:latin typeface="Times New Roman" panose="02020603050405020304" pitchFamily="18" charset="0"/>
              </a:rPr>
              <a:t>public:</a:t>
            </a:r>
            <a:endParaRPr lang="en-US" altLang="en-IN" sz="1600" dirty="0">
              <a:latin typeface="Times New Roman" panose="02020603050405020304" pitchFamily="18" charset="0"/>
            </a:endParaRPr>
          </a:p>
          <a:p>
            <a:pPr algn="just">
              <a:spcBef>
                <a:spcPct val="20000"/>
              </a:spcBef>
            </a:pPr>
            <a:r>
              <a:rPr lang="en-US" altLang="en-IN" sz="1600" dirty="0">
                <a:latin typeface="Times New Roman" panose="02020603050405020304" pitchFamily="18" charset="0"/>
              </a:rPr>
              <a:t>        minutes1(int ms)</a:t>
            </a:r>
            <a:endParaRPr lang="en-US" altLang="en-IN" sz="1600" dirty="0">
              <a:latin typeface="Times New Roman" panose="02020603050405020304" pitchFamily="18" charset="0"/>
            </a:endParaRPr>
          </a:p>
          <a:p>
            <a:pPr algn="just">
              <a:spcBef>
                <a:spcPct val="20000"/>
              </a:spcBef>
            </a:pPr>
            <a:r>
              <a:rPr lang="en-US" altLang="en-IN" sz="1600" dirty="0">
                <a:latin typeface="Times New Roman" panose="02020603050405020304" pitchFamily="18" charset="0"/>
              </a:rPr>
              <a:t>       {</a:t>
            </a:r>
            <a:endParaRPr lang="en-US" altLang="en-IN" sz="1600" dirty="0">
              <a:latin typeface="Times New Roman" panose="02020603050405020304" pitchFamily="18" charset="0"/>
            </a:endParaRPr>
          </a:p>
          <a:p>
            <a:pPr algn="just">
              <a:spcBef>
                <a:spcPct val="20000"/>
              </a:spcBef>
            </a:pPr>
            <a:r>
              <a:rPr lang="en-US" altLang="en-IN" sz="1600" dirty="0">
                <a:latin typeface="Times New Roman" panose="02020603050405020304" pitchFamily="18" charset="0"/>
              </a:rPr>
              <a:t>           m=ms;</a:t>
            </a:r>
            <a:endParaRPr lang="en-US" altLang="en-IN" sz="1600" dirty="0">
              <a:latin typeface="Times New Roman" panose="02020603050405020304" pitchFamily="18" charset="0"/>
            </a:endParaRPr>
          </a:p>
          <a:p>
            <a:pPr algn="just">
              <a:spcBef>
                <a:spcPct val="20000"/>
              </a:spcBef>
            </a:pPr>
            <a:r>
              <a:rPr lang="en-US" altLang="en-IN" sz="1600" dirty="0">
                <a:latin typeface="Times New Roman" panose="02020603050405020304" pitchFamily="18" charset="0"/>
              </a:rPr>
              <a:t>      }</a:t>
            </a:r>
            <a:endParaRPr lang="en-US" altLang="en-IN" sz="1600" dirty="0">
              <a:latin typeface="Times New Roman" panose="02020603050405020304" pitchFamily="18" charset="0"/>
            </a:endParaRPr>
          </a:p>
          <a:p>
            <a:pPr algn="just">
              <a:spcBef>
                <a:spcPct val="20000"/>
              </a:spcBef>
            </a:pPr>
            <a:r>
              <a:rPr lang="en-US" altLang="en-IN" sz="1600" dirty="0">
                <a:latin typeface="Times New Roman" panose="02020603050405020304" pitchFamily="18" charset="0"/>
              </a:rPr>
              <a:t>      operator hours1()</a:t>
            </a:r>
            <a:endParaRPr lang="en-US" altLang="en-IN" sz="1600" dirty="0">
              <a:latin typeface="Times New Roman" panose="02020603050405020304" pitchFamily="18" charset="0"/>
            </a:endParaRPr>
          </a:p>
          <a:p>
            <a:pPr algn="just">
              <a:spcBef>
                <a:spcPct val="20000"/>
              </a:spcBef>
            </a:pPr>
            <a:r>
              <a:rPr lang="en-US" altLang="en-IN" sz="1600" dirty="0">
                <a:latin typeface="Times New Roman" panose="02020603050405020304" pitchFamily="18" charset="0"/>
              </a:rPr>
              <a:t>     {</a:t>
            </a:r>
            <a:endParaRPr lang="en-US" altLang="en-IN" sz="1600" dirty="0">
              <a:latin typeface="Times New Roman" panose="02020603050405020304" pitchFamily="18" charset="0"/>
            </a:endParaRPr>
          </a:p>
          <a:p>
            <a:pPr algn="just">
              <a:spcBef>
                <a:spcPct val="20000"/>
              </a:spcBef>
            </a:pPr>
            <a:r>
              <a:rPr lang="en-US" altLang="en-IN" sz="1600" dirty="0">
                <a:latin typeface="Times New Roman" panose="02020603050405020304" pitchFamily="18" charset="0"/>
              </a:rPr>
              <a:t>	hour1 h1;</a:t>
            </a:r>
            <a:endParaRPr lang="en-US" altLang="en-IN" sz="1600" dirty="0">
              <a:latin typeface="Times New Roman" panose="02020603050405020304" pitchFamily="18" charset="0"/>
            </a:endParaRPr>
          </a:p>
          <a:p>
            <a:pPr algn="just">
              <a:spcBef>
                <a:spcPct val="20000"/>
              </a:spcBef>
            </a:pPr>
            <a:r>
              <a:rPr lang="en-US" altLang="en-IN" sz="1600" dirty="0">
                <a:latin typeface="Times New Roman" panose="02020603050405020304" pitchFamily="18" charset="0"/>
              </a:rPr>
              <a:t>	h1.h=m/60;</a:t>
            </a:r>
            <a:endParaRPr lang="en-US" altLang="en-IN" sz="1600" dirty="0">
              <a:latin typeface="Times New Roman" panose="02020603050405020304" pitchFamily="18" charset="0"/>
            </a:endParaRPr>
          </a:p>
          <a:p>
            <a:pPr algn="just">
              <a:spcBef>
                <a:spcPct val="20000"/>
              </a:spcBef>
            </a:pPr>
            <a:r>
              <a:rPr lang="en-US" altLang="en-IN" sz="1600" dirty="0">
                <a:latin typeface="Times New Roman" panose="02020603050405020304" pitchFamily="18" charset="0"/>
              </a:rPr>
              <a:t>	return (h1);</a:t>
            </a:r>
            <a:endParaRPr lang="en-US" altLang="en-IN" sz="1600" dirty="0">
              <a:latin typeface="Times New Roman" panose="02020603050405020304" pitchFamily="18" charset="0"/>
            </a:endParaRPr>
          </a:p>
          <a:p>
            <a:pPr algn="just">
              <a:spcBef>
                <a:spcPct val="20000"/>
              </a:spcBef>
            </a:pPr>
            <a:r>
              <a:rPr lang="en-US" altLang="en-IN" sz="1600" dirty="0">
                <a:latin typeface="Times New Roman" panose="02020603050405020304" pitchFamily="18" charset="0"/>
              </a:rPr>
              <a:t>    }</a:t>
            </a:r>
            <a:endParaRPr lang="en-US" altLang="en-IN" sz="1600" dirty="0">
              <a:latin typeface="Times New Roman" panose="02020603050405020304" pitchFamily="18" charset="0"/>
            </a:endParaRPr>
          </a:p>
          <a:p>
            <a:pPr algn="just">
              <a:spcBef>
                <a:spcPct val="20000"/>
              </a:spcBef>
            </a:pPr>
            <a:r>
              <a:rPr lang="en-US" altLang="en-IN" sz="1600" dirty="0">
                <a:latin typeface="Times New Roman" panose="02020603050405020304" pitchFamily="18" charset="0"/>
              </a:rPr>
              <a:t>void show(){cout &lt;&lt; m;}</a:t>
            </a:r>
            <a:endParaRPr lang="en-US" altLang="en-IN" sz="1600" dirty="0">
              <a:latin typeface="Times New Roman" panose="02020603050405020304" pitchFamily="18" charset="0"/>
            </a:endParaRPr>
          </a:p>
          <a:p>
            <a:pPr algn="just">
              <a:spcBef>
                <a:spcPct val="20000"/>
              </a:spcBef>
            </a:pPr>
            <a:r>
              <a:rPr lang="en-US" altLang="en-IN" sz="1600" dirty="0">
                <a:latin typeface="Times New Roman" panose="02020603050405020304" pitchFamily="18" charset="0"/>
              </a:rPr>
              <a:t>void getdata(){return m;}</a:t>
            </a:r>
            <a:endParaRPr lang="en-US" altLang="en-IN" sz="1600" dirty="0">
              <a:latin typeface="Times New Roman" panose="02020603050405020304" pitchFamily="18" charset="0"/>
            </a:endParaRPr>
          </a:p>
          <a:p>
            <a:pPr algn="just">
              <a:spcBef>
                <a:spcPct val="20000"/>
              </a:spcBef>
            </a:pPr>
            <a:r>
              <a:rPr lang="en-US" altLang="en-IN" sz="1600" dirty="0">
                <a:latin typeface="Times New Roman" panose="02020603050405020304" pitchFamily="18" charset="0"/>
              </a:rPr>
              <a:t>};</a:t>
            </a:r>
            <a:endParaRPr lang="en-US" altLang="en-IN" sz="1600" dirty="0">
              <a:latin typeface="Times New Roman" panose="02020603050405020304" pitchFamily="18" charset="0"/>
            </a:endParaRPr>
          </a:p>
        </p:txBody>
      </p:sp>
      <p:pic>
        <p:nvPicPr>
          <p:cNvPr id="41986"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anchor="ctr"/>
          <a:p>
            <a:pPr algn="r"/>
            <a:fld id="{9A0DB2DC-4C9A-4742-B13C-FB6460FD3503}" type="slidenum">
              <a:rPr lang="es-ES" altLang="en-US" b="1" noProof="1" dirty="0">
                <a:latin typeface="Arial" panose="020B0604020202020204" pitchFamily="34" charset="0"/>
                <a:ea typeface="+mn-ea"/>
                <a:cs typeface="+mn-cs"/>
              </a:rPr>
            </a:fld>
            <a:endParaRPr lang="es-ES" altLang="en-US" b="1" noProof="1" dirty="0">
              <a:latin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a:spAutoFit/>
          </a:bodyPr>
          <a:lstStyle/>
          <a:p>
            <a:pPr marR="0" defTabSz="914400">
              <a:buClrTx/>
              <a:buSzTx/>
              <a:defRPr/>
            </a:pPr>
            <a:endParaRPr kumimoji="0" lang="en-US" kern="1200" cap="none" spc="0" normalizeH="0" baseline="0" noProof="1">
              <a:latin typeface="Arial" panose="020B0604020202020204" pitchFamily="34" charset="0"/>
              <a:ea typeface="+mn-ea"/>
              <a:cs typeface="+mn-cs"/>
            </a:endParaRPr>
          </a:p>
        </p:txBody>
      </p:sp>
      <p:pic>
        <p:nvPicPr>
          <p:cNvPr id="41989"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41990" name="Rectangle 2"/>
          <p:cNvSpPr txBox="1"/>
          <p:nvPr/>
        </p:nvSpPr>
        <p:spPr>
          <a:xfrm>
            <a:off x="142875" y="71438"/>
            <a:ext cx="7943850" cy="642937"/>
          </a:xfrm>
          <a:prstGeom prst="rect">
            <a:avLst/>
          </a:prstGeom>
          <a:noFill/>
          <a:ln w="9525">
            <a:noFill/>
          </a:ln>
        </p:spPr>
        <p:txBody>
          <a:bodyPr anchor="ctr" anchorCtr="0"/>
          <a:p>
            <a:pPr marL="0" lvl="1" indent="0"/>
            <a:endParaRPr lang="en-US" altLang="en-IN" sz="2800" b="1" dirty="0">
              <a:latin typeface="Times New Roman" panose="02020603050405020304" pitchFamily="18" charset="0"/>
            </a:endParaRPr>
          </a:p>
          <a:p>
            <a:pPr marL="0" lvl="1" indent="0"/>
            <a:r>
              <a:rPr lang="en-US" altLang="en-IN" sz="2800" b="1" dirty="0">
                <a:latin typeface="Times New Roman" panose="02020603050405020304" pitchFamily="18" charset="0"/>
              </a:rPr>
              <a:t>Using casting opetaor function in destination class.</a:t>
            </a:r>
            <a:endParaRPr lang="en-US" altLang="en-IN" sz="3600" dirty="0">
              <a:latin typeface="Times New Roman" panose="02020603050405020304" pitchFamily="18" charset="0"/>
            </a:endParaRPr>
          </a:p>
          <a:p>
            <a:endParaRPr lang="en-US" altLang="zh-CN" sz="3600" dirty="0">
              <a:solidFill>
                <a:srgbClr val="002060"/>
              </a:solidFill>
              <a:latin typeface="Times New Roman" panose="02020603050405020304" pitchFamily="18" charset="0"/>
              <a:ea typeface="SimSun" panose="02010600030101010101" pitchFamily="2" charset="-122"/>
            </a:endParaRPr>
          </a:p>
        </p:txBody>
      </p:sp>
      <p:sp>
        <p:nvSpPr>
          <p:cNvPr id="41991" name="Text Box 1"/>
          <p:cNvSpPr txBox="1"/>
          <p:nvPr/>
        </p:nvSpPr>
        <p:spPr>
          <a:xfrm>
            <a:off x="4997450" y="1420813"/>
            <a:ext cx="3884613" cy="5016500"/>
          </a:xfrm>
          <a:prstGeom prst="rect">
            <a:avLst/>
          </a:prstGeom>
          <a:noFill/>
          <a:ln w="9525">
            <a:noFill/>
          </a:ln>
        </p:spPr>
        <p:txBody>
          <a:bodyPr wrap="square" anchor="t" anchorCtr="0">
            <a:spAutoFit/>
          </a:bodyPr>
          <a:p>
            <a:r>
              <a:rPr lang="en-US" altLang="zh-CN" sz="1600">
                <a:latin typeface="Times New Roman" panose="02020603050405020304" pitchFamily="18" charset="0"/>
              </a:rPr>
              <a:t>class hours1</a:t>
            </a:r>
            <a:endParaRPr lang="en-US" altLang="zh-CN" sz="1600">
              <a:latin typeface="Times New Roman" panose="02020603050405020304" pitchFamily="18" charset="0"/>
            </a:endParaRPr>
          </a:p>
          <a:p>
            <a:r>
              <a:rPr lang="en-US" altLang="zh-CN" sz="1600">
                <a:latin typeface="Times New Roman" panose="02020603050405020304" pitchFamily="18" charset="0"/>
              </a:rPr>
              <a:t>{</a:t>
            </a:r>
            <a:endParaRPr lang="en-US" altLang="zh-CN" sz="1600">
              <a:latin typeface="Times New Roman" panose="02020603050405020304" pitchFamily="18" charset="0"/>
            </a:endParaRPr>
          </a:p>
          <a:p>
            <a:r>
              <a:rPr lang="en-US" altLang="zh-CN" sz="1600">
                <a:latin typeface="Times New Roman" panose="02020603050405020304" pitchFamily="18" charset="0"/>
              </a:rPr>
              <a:t>	int h;</a:t>
            </a:r>
            <a:endParaRPr lang="en-US" altLang="zh-CN" sz="1600">
              <a:latin typeface="Times New Roman" panose="02020603050405020304" pitchFamily="18" charset="0"/>
            </a:endParaRPr>
          </a:p>
          <a:p>
            <a:r>
              <a:rPr lang="en-US" altLang="zh-CN" sz="1600">
                <a:latin typeface="Times New Roman" panose="02020603050405020304" pitchFamily="18" charset="0"/>
              </a:rPr>
              <a:t>	public:</a:t>
            </a:r>
            <a:endParaRPr lang="en-US" altLang="zh-CN" sz="1600">
              <a:latin typeface="Times New Roman" panose="02020603050405020304" pitchFamily="18" charset="0"/>
            </a:endParaRPr>
          </a:p>
          <a:p>
            <a:r>
              <a:rPr lang="en-US" altLang="zh-CN" sz="1600">
                <a:latin typeface="Times New Roman" panose="02020603050405020304" pitchFamily="18" charset="0"/>
              </a:rPr>
              <a:t>	hours1()</a:t>
            </a:r>
            <a:endParaRPr lang="en-US" altLang="zh-CN" sz="1600">
              <a:latin typeface="Times New Roman" panose="02020603050405020304" pitchFamily="18" charset="0"/>
            </a:endParaRPr>
          </a:p>
          <a:p>
            <a:r>
              <a:rPr lang="en-US" altLang="zh-CN" sz="1600">
                <a:latin typeface="Times New Roman" panose="02020603050405020304" pitchFamily="18" charset="0"/>
              </a:rPr>
              <a:t>	{</a:t>
            </a:r>
            <a:endParaRPr lang="en-US" altLang="zh-CN" sz="1600">
              <a:latin typeface="Times New Roman" panose="02020603050405020304" pitchFamily="18" charset="0"/>
            </a:endParaRPr>
          </a:p>
          <a:p>
            <a:r>
              <a:rPr lang="en-US" altLang="zh-CN" sz="1600">
                <a:latin typeface="Times New Roman" panose="02020603050405020304" pitchFamily="18" charset="0"/>
              </a:rPr>
              <a:t>		h=0</a:t>
            </a:r>
            <a:endParaRPr lang="en-US" altLang="zh-CN" sz="1600">
              <a:latin typeface="Times New Roman" panose="02020603050405020304" pitchFamily="18" charset="0"/>
            </a:endParaRPr>
          </a:p>
          <a:p>
            <a:r>
              <a:rPr lang="en-US" altLang="zh-CN" sz="1600">
                <a:latin typeface="Times New Roman" panose="02020603050405020304" pitchFamily="18" charset="0"/>
              </a:rPr>
              <a:t>	}</a:t>
            </a:r>
            <a:endParaRPr lang="en-US" altLang="zh-CN" sz="1600">
              <a:latin typeface="Times New Roman" panose="02020603050405020304" pitchFamily="18" charset="0"/>
            </a:endParaRPr>
          </a:p>
          <a:p>
            <a:r>
              <a:rPr lang="en-US" altLang="zh-CN" sz="1600">
                <a:latin typeface="Times New Roman" panose="02020603050405020304" pitchFamily="18" charset="0"/>
              </a:rPr>
              <a:t>	vois show()</a:t>
            </a:r>
            <a:endParaRPr lang="en-US" altLang="zh-CN" sz="1600">
              <a:latin typeface="Times New Roman" panose="02020603050405020304" pitchFamily="18" charset="0"/>
            </a:endParaRPr>
          </a:p>
          <a:p>
            <a:r>
              <a:rPr lang="en-US" altLang="zh-CN" sz="1600">
                <a:latin typeface="Times New Roman" panose="02020603050405020304" pitchFamily="18" charset="0"/>
              </a:rPr>
              <a:t>	{</a:t>
            </a:r>
            <a:endParaRPr lang="en-US" altLang="zh-CN" sz="1600">
              <a:latin typeface="Times New Roman" panose="02020603050405020304" pitchFamily="18" charset="0"/>
            </a:endParaRPr>
          </a:p>
          <a:p>
            <a:r>
              <a:rPr lang="en-US" altLang="zh-CN" sz="1600">
                <a:latin typeface="Times New Roman" panose="02020603050405020304" pitchFamily="18" charset="0"/>
              </a:rPr>
              <a:t>		cout&lt;&lt; h;</a:t>
            </a:r>
            <a:endParaRPr lang="en-US" altLang="zh-CN" sz="1600">
              <a:latin typeface="Times New Roman" panose="02020603050405020304" pitchFamily="18" charset="0"/>
            </a:endParaRPr>
          </a:p>
          <a:p>
            <a:r>
              <a:rPr lang="en-US" altLang="zh-CN" sz="1600">
                <a:latin typeface="Times New Roman" panose="02020603050405020304" pitchFamily="18" charset="0"/>
              </a:rPr>
              <a:t>	}</a:t>
            </a:r>
            <a:endParaRPr lang="en-US" altLang="zh-CN" sz="1600">
              <a:latin typeface="Times New Roman" panose="02020603050405020304" pitchFamily="18" charset="0"/>
            </a:endParaRPr>
          </a:p>
          <a:p>
            <a:r>
              <a:rPr lang="en-US" altLang="zh-CN" sz="1600">
                <a:latin typeface="Times New Roman" panose="02020603050405020304" pitchFamily="18" charset="0"/>
              </a:rPr>
              <a:t>};</a:t>
            </a:r>
            <a:endParaRPr lang="en-US" altLang="zh-CN" sz="1600">
              <a:latin typeface="Times New Roman" panose="02020603050405020304" pitchFamily="18" charset="0"/>
            </a:endParaRPr>
          </a:p>
          <a:p>
            <a:r>
              <a:rPr lang="en-US" altLang="zh-CN" sz="1600">
                <a:latin typeface="Times New Roman" panose="02020603050405020304" pitchFamily="18" charset="0"/>
              </a:rPr>
              <a:t>int main()</a:t>
            </a:r>
            <a:endParaRPr lang="en-US" altLang="zh-CN" sz="1600">
              <a:latin typeface="Times New Roman" panose="02020603050405020304" pitchFamily="18" charset="0"/>
            </a:endParaRPr>
          </a:p>
          <a:p>
            <a:r>
              <a:rPr lang="en-US" altLang="zh-CN" sz="1600">
                <a:latin typeface="Times New Roman" panose="02020603050405020304" pitchFamily="18" charset="0"/>
              </a:rPr>
              <a:t>{</a:t>
            </a:r>
            <a:endParaRPr lang="en-US" altLang="zh-CN" sz="1600">
              <a:latin typeface="Times New Roman" panose="02020603050405020304" pitchFamily="18" charset="0"/>
            </a:endParaRPr>
          </a:p>
          <a:p>
            <a:r>
              <a:rPr lang="en-US" altLang="zh-CN" sz="1600">
                <a:latin typeface="Times New Roman" panose="02020603050405020304" pitchFamily="18" charset="0"/>
              </a:rPr>
              <a:t> minutes1 min(60); hours1 hr;</a:t>
            </a:r>
            <a:endParaRPr lang="en-US" altLang="zh-CN" sz="1600">
              <a:latin typeface="Times New Roman" panose="02020603050405020304" pitchFamily="18" charset="0"/>
            </a:endParaRPr>
          </a:p>
          <a:p>
            <a:r>
              <a:rPr lang="en-US" altLang="zh-CN" sz="1600">
                <a:latin typeface="Times New Roman" panose="02020603050405020304" pitchFamily="18" charset="0"/>
              </a:rPr>
              <a:t>hr=min;</a:t>
            </a:r>
            <a:endParaRPr lang="en-US" altLang="zh-CN" sz="1600">
              <a:latin typeface="Times New Roman" panose="02020603050405020304" pitchFamily="18" charset="0"/>
            </a:endParaRPr>
          </a:p>
          <a:p>
            <a:r>
              <a:rPr lang="en-US" altLang="zh-CN" sz="1600">
                <a:latin typeface="Times New Roman" panose="02020603050405020304" pitchFamily="18" charset="0"/>
              </a:rPr>
              <a:t>min.show();</a:t>
            </a:r>
            <a:endParaRPr lang="en-US" altLang="zh-CN" sz="1600">
              <a:latin typeface="Times New Roman" panose="02020603050405020304" pitchFamily="18" charset="0"/>
            </a:endParaRPr>
          </a:p>
          <a:p>
            <a:r>
              <a:rPr lang="en-US" altLang="zh-CN" sz="1600">
                <a:latin typeface="Times New Roman" panose="02020603050405020304" pitchFamily="18" charset="0"/>
              </a:rPr>
              <a:t>hr.show();</a:t>
            </a:r>
            <a:endParaRPr lang="en-US" altLang="zh-CN" sz="1600">
              <a:latin typeface="Times New Roman" panose="02020603050405020304" pitchFamily="18" charset="0"/>
            </a:endParaRPr>
          </a:p>
          <a:p>
            <a:r>
              <a:rPr lang="en-US" altLang="zh-CN" sz="1600">
                <a:latin typeface="Times New Roman" panose="02020603050405020304" pitchFamily="18" charset="0"/>
              </a:rPr>
              <a:t>}</a:t>
            </a:r>
            <a:endParaRPr lang="en-US" altLang="zh-CN" sz="1600">
              <a:latin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Content Placeholder 2"/>
          <p:cNvSpPr txBox="1"/>
          <p:nvPr/>
        </p:nvSpPr>
        <p:spPr>
          <a:xfrm>
            <a:off x="785813" y="1263650"/>
            <a:ext cx="7858125" cy="5046663"/>
          </a:xfrm>
          <a:prstGeom prst="rect">
            <a:avLst/>
          </a:prstGeom>
          <a:noFill/>
          <a:ln w="9525">
            <a:noFill/>
          </a:ln>
        </p:spPr>
        <p:txBody>
          <a:bodyPr anchor="t" anchorCtr="0"/>
          <a:p>
            <a:pPr algn="just">
              <a:spcBef>
                <a:spcPct val="20000"/>
              </a:spcBef>
            </a:pPr>
            <a:r>
              <a:rPr lang="en-US" altLang="en-IN" b="1" dirty="0">
                <a:latin typeface="Times New Roman" panose="02020603050405020304" pitchFamily="18" charset="0"/>
              </a:rPr>
              <a:t>#include&lt;iostream&gt;</a:t>
            </a:r>
            <a:endParaRPr lang="en-US" altLang="en-IN" b="1" dirty="0">
              <a:latin typeface="Times New Roman" panose="02020603050405020304" pitchFamily="18" charset="0"/>
            </a:endParaRPr>
          </a:p>
          <a:p>
            <a:pPr algn="just">
              <a:spcBef>
                <a:spcPct val="20000"/>
              </a:spcBef>
            </a:pPr>
            <a:r>
              <a:rPr lang="en-US" altLang="en-IN" b="1" dirty="0">
                <a:latin typeface="Times New Roman" panose="02020603050405020304" pitchFamily="18" charset="0"/>
              </a:rPr>
              <a:t>Class minutes  // sourse class</a:t>
            </a:r>
            <a:endParaRPr lang="en-US" altLang="en-IN" b="1" dirty="0">
              <a:latin typeface="Times New Roman" panose="02020603050405020304" pitchFamily="18" charset="0"/>
            </a:endParaRPr>
          </a:p>
          <a:p>
            <a:pPr algn="just">
              <a:spcBef>
                <a:spcPct val="20000"/>
              </a:spcBef>
            </a:pPr>
            <a:r>
              <a:rPr lang="en-US" altLang="en-IN" b="1" dirty="0">
                <a:latin typeface="Times New Roman" panose="02020603050405020304" pitchFamily="18" charset="0"/>
              </a:rPr>
              <a:t>{</a:t>
            </a:r>
            <a:endParaRPr lang="en-US" altLang="en-IN" b="1" dirty="0">
              <a:latin typeface="Times New Roman" panose="02020603050405020304" pitchFamily="18" charset="0"/>
            </a:endParaRPr>
          </a:p>
          <a:p>
            <a:pPr algn="just">
              <a:spcBef>
                <a:spcPct val="20000"/>
              </a:spcBef>
            </a:pPr>
            <a:r>
              <a:rPr lang="en-US" altLang="en-IN" b="1" dirty="0">
                <a:latin typeface="Times New Roman" panose="02020603050405020304" pitchFamily="18" charset="0"/>
              </a:rPr>
              <a:t>int m;</a:t>
            </a:r>
            <a:endParaRPr lang="en-US" altLang="en-IN" b="1" dirty="0">
              <a:latin typeface="Times New Roman" panose="02020603050405020304" pitchFamily="18" charset="0"/>
            </a:endParaRPr>
          </a:p>
          <a:p>
            <a:pPr algn="just">
              <a:spcBef>
                <a:spcPct val="20000"/>
              </a:spcBef>
            </a:pPr>
            <a:r>
              <a:rPr lang="en-US" altLang="en-IN" b="1" dirty="0">
                <a:latin typeface="Times New Roman" panose="02020603050405020304" pitchFamily="18" charset="0"/>
              </a:rPr>
              <a:t>minutes(int ms)</a:t>
            </a:r>
            <a:endParaRPr lang="en-US" altLang="en-IN" b="1" dirty="0">
              <a:latin typeface="Times New Roman" panose="02020603050405020304" pitchFamily="18" charset="0"/>
            </a:endParaRPr>
          </a:p>
          <a:p>
            <a:pPr algn="just">
              <a:spcBef>
                <a:spcPct val="20000"/>
              </a:spcBef>
            </a:pPr>
            <a:r>
              <a:rPr lang="en-US" altLang="en-IN" b="1" dirty="0">
                <a:latin typeface="Times New Roman" panose="02020603050405020304" pitchFamily="18" charset="0"/>
              </a:rPr>
              <a:t>{</a:t>
            </a:r>
            <a:endParaRPr lang="en-US" altLang="en-IN" b="1" dirty="0">
              <a:latin typeface="Times New Roman" panose="02020603050405020304" pitchFamily="18" charset="0"/>
            </a:endParaRPr>
          </a:p>
          <a:p>
            <a:pPr algn="just">
              <a:spcBef>
                <a:spcPct val="20000"/>
              </a:spcBef>
            </a:pPr>
            <a:r>
              <a:rPr lang="en-US" altLang="en-IN" b="1" dirty="0">
                <a:latin typeface="Times New Roman" panose="02020603050405020304" pitchFamily="18" charset="0"/>
              </a:rPr>
              <a:t>m=ms</a:t>
            </a:r>
            <a:endParaRPr lang="en-US" altLang="en-IN" b="1" dirty="0">
              <a:latin typeface="Times New Roman" panose="02020603050405020304" pitchFamily="18" charset="0"/>
            </a:endParaRPr>
          </a:p>
          <a:p>
            <a:pPr algn="just">
              <a:spcBef>
                <a:spcPct val="20000"/>
              </a:spcBef>
            </a:pPr>
            <a:r>
              <a:rPr lang="en-US" altLang="en-IN" b="1" dirty="0">
                <a:latin typeface="Times New Roman" panose="02020603050405020304" pitchFamily="18" charset="0"/>
              </a:rPr>
              <a:t>}</a:t>
            </a:r>
            <a:endParaRPr lang="en-US" altLang="en-IN" b="1" dirty="0">
              <a:latin typeface="Times New Roman" panose="02020603050405020304" pitchFamily="18" charset="0"/>
            </a:endParaRPr>
          </a:p>
          <a:p>
            <a:pPr algn="just">
              <a:spcBef>
                <a:spcPct val="20000"/>
              </a:spcBef>
            </a:pPr>
            <a:r>
              <a:rPr lang="en-US" altLang="en-IN" b="1" dirty="0">
                <a:latin typeface="Times New Roman" panose="02020603050405020304" pitchFamily="18" charset="0"/>
              </a:rPr>
              <a:t>void show(){cout &lt;&lt; m}</a:t>
            </a:r>
            <a:endParaRPr lang="en-US" altLang="en-IN" b="1" dirty="0">
              <a:latin typeface="Times New Roman" panose="02020603050405020304" pitchFamily="18" charset="0"/>
            </a:endParaRPr>
          </a:p>
          <a:p>
            <a:pPr algn="just">
              <a:spcBef>
                <a:spcPct val="20000"/>
              </a:spcBef>
            </a:pPr>
            <a:r>
              <a:rPr lang="en-US" altLang="en-IN" b="1" dirty="0">
                <a:latin typeface="Times New Roman" panose="02020603050405020304" pitchFamily="18" charset="0"/>
              </a:rPr>
              <a:t>void getdata()</a:t>
            </a:r>
            <a:endParaRPr lang="en-US" altLang="en-IN" b="1" dirty="0">
              <a:latin typeface="Times New Roman" panose="02020603050405020304" pitchFamily="18" charset="0"/>
            </a:endParaRPr>
          </a:p>
          <a:p>
            <a:pPr algn="just">
              <a:spcBef>
                <a:spcPct val="20000"/>
              </a:spcBef>
            </a:pPr>
            <a:r>
              <a:rPr lang="en-US" altLang="en-IN" b="1" dirty="0">
                <a:latin typeface="Times New Roman" panose="02020603050405020304" pitchFamily="18" charset="0"/>
              </a:rPr>
              <a:t>{</a:t>
            </a:r>
            <a:endParaRPr lang="en-US" altLang="en-IN" b="1" dirty="0">
              <a:latin typeface="Times New Roman" panose="02020603050405020304" pitchFamily="18" charset="0"/>
            </a:endParaRPr>
          </a:p>
          <a:p>
            <a:pPr algn="just">
              <a:spcBef>
                <a:spcPct val="20000"/>
              </a:spcBef>
            </a:pPr>
            <a:r>
              <a:rPr lang="en-US" altLang="en-IN" b="1" dirty="0">
                <a:latin typeface="Times New Roman" panose="02020603050405020304" pitchFamily="18" charset="0"/>
              </a:rPr>
              <a:t>	return m;</a:t>
            </a:r>
            <a:endParaRPr lang="en-US" altLang="en-IN" b="1" dirty="0">
              <a:latin typeface="Times New Roman" panose="02020603050405020304" pitchFamily="18" charset="0"/>
            </a:endParaRPr>
          </a:p>
          <a:p>
            <a:pPr algn="just">
              <a:spcBef>
                <a:spcPct val="20000"/>
              </a:spcBef>
            </a:pPr>
            <a:r>
              <a:rPr lang="en-US" altLang="en-IN" b="1" dirty="0">
                <a:latin typeface="Times New Roman" panose="02020603050405020304" pitchFamily="18" charset="0"/>
              </a:rPr>
              <a:t>}</a:t>
            </a:r>
            <a:endParaRPr lang="en-US" altLang="en-IN" b="1" dirty="0">
              <a:latin typeface="Times New Roman" panose="02020603050405020304" pitchFamily="18" charset="0"/>
            </a:endParaRPr>
          </a:p>
          <a:p>
            <a:pPr algn="just">
              <a:spcBef>
                <a:spcPct val="20000"/>
              </a:spcBef>
            </a:pPr>
            <a:r>
              <a:rPr lang="en-US" altLang="en-IN" b="1" dirty="0">
                <a:latin typeface="Times New Roman" panose="02020603050405020304" pitchFamily="18" charset="0"/>
              </a:rPr>
              <a:t>};</a:t>
            </a:r>
            <a:endParaRPr lang="en-US" altLang="en-IN" b="1" dirty="0">
              <a:latin typeface="Times New Roman" panose="02020603050405020304" pitchFamily="18" charset="0"/>
            </a:endParaRPr>
          </a:p>
          <a:p>
            <a:pPr algn="just">
              <a:spcBef>
                <a:spcPct val="20000"/>
              </a:spcBef>
            </a:pPr>
            <a:endParaRPr lang="en-US" altLang="en-IN" dirty="0">
              <a:latin typeface="Times New Roman" panose="02020603050405020304" pitchFamily="18" charset="0"/>
            </a:endParaRPr>
          </a:p>
        </p:txBody>
      </p:sp>
      <p:pic>
        <p:nvPicPr>
          <p:cNvPr id="43010"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anchor="ctr"/>
          <a:p>
            <a:pPr algn="r"/>
            <a:fld id="{9A0DB2DC-4C9A-4742-B13C-FB6460FD3503}" type="slidenum">
              <a:rPr lang="es-ES" altLang="en-US" b="1" noProof="1" dirty="0">
                <a:latin typeface="Arial" panose="020B0604020202020204" pitchFamily="34" charset="0"/>
                <a:ea typeface="+mn-ea"/>
                <a:cs typeface="+mn-cs"/>
              </a:rPr>
            </a:fld>
            <a:endParaRPr lang="es-ES" altLang="en-US" b="1" noProof="1" dirty="0">
              <a:latin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a:spAutoFit/>
          </a:bodyPr>
          <a:lstStyle/>
          <a:p>
            <a:pPr marR="0" defTabSz="914400">
              <a:buClrTx/>
              <a:buSzTx/>
              <a:defRPr/>
            </a:pPr>
            <a:endParaRPr kumimoji="0" lang="en-US" kern="1200" cap="none" spc="0" normalizeH="0" baseline="0" noProof="1">
              <a:latin typeface="Arial" panose="020B0604020202020204" pitchFamily="34" charset="0"/>
              <a:ea typeface="+mn-ea"/>
              <a:cs typeface="+mn-cs"/>
            </a:endParaRPr>
          </a:p>
        </p:txBody>
      </p:sp>
      <p:pic>
        <p:nvPicPr>
          <p:cNvPr id="43013"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43014" name="Rectangle 2"/>
          <p:cNvSpPr txBox="1"/>
          <p:nvPr/>
        </p:nvSpPr>
        <p:spPr>
          <a:xfrm>
            <a:off x="142875" y="71438"/>
            <a:ext cx="7943850" cy="642937"/>
          </a:xfrm>
          <a:prstGeom prst="rect">
            <a:avLst/>
          </a:prstGeom>
          <a:noFill/>
          <a:ln w="9525">
            <a:noFill/>
          </a:ln>
        </p:spPr>
        <p:txBody>
          <a:bodyPr anchor="ctr" anchorCtr="0"/>
          <a:p>
            <a:r>
              <a:rPr lang="en-US" altLang="en-IN" sz="3200" b="1" dirty="0">
                <a:latin typeface="Times New Roman" panose="02020603050405020304" pitchFamily="18" charset="0"/>
              </a:rPr>
              <a:t>Using constructor conversion in sourse class </a:t>
            </a:r>
            <a:endParaRPr lang="en-US" altLang="zh-CN" sz="3200" b="1" dirty="0">
              <a:solidFill>
                <a:srgbClr val="002060"/>
              </a:solidFill>
              <a:latin typeface="Times New Roman" panose="02020603050405020304" pitchFamily="18" charset="0"/>
              <a:ea typeface="SimSun" panose="02010600030101010101" pitchFamily="2" charset="-122"/>
            </a:endParaRPr>
          </a:p>
        </p:txBody>
      </p:sp>
      <p:sp>
        <p:nvSpPr>
          <p:cNvPr id="43015" name="Text Box 1"/>
          <p:cNvSpPr txBox="1"/>
          <p:nvPr/>
        </p:nvSpPr>
        <p:spPr>
          <a:xfrm>
            <a:off x="4448175" y="1263650"/>
            <a:ext cx="3724275" cy="5815965"/>
          </a:xfrm>
          <a:prstGeom prst="rect">
            <a:avLst/>
          </a:prstGeom>
          <a:noFill/>
          <a:ln w="9525">
            <a:noFill/>
          </a:ln>
        </p:spPr>
        <p:txBody>
          <a:bodyPr wrap="square" anchor="t" anchorCtr="0">
            <a:spAutoFit/>
          </a:bodyPr>
          <a:p>
            <a:r>
              <a:rPr lang="en-US" altLang="zh-CN">
                <a:latin typeface="Arial" panose="020B0604020202020204" pitchFamily="34" charset="0"/>
              </a:rPr>
              <a:t>class hours  // destination</a:t>
            </a:r>
            <a:endParaRPr lang="en-US" altLang="zh-CN">
              <a:latin typeface="Arial" panose="020B0604020202020204" pitchFamily="34" charset="0"/>
            </a:endParaRPr>
          </a:p>
          <a:p>
            <a:r>
              <a:rPr lang="en-US" altLang="zh-CN">
                <a:latin typeface="Arial" panose="020B0604020202020204" pitchFamily="34" charset="0"/>
              </a:rPr>
              <a:t>{</a:t>
            </a:r>
            <a:endParaRPr lang="en-US" altLang="zh-CN">
              <a:latin typeface="Arial" panose="020B0604020202020204" pitchFamily="34" charset="0"/>
            </a:endParaRPr>
          </a:p>
          <a:p>
            <a:r>
              <a:rPr lang="en-US" altLang="zh-CN" sz="1400">
                <a:latin typeface="Times New Roman" panose="02020603050405020304" pitchFamily="18" charset="0"/>
              </a:rPr>
              <a:t>	int h;</a:t>
            </a:r>
            <a:endParaRPr lang="en-US" altLang="zh-CN" sz="1400">
              <a:latin typeface="Times New Roman" panose="02020603050405020304" pitchFamily="18" charset="0"/>
            </a:endParaRPr>
          </a:p>
          <a:p>
            <a:r>
              <a:rPr lang="en-US" altLang="zh-CN" sz="1400">
                <a:latin typeface="Times New Roman" panose="02020603050405020304" pitchFamily="18" charset="0"/>
              </a:rPr>
              <a:t>	public:</a:t>
            </a:r>
            <a:endParaRPr lang="en-US" altLang="zh-CN" sz="1400">
              <a:latin typeface="Times New Roman" panose="02020603050405020304" pitchFamily="18" charset="0"/>
            </a:endParaRPr>
          </a:p>
          <a:p>
            <a:r>
              <a:rPr lang="en-US" altLang="zh-CN" sz="1400">
                <a:latin typeface="Times New Roman" panose="02020603050405020304" pitchFamily="18" charset="0"/>
              </a:rPr>
              <a:t>	hours()</a:t>
            </a:r>
            <a:endParaRPr lang="en-US" altLang="zh-CN" sz="1400">
              <a:latin typeface="Times New Roman" panose="02020603050405020304" pitchFamily="18" charset="0"/>
            </a:endParaRPr>
          </a:p>
          <a:p>
            <a:r>
              <a:rPr lang="en-US" altLang="zh-CN" sz="1400">
                <a:latin typeface="Times New Roman" panose="02020603050405020304" pitchFamily="18" charset="0"/>
              </a:rPr>
              <a:t>	{</a:t>
            </a:r>
            <a:endParaRPr lang="en-US" altLang="zh-CN" sz="1400">
              <a:latin typeface="Times New Roman" panose="02020603050405020304" pitchFamily="18" charset="0"/>
            </a:endParaRPr>
          </a:p>
          <a:p>
            <a:r>
              <a:rPr lang="en-US" altLang="zh-CN" sz="1400">
                <a:latin typeface="Times New Roman" panose="02020603050405020304" pitchFamily="18" charset="0"/>
              </a:rPr>
              <a:t>		h=0</a:t>
            </a:r>
            <a:endParaRPr lang="en-US" altLang="zh-CN" sz="1400">
              <a:latin typeface="Times New Roman" panose="02020603050405020304" pitchFamily="18" charset="0"/>
            </a:endParaRPr>
          </a:p>
          <a:p>
            <a:r>
              <a:rPr lang="en-US" altLang="zh-CN" sz="1400">
                <a:latin typeface="Times New Roman" panose="02020603050405020304" pitchFamily="18" charset="0"/>
              </a:rPr>
              <a:t>	}</a:t>
            </a:r>
            <a:endParaRPr lang="en-US" altLang="zh-CN" sz="1400">
              <a:latin typeface="Times New Roman" panose="02020603050405020304" pitchFamily="18" charset="0"/>
            </a:endParaRPr>
          </a:p>
          <a:p>
            <a:r>
              <a:rPr lang="en-US" altLang="zh-CN" sz="1400">
                <a:latin typeface="Times New Roman" panose="02020603050405020304" pitchFamily="18" charset="0"/>
              </a:rPr>
              <a:t>	vois show()</a:t>
            </a:r>
            <a:endParaRPr lang="en-US" altLang="zh-CN" sz="1400">
              <a:latin typeface="Times New Roman" panose="02020603050405020304" pitchFamily="18" charset="0"/>
            </a:endParaRPr>
          </a:p>
          <a:p>
            <a:r>
              <a:rPr lang="en-US" altLang="zh-CN" sz="1400">
                <a:latin typeface="Times New Roman" panose="02020603050405020304" pitchFamily="18" charset="0"/>
              </a:rPr>
              <a:t>	{</a:t>
            </a:r>
            <a:endParaRPr lang="en-US" altLang="zh-CN" sz="1400">
              <a:latin typeface="Times New Roman" panose="02020603050405020304" pitchFamily="18" charset="0"/>
            </a:endParaRPr>
          </a:p>
          <a:p>
            <a:r>
              <a:rPr lang="en-US" altLang="zh-CN" sz="1400">
                <a:latin typeface="Times New Roman" panose="02020603050405020304" pitchFamily="18" charset="0"/>
              </a:rPr>
              <a:t>	    cout&lt;&lt; “hour”&lt;&lt;h</a:t>
            </a:r>
            <a:endParaRPr lang="en-US" altLang="zh-CN" sz="1400">
              <a:latin typeface="Times New Roman" panose="02020603050405020304" pitchFamily="18" charset="0"/>
            </a:endParaRPr>
          </a:p>
          <a:p>
            <a:r>
              <a:rPr lang="en-US" altLang="zh-CN" sz="1400">
                <a:latin typeface="Times New Roman" panose="02020603050405020304" pitchFamily="18" charset="0"/>
              </a:rPr>
              <a:t>	}</a:t>
            </a:r>
            <a:endParaRPr lang="en-US" altLang="zh-CN" sz="1400">
              <a:latin typeface="Times New Roman" panose="02020603050405020304" pitchFamily="18" charset="0"/>
            </a:endParaRPr>
          </a:p>
          <a:p>
            <a:r>
              <a:rPr lang="en-US" altLang="zh-CN" sz="1400">
                <a:latin typeface="Times New Roman" panose="02020603050405020304" pitchFamily="18" charset="0"/>
              </a:rPr>
              <a:t>	hours (minutes &amp;mm)</a:t>
            </a:r>
            <a:endParaRPr lang="en-US" altLang="zh-CN" sz="1400">
              <a:latin typeface="Times New Roman" panose="02020603050405020304" pitchFamily="18" charset="0"/>
            </a:endParaRPr>
          </a:p>
          <a:p>
            <a:r>
              <a:rPr lang="en-US" altLang="zh-CN" sz="1400">
                <a:latin typeface="Times New Roman" panose="02020603050405020304" pitchFamily="18" charset="0"/>
              </a:rPr>
              <a:t>	{</a:t>
            </a:r>
            <a:endParaRPr lang="en-US" altLang="zh-CN" sz="1400">
              <a:latin typeface="Times New Roman" panose="02020603050405020304" pitchFamily="18" charset="0"/>
            </a:endParaRPr>
          </a:p>
          <a:p>
            <a:r>
              <a:rPr lang="en-US" altLang="zh-CN" sz="1400">
                <a:latin typeface="Times New Roman" panose="02020603050405020304" pitchFamily="18" charset="0"/>
              </a:rPr>
              <a:t>		h=mm.getdata()/60;</a:t>
            </a:r>
            <a:endParaRPr lang="en-US" altLang="zh-CN" sz="1400">
              <a:latin typeface="Times New Roman" panose="02020603050405020304" pitchFamily="18" charset="0"/>
            </a:endParaRPr>
          </a:p>
          <a:p>
            <a:r>
              <a:rPr lang="en-US" altLang="zh-CN" sz="1400">
                <a:latin typeface="Times New Roman" panose="02020603050405020304" pitchFamily="18" charset="0"/>
              </a:rPr>
              <a:t>	}</a:t>
            </a:r>
            <a:endParaRPr lang="en-US" altLang="zh-CN" sz="1400">
              <a:latin typeface="Times New Roman" panose="02020603050405020304" pitchFamily="18" charset="0"/>
            </a:endParaRPr>
          </a:p>
          <a:p>
            <a:r>
              <a:rPr lang="en-US" altLang="zh-CN" sz="1400">
                <a:latin typeface="Times New Roman" panose="02020603050405020304" pitchFamily="18" charset="0"/>
              </a:rPr>
              <a:t>};</a:t>
            </a:r>
            <a:endParaRPr lang="en-US" altLang="zh-CN" sz="1400">
              <a:latin typeface="Times New Roman" panose="02020603050405020304" pitchFamily="18" charset="0"/>
            </a:endParaRPr>
          </a:p>
          <a:p>
            <a:r>
              <a:rPr lang="en-US" altLang="zh-CN" sz="1400">
                <a:latin typeface="Times New Roman" panose="02020603050405020304" pitchFamily="18" charset="0"/>
              </a:rPr>
              <a:t>int main()</a:t>
            </a:r>
            <a:endParaRPr lang="en-US" altLang="zh-CN" sz="1400">
              <a:latin typeface="Times New Roman" panose="02020603050405020304" pitchFamily="18" charset="0"/>
            </a:endParaRPr>
          </a:p>
          <a:p>
            <a:r>
              <a:rPr lang="en-US" altLang="zh-CN" sz="1400">
                <a:latin typeface="Times New Roman" panose="02020603050405020304" pitchFamily="18" charset="0"/>
              </a:rPr>
              <a:t>{</a:t>
            </a:r>
            <a:endParaRPr lang="en-US" altLang="zh-CN" sz="1400">
              <a:latin typeface="Times New Roman" panose="02020603050405020304" pitchFamily="18" charset="0"/>
            </a:endParaRPr>
          </a:p>
          <a:p>
            <a:r>
              <a:rPr lang="en-US" altLang="zh-CN" sz="1400">
                <a:latin typeface="Times New Roman" panose="02020603050405020304" pitchFamily="18" charset="0"/>
              </a:rPr>
              <a:t> minutes min(60); hours hr;</a:t>
            </a:r>
            <a:endParaRPr lang="en-US" altLang="zh-CN" sz="1400">
              <a:latin typeface="Times New Roman" panose="02020603050405020304" pitchFamily="18" charset="0"/>
            </a:endParaRPr>
          </a:p>
          <a:p>
            <a:r>
              <a:rPr lang="en-US" altLang="zh-CN" sz="1400">
                <a:latin typeface="Times New Roman" panose="02020603050405020304" pitchFamily="18" charset="0"/>
              </a:rPr>
              <a:t>hr=min;</a:t>
            </a:r>
            <a:endParaRPr lang="en-US" altLang="zh-CN" sz="1400">
              <a:latin typeface="Times New Roman" panose="02020603050405020304" pitchFamily="18" charset="0"/>
            </a:endParaRPr>
          </a:p>
          <a:p>
            <a:r>
              <a:rPr lang="en-US" altLang="zh-CN" sz="1400">
                <a:latin typeface="Times New Roman" panose="02020603050405020304" pitchFamily="18" charset="0"/>
              </a:rPr>
              <a:t>min.show();</a:t>
            </a:r>
            <a:endParaRPr lang="en-US" altLang="zh-CN" sz="1400">
              <a:latin typeface="Times New Roman" panose="02020603050405020304" pitchFamily="18" charset="0"/>
            </a:endParaRPr>
          </a:p>
          <a:p>
            <a:r>
              <a:rPr lang="en-US" altLang="zh-CN" sz="1400">
                <a:latin typeface="Times New Roman" panose="02020603050405020304" pitchFamily="18" charset="0"/>
              </a:rPr>
              <a:t>hr.show();</a:t>
            </a:r>
            <a:endParaRPr lang="en-US" altLang="zh-CN" sz="1400">
              <a:latin typeface="Times New Roman" panose="02020603050405020304" pitchFamily="18" charset="0"/>
            </a:endParaRPr>
          </a:p>
          <a:p>
            <a:r>
              <a:rPr lang="en-US" altLang="zh-CN" sz="1400">
                <a:latin typeface="Times New Roman" panose="02020603050405020304" pitchFamily="18" charset="0"/>
              </a:rPr>
              <a:t>}</a:t>
            </a:r>
            <a:endParaRPr lang="en-US" altLang="zh-CN" sz="1400">
              <a:latin typeface="Times New Roman" panose="02020603050405020304" pitchFamily="18" charset="0"/>
            </a:endParaRPr>
          </a:p>
          <a:p>
            <a:endParaRPr lang="en-US" altLang="zh-CN" sz="1400">
              <a:latin typeface="Times New Roman" panose="02020603050405020304" pitchFamily="18" charset="0"/>
            </a:endParaRPr>
          </a:p>
          <a:p>
            <a:endParaRPr lang="en-US" altLang="zh-CN" sz="1400">
              <a:latin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4033" name="Picture 2" descr="C:\Users\nEW u\Desktop\11111.jpg"/>
          <p:cNvPicPr>
            <a:picLocks noChangeAspect="1"/>
          </p:cNvPicPr>
          <p:nvPr/>
        </p:nvPicPr>
        <p:blipFill>
          <a:blip r:embed="rId1"/>
          <a:stretch>
            <a:fillRect/>
          </a:stretch>
        </p:blipFill>
        <p:spPr>
          <a:xfrm>
            <a:off x="2770188" y="2428875"/>
            <a:ext cx="3603625" cy="2000250"/>
          </a:xfrm>
          <a:prstGeom prst="rect">
            <a:avLst/>
          </a:prstGeom>
          <a:noFill/>
          <a:ln w="9525">
            <a:noFill/>
          </a:ln>
        </p:spPr>
      </p:pic>
      <p:pic>
        <p:nvPicPr>
          <p:cNvPr id="44034" name="Picture 3" descr="C:\Users\nEW u\Desktop\333333.png"/>
          <p:cNvPicPr>
            <a:picLocks noChangeAspect="1"/>
          </p:cNvPicPr>
          <p:nvPr/>
        </p:nvPicPr>
        <p:blipFill>
          <a:blip r:embed="rId2"/>
          <a:stretch>
            <a:fillRect/>
          </a:stretch>
        </p:blipFill>
        <p:spPr>
          <a:xfrm>
            <a:off x="857250" y="6429375"/>
            <a:ext cx="7715250" cy="357188"/>
          </a:xfrm>
          <a:prstGeom prst="rect">
            <a:avLst/>
          </a:prstGeom>
          <a:noFill/>
          <a:ln w="9525">
            <a:noFill/>
          </a:ln>
        </p:spPr>
      </p:pic>
      <p:sp>
        <p:nvSpPr>
          <p:cNvPr id="6" name="Slide Number Placeholder 5"/>
          <p:cNvSpPr txBox="1"/>
          <p:nvPr/>
        </p:nvSpPr>
        <p:spPr>
          <a:xfrm>
            <a:off x="142875" y="773113"/>
            <a:ext cx="1000125" cy="365125"/>
          </a:xfrm>
          <a:prstGeom prst="rect">
            <a:avLst/>
          </a:prstGeom>
          <a:solidFill>
            <a:schemeClr val="accent6"/>
          </a:solidFill>
        </p:spPr>
        <p:txBody>
          <a:bodyPr anchor="ctr"/>
          <a:p>
            <a:pPr algn="r"/>
            <a:fld id="{9A0DB2DC-4C9A-4742-B13C-FB6460FD3503}" type="slidenum">
              <a:rPr lang="es-ES" altLang="en-US" b="1" noProof="1" dirty="0">
                <a:latin typeface="Arial" panose="020B0604020202020204" pitchFamily="34" charset="0"/>
                <a:ea typeface="+mn-ea"/>
                <a:cs typeface="+mn-cs"/>
              </a:rPr>
            </a:fld>
            <a:endParaRPr lang="es-ES" altLang="en-US" b="1" noProof="1" dirty="0">
              <a:latin typeface="Arial" panose="020B0604020202020204" pitchFamily="34" charset="0"/>
            </a:endParaRPr>
          </a:p>
        </p:txBody>
      </p:sp>
      <p:sp>
        <p:nvSpPr>
          <p:cNvPr id="7" name="TextBox 6"/>
          <p:cNvSpPr txBox="1"/>
          <p:nvPr/>
        </p:nvSpPr>
        <p:spPr>
          <a:xfrm>
            <a:off x="1214438" y="773113"/>
            <a:ext cx="7858125" cy="369888"/>
          </a:xfrm>
          <a:prstGeom prst="rect">
            <a:avLst/>
          </a:prstGeom>
          <a:solidFill>
            <a:schemeClr val="accent3">
              <a:lumMod val="75000"/>
            </a:schemeClr>
          </a:solidFill>
        </p:spPr>
        <p:txBody>
          <a:bodyPr>
            <a:spAutoFit/>
          </a:bodyPr>
          <a:lstStyle/>
          <a:p>
            <a:pPr marR="0" defTabSz="914400">
              <a:buClrTx/>
              <a:buSzTx/>
              <a:defRPr/>
            </a:pPr>
            <a:endParaRPr kumimoji="0" lang="en-US" kern="1200" cap="none" spc="0" normalizeH="0" baseline="0" noProof="1">
              <a:latin typeface="Arial" panose="020B0604020202020204" pitchFamily="34" charset="0"/>
              <a:ea typeface="+mn-ea"/>
              <a:cs typeface="+mn-cs"/>
            </a:endParaRPr>
          </a:p>
        </p:txBody>
      </p:sp>
      <p:pic>
        <p:nvPicPr>
          <p:cNvPr id="44037" name="Picture 2" descr="C:\Users\nEW u\Desktop\22222.jpg"/>
          <p:cNvPicPr>
            <a:picLocks noChangeAspect="1"/>
          </p:cNvPicPr>
          <p:nvPr/>
        </p:nvPicPr>
        <p:blipFill>
          <a:blip r:embed="rId3"/>
          <a:stretch>
            <a:fillRect/>
          </a:stretch>
        </p:blipFill>
        <p:spPr>
          <a:xfrm>
            <a:off x="8215313" y="71438"/>
            <a:ext cx="928687" cy="642937"/>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Content Placeholder 2"/>
          <p:cNvSpPr txBox="1"/>
          <p:nvPr/>
        </p:nvSpPr>
        <p:spPr>
          <a:xfrm>
            <a:off x="785813" y="1143000"/>
            <a:ext cx="7858125" cy="5286375"/>
          </a:xfrm>
          <a:prstGeom prst="rect">
            <a:avLst/>
          </a:prstGeom>
          <a:noFill/>
          <a:ln w="9525">
            <a:noFill/>
          </a:ln>
        </p:spPr>
        <p:txBody>
          <a:bodyPr anchor="t" anchorCtr="0"/>
          <a:p>
            <a:pPr algn="just">
              <a:spcBef>
                <a:spcPct val="20000"/>
              </a:spcBef>
            </a:pPr>
            <a:r>
              <a:rPr lang="en-US" altLang="en-IN" sz="1600">
                <a:latin typeface="Times New Roman" panose="02020603050405020304" pitchFamily="18" charset="0"/>
              </a:rPr>
              <a:t>#include &lt;iostream&gt; </a:t>
            </a:r>
            <a:endParaRPr lang="en-US" altLang="en-IN" sz="1600">
              <a:latin typeface="Times New Roman" panose="02020603050405020304" pitchFamily="18" charset="0"/>
            </a:endParaRPr>
          </a:p>
          <a:p>
            <a:pPr algn="just">
              <a:spcBef>
                <a:spcPct val="20000"/>
              </a:spcBef>
            </a:pPr>
            <a:r>
              <a:rPr lang="en-US" altLang="en-IN" sz="1600">
                <a:latin typeface="Times New Roman" panose="02020603050405020304" pitchFamily="18" charset="0"/>
              </a:rPr>
              <a:t> using namespace std; </a:t>
            </a:r>
            <a:endParaRPr lang="en-US" altLang="en-IN" sz="1600">
              <a:latin typeface="Times New Roman" panose="02020603050405020304" pitchFamily="18" charset="0"/>
            </a:endParaRPr>
          </a:p>
          <a:p>
            <a:pPr algn="just">
              <a:spcBef>
                <a:spcPct val="20000"/>
              </a:spcBef>
            </a:pPr>
            <a:r>
              <a:rPr lang="en-US" altLang="en-IN" sz="1600">
                <a:latin typeface="Times New Roman" panose="02020603050405020304" pitchFamily="18" charset="0"/>
              </a:rPr>
              <a:t>class Geeks </a:t>
            </a:r>
            <a:endParaRPr lang="en-US" altLang="en-IN" sz="1600">
              <a:latin typeface="Times New Roman" panose="02020603050405020304" pitchFamily="18" charset="0"/>
            </a:endParaRPr>
          </a:p>
          <a:p>
            <a:pPr algn="just">
              <a:spcBef>
                <a:spcPct val="20000"/>
              </a:spcBef>
            </a:pPr>
            <a:r>
              <a:rPr lang="en-US" altLang="en-IN" sz="1600">
                <a:latin typeface="Times New Roman" panose="02020603050405020304" pitchFamily="18" charset="0"/>
              </a:rPr>
              <a:t>{ </a:t>
            </a:r>
            <a:endParaRPr lang="en-US" altLang="en-IN" sz="1600">
              <a:latin typeface="Times New Roman" panose="02020603050405020304" pitchFamily="18" charset="0"/>
            </a:endParaRPr>
          </a:p>
          <a:p>
            <a:pPr algn="just">
              <a:spcBef>
                <a:spcPct val="20000"/>
              </a:spcBef>
            </a:pPr>
            <a:r>
              <a:rPr lang="en-US" altLang="en-IN" sz="1600">
                <a:latin typeface="Times New Roman" panose="02020603050405020304" pitchFamily="18" charset="0"/>
              </a:rPr>
              <a:t>    public: </a:t>
            </a:r>
            <a:endParaRPr lang="en-US" altLang="en-IN" sz="1600">
              <a:latin typeface="Times New Roman" panose="02020603050405020304" pitchFamily="18" charset="0"/>
            </a:endParaRPr>
          </a:p>
          <a:p>
            <a:pPr algn="just">
              <a:spcBef>
                <a:spcPct val="20000"/>
              </a:spcBef>
            </a:pPr>
            <a:r>
              <a:rPr lang="en-US" altLang="en-IN" sz="1600">
                <a:latin typeface="Times New Roman" panose="02020603050405020304" pitchFamily="18" charset="0"/>
              </a:rPr>
              <a:t>    void func(int x) </a:t>
            </a:r>
            <a:endParaRPr lang="en-US" altLang="en-IN" sz="1600">
              <a:latin typeface="Times New Roman" panose="02020603050405020304" pitchFamily="18" charset="0"/>
            </a:endParaRPr>
          </a:p>
          <a:p>
            <a:pPr algn="just">
              <a:spcBef>
                <a:spcPct val="20000"/>
              </a:spcBef>
            </a:pPr>
            <a:r>
              <a:rPr lang="en-US" altLang="en-IN" sz="1600">
                <a:latin typeface="Times New Roman" panose="02020603050405020304" pitchFamily="18" charset="0"/>
              </a:rPr>
              <a:t>    { </a:t>
            </a:r>
            <a:endParaRPr lang="en-US" altLang="en-IN" sz="1600">
              <a:latin typeface="Times New Roman" panose="02020603050405020304" pitchFamily="18" charset="0"/>
            </a:endParaRPr>
          </a:p>
          <a:p>
            <a:pPr algn="just">
              <a:spcBef>
                <a:spcPct val="20000"/>
              </a:spcBef>
            </a:pPr>
            <a:r>
              <a:rPr lang="en-US" altLang="en-IN" sz="1600">
                <a:latin typeface="Times New Roman" panose="02020603050405020304" pitchFamily="18" charset="0"/>
              </a:rPr>
              <a:t>        cout &lt;&lt; "value of x is " &lt;&lt; x &lt;&lt; endl; </a:t>
            </a:r>
            <a:endParaRPr lang="en-US" altLang="en-IN" sz="1600">
              <a:latin typeface="Times New Roman" panose="02020603050405020304" pitchFamily="18" charset="0"/>
            </a:endParaRPr>
          </a:p>
          <a:p>
            <a:pPr algn="just">
              <a:spcBef>
                <a:spcPct val="20000"/>
              </a:spcBef>
            </a:pPr>
            <a:r>
              <a:rPr lang="en-US" altLang="en-IN" sz="1600">
                <a:latin typeface="Times New Roman" panose="02020603050405020304" pitchFamily="18" charset="0"/>
              </a:rPr>
              <a:t>    } </a:t>
            </a:r>
            <a:endParaRPr lang="en-US" altLang="en-IN" sz="1600">
              <a:latin typeface="Times New Roman" panose="02020603050405020304" pitchFamily="18" charset="0"/>
            </a:endParaRPr>
          </a:p>
          <a:p>
            <a:pPr algn="just">
              <a:spcBef>
                <a:spcPct val="20000"/>
              </a:spcBef>
            </a:pPr>
            <a:r>
              <a:rPr lang="en-US" altLang="en-IN" sz="1600">
                <a:latin typeface="Times New Roman" panose="02020603050405020304" pitchFamily="18" charset="0"/>
              </a:rPr>
              <a:t>     void func(double x) </a:t>
            </a:r>
            <a:endParaRPr lang="en-US" altLang="en-IN" sz="1600">
              <a:latin typeface="Times New Roman" panose="02020603050405020304" pitchFamily="18" charset="0"/>
            </a:endParaRPr>
          </a:p>
          <a:p>
            <a:pPr algn="just">
              <a:spcBef>
                <a:spcPct val="20000"/>
              </a:spcBef>
            </a:pPr>
            <a:r>
              <a:rPr lang="en-US" altLang="en-IN" sz="1600">
                <a:latin typeface="Times New Roman" panose="02020603050405020304" pitchFamily="18" charset="0"/>
              </a:rPr>
              <a:t>    { </a:t>
            </a:r>
            <a:endParaRPr lang="en-US" altLang="en-IN" sz="1600">
              <a:latin typeface="Times New Roman" panose="02020603050405020304" pitchFamily="18" charset="0"/>
            </a:endParaRPr>
          </a:p>
          <a:p>
            <a:pPr algn="just">
              <a:spcBef>
                <a:spcPct val="20000"/>
              </a:spcBef>
            </a:pPr>
            <a:r>
              <a:rPr lang="en-US" altLang="en-IN" sz="1600">
                <a:latin typeface="Times New Roman" panose="02020603050405020304" pitchFamily="18" charset="0"/>
              </a:rPr>
              <a:t>        cout &lt;&lt; "value of x is " &lt;&lt; x &lt;&lt; endl; </a:t>
            </a:r>
            <a:endParaRPr lang="en-US" altLang="en-IN" sz="1600">
              <a:latin typeface="Times New Roman" panose="02020603050405020304" pitchFamily="18" charset="0"/>
            </a:endParaRPr>
          </a:p>
          <a:p>
            <a:pPr algn="just">
              <a:spcBef>
                <a:spcPct val="20000"/>
              </a:spcBef>
            </a:pPr>
            <a:r>
              <a:rPr lang="en-US" altLang="en-IN" sz="1600">
                <a:latin typeface="Times New Roman" panose="02020603050405020304" pitchFamily="18" charset="0"/>
              </a:rPr>
              <a:t>    } </a:t>
            </a:r>
            <a:endParaRPr lang="en-US" altLang="en-IN" sz="1600">
              <a:latin typeface="Times New Roman" panose="02020603050405020304" pitchFamily="18" charset="0"/>
            </a:endParaRPr>
          </a:p>
          <a:p>
            <a:pPr algn="just">
              <a:spcBef>
                <a:spcPct val="20000"/>
              </a:spcBef>
            </a:pPr>
            <a:r>
              <a:rPr lang="en-US" altLang="en-IN" sz="1600">
                <a:latin typeface="Times New Roman" panose="02020603050405020304" pitchFamily="18" charset="0"/>
              </a:rPr>
              <a:t>      void func(int x, int y) </a:t>
            </a:r>
            <a:endParaRPr lang="en-US" altLang="en-IN" sz="1600">
              <a:latin typeface="Times New Roman" panose="02020603050405020304" pitchFamily="18" charset="0"/>
            </a:endParaRPr>
          </a:p>
          <a:p>
            <a:pPr algn="just">
              <a:spcBef>
                <a:spcPct val="20000"/>
              </a:spcBef>
            </a:pPr>
            <a:r>
              <a:rPr lang="en-US" altLang="en-IN" sz="1600">
                <a:latin typeface="Times New Roman" panose="02020603050405020304" pitchFamily="18" charset="0"/>
              </a:rPr>
              <a:t>    { </a:t>
            </a:r>
            <a:endParaRPr lang="en-US" altLang="en-IN" sz="1600">
              <a:latin typeface="Times New Roman" panose="02020603050405020304" pitchFamily="18" charset="0"/>
            </a:endParaRPr>
          </a:p>
          <a:p>
            <a:pPr algn="just">
              <a:spcBef>
                <a:spcPct val="20000"/>
              </a:spcBef>
            </a:pPr>
            <a:r>
              <a:rPr lang="en-US" altLang="en-IN" sz="1600">
                <a:latin typeface="Times New Roman" panose="02020603050405020304" pitchFamily="18" charset="0"/>
              </a:rPr>
              <a:t>        cout &lt;&lt; "value of x and y is " &lt;&lt; x &lt;&lt; ", " &lt;&lt; y &lt;&lt; endl; </a:t>
            </a:r>
            <a:endParaRPr lang="en-US" altLang="en-IN" sz="1600">
              <a:latin typeface="Times New Roman" panose="02020603050405020304" pitchFamily="18" charset="0"/>
            </a:endParaRPr>
          </a:p>
          <a:p>
            <a:pPr algn="just">
              <a:spcBef>
                <a:spcPct val="20000"/>
              </a:spcBef>
            </a:pPr>
            <a:r>
              <a:rPr lang="en-US" altLang="en-IN" sz="1600">
                <a:latin typeface="Times New Roman" panose="02020603050405020304" pitchFamily="18" charset="0"/>
              </a:rPr>
              <a:t>    } </a:t>
            </a:r>
            <a:endParaRPr lang="en-US" altLang="en-IN" sz="1600">
              <a:latin typeface="Times New Roman" panose="02020603050405020304" pitchFamily="18" charset="0"/>
            </a:endParaRPr>
          </a:p>
          <a:p>
            <a:pPr algn="just">
              <a:spcBef>
                <a:spcPct val="20000"/>
              </a:spcBef>
            </a:pPr>
            <a:r>
              <a:rPr lang="en-US" altLang="en-IN" sz="1600">
                <a:latin typeface="Times New Roman" panose="02020603050405020304" pitchFamily="18" charset="0"/>
              </a:rPr>
              <a:t>}; </a:t>
            </a:r>
            <a:endParaRPr lang="en-US" altLang="en-IN" sz="1600">
              <a:latin typeface="Times New Roman" panose="02020603050405020304" pitchFamily="18" charset="0"/>
            </a:endParaRPr>
          </a:p>
          <a:p>
            <a:pPr algn="just">
              <a:spcBef>
                <a:spcPct val="20000"/>
              </a:spcBef>
            </a:pPr>
            <a:r>
              <a:rPr lang="en-US" altLang="en-IN">
                <a:latin typeface="Times New Roman" panose="02020603050405020304" pitchFamily="18" charset="0"/>
              </a:rPr>
              <a:t>  </a:t>
            </a:r>
            <a:endParaRPr lang="en-US" altLang="en-IN">
              <a:latin typeface="Times New Roman" panose="02020603050405020304" pitchFamily="18" charset="0"/>
            </a:endParaRPr>
          </a:p>
          <a:p>
            <a:pPr algn="just">
              <a:spcBef>
                <a:spcPct val="20000"/>
              </a:spcBef>
            </a:pPr>
            <a:endParaRPr lang="en-US" altLang="en-IN">
              <a:latin typeface="Times New Roman" panose="02020603050405020304" pitchFamily="18" charset="0"/>
            </a:endParaRPr>
          </a:p>
        </p:txBody>
      </p:sp>
      <p:pic>
        <p:nvPicPr>
          <p:cNvPr id="15362"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anchor="ctr"/>
          <a:p>
            <a:pPr algn="r"/>
            <a:fld id="{9A0DB2DC-4C9A-4742-B13C-FB6460FD3503}" type="slidenum">
              <a:rPr lang="es-ES" altLang="en-US" b="1" noProof="1" dirty="0">
                <a:latin typeface="Arial" panose="020B0604020202020204" pitchFamily="34" charset="0"/>
                <a:ea typeface="+mn-ea"/>
                <a:cs typeface="+mn-cs"/>
              </a:rPr>
            </a:fld>
            <a:endParaRPr lang="es-ES" altLang="en-US" b="1" noProof="1" dirty="0">
              <a:latin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a:spAutoFit/>
          </a:bodyPr>
          <a:lstStyle/>
          <a:p>
            <a:pPr marR="0" defTabSz="914400">
              <a:buClrTx/>
              <a:buSzTx/>
              <a:defRPr/>
            </a:pPr>
            <a:endParaRPr kumimoji="0" lang="en-US" kern="1200" cap="none" spc="0" normalizeH="0" baseline="0" noProof="1">
              <a:latin typeface="Arial" panose="020B0604020202020204" pitchFamily="34" charset="0"/>
              <a:ea typeface="+mn-ea"/>
              <a:cs typeface="+mn-cs"/>
            </a:endParaRPr>
          </a:p>
        </p:txBody>
      </p:sp>
      <p:pic>
        <p:nvPicPr>
          <p:cNvPr id="15365"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15366" name="Rectangle 2"/>
          <p:cNvSpPr txBox="1"/>
          <p:nvPr/>
        </p:nvSpPr>
        <p:spPr>
          <a:xfrm>
            <a:off x="128588" y="71438"/>
            <a:ext cx="7943850" cy="642937"/>
          </a:xfrm>
          <a:prstGeom prst="rect">
            <a:avLst/>
          </a:prstGeom>
          <a:noFill/>
          <a:ln w="9525">
            <a:noFill/>
          </a:ln>
        </p:spPr>
        <p:txBody>
          <a:bodyPr anchor="ctr" anchorCtr="0"/>
          <a:p>
            <a:r>
              <a:rPr lang="en-US" altLang="en-IN" sz="3600" b="1">
                <a:latin typeface="Times New Roman" panose="02020603050405020304" pitchFamily="18" charset="0"/>
              </a:rPr>
              <a:t>Function Overloading</a:t>
            </a:r>
            <a:endParaRPr lang="en-US" altLang="zh-CN" sz="3600" dirty="0">
              <a:solidFill>
                <a:srgbClr val="002060"/>
              </a:solidFill>
              <a:latin typeface="Times New Roman" panose="02020603050405020304" pitchFamily="18" charset="0"/>
              <a:ea typeface="SimSun" panose="02010600030101010101" pitchFamily="2" charset="-122"/>
            </a:endParaRPr>
          </a:p>
        </p:txBody>
      </p:sp>
      <p:sp>
        <p:nvSpPr>
          <p:cNvPr id="15367" name="Text Box 1"/>
          <p:cNvSpPr txBox="1"/>
          <p:nvPr/>
        </p:nvSpPr>
        <p:spPr>
          <a:xfrm>
            <a:off x="4956175" y="1336675"/>
            <a:ext cx="4049713" cy="4298950"/>
          </a:xfrm>
          <a:prstGeom prst="rect">
            <a:avLst/>
          </a:prstGeom>
          <a:noFill/>
          <a:ln w="9525">
            <a:noFill/>
          </a:ln>
        </p:spPr>
        <p:txBody>
          <a:bodyPr wrap="square" anchor="t" anchorCtr="0">
            <a:spAutoFit/>
          </a:bodyPr>
          <a:p>
            <a:pPr algn="just">
              <a:spcBef>
                <a:spcPct val="20000"/>
              </a:spcBef>
            </a:pPr>
            <a:r>
              <a:rPr lang="en-US" altLang="en-IN">
                <a:latin typeface="Times New Roman" panose="02020603050405020304" pitchFamily="18" charset="0"/>
              </a:rPr>
              <a:t>int main() </a:t>
            </a:r>
            <a:endParaRPr lang="en-US" altLang="en-IN">
              <a:latin typeface="Times New Roman" panose="02020603050405020304" pitchFamily="18" charset="0"/>
            </a:endParaRPr>
          </a:p>
          <a:p>
            <a:pPr algn="just">
              <a:spcBef>
                <a:spcPct val="20000"/>
              </a:spcBef>
            </a:pPr>
            <a:r>
              <a:rPr lang="en-US" altLang="en-IN">
                <a:latin typeface="Times New Roman" panose="02020603050405020304" pitchFamily="18" charset="0"/>
              </a:rPr>
              <a:t>{ </a:t>
            </a:r>
            <a:endParaRPr lang="en-US" altLang="en-IN">
              <a:latin typeface="Times New Roman" panose="02020603050405020304" pitchFamily="18" charset="0"/>
            </a:endParaRPr>
          </a:p>
          <a:p>
            <a:pPr algn="just">
              <a:spcBef>
                <a:spcPct val="20000"/>
              </a:spcBef>
            </a:pPr>
            <a:r>
              <a:rPr lang="en-US" altLang="en-IN">
                <a:latin typeface="Times New Roman" panose="02020603050405020304" pitchFamily="18" charset="0"/>
              </a:rPr>
              <a:t>          Geeks obj1; </a:t>
            </a:r>
            <a:endParaRPr lang="en-US" altLang="en-IN">
              <a:latin typeface="Times New Roman" panose="02020603050405020304" pitchFamily="18" charset="0"/>
            </a:endParaRPr>
          </a:p>
          <a:p>
            <a:pPr algn="just">
              <a:spcBef>
                <a:spcPct val="20000"/>
              </a:spcBef>
            </a:pPr>
            <a:r>
              <a:rPr lang="en-US" altLang="en-IN">
                <a:latin typeface="Times New Roman" panose="02020603050405020304" pitchFamily="18" charset="0"/>
              </a:rPr>
              <a:t>          obj1.func(7); </a:t>
            </a:r>
            <a:endParaRPr lang="en-US" altLang="en-IN">
              <a:latin typeface="Times New Roman" panose="02020603050405020304" pitchFamily="18" charset="0"/>
            </a:endParaRPr>
          </a:p>
          <a:p>
            <a:pPr algn="just">
              <a:spcBef>
                <a:spcPct val="20000"/>
              </a:spcBef>
            </a:pPr>
            <a:r>
              <a:rPr lang="en-US" altLang="en-IN">
                <a:latin typeface="Times New Roman" panose="02020603050405020304" pitchFamily="18" charset="0"/>
              </a:rPr>
              <a:t>          obj1.func(9.132); </a:t>
            </a:r>
            <a:endParaRPr lang="en-US" altLang="en-IN">
              <a:latin typeface="Times New Roman" panose="02020603050405020304" pitchFamily="18" charset="0"/>
            </a:endParaRPr>
          </a:p>
          <a:p>
            <a:pPr algn="just">
              <a:spcBef>
                <a:spcPct val="20000"/>
              </a:spcBef>
            </a:pPr>
            <a:r>
              <a:rPr lang="en-US" altLang="en-IN">
                <a:latin typeface="Times New Roman" panose="02020603050405020304" pitchFamily="18" charset="0"/>
              </a:rPr>
              <a:t>          obj1.func(85,64); </a:t>
            </a:r>
            <a:endParaRPr lang="en-US" altLang="en-IN">
              <a:latin typeface="Times New Roman" panose="02020603050405020304" pitchFamily="18" charset="0"/>
            </a:endParaRPr>
          </a:p>
          <a:p>
            <a:pPr algn="just">
              <a:spcBef>
                <a:spcPct val="20000"/>
              </a:spcBef>
            </a:pPr>
            <a:r>
              <a:rPr lang="en-US" altLang="en-IN">
                <a:latin typeface="Times New Roman" panose="02020603050405020304" pitchFamily="18" charset="0"/>
              </a:rPr>
              <a:t>           return 0; </a:t>
            </a:r>
            <a:endParaRPr lang="en-US" altLang="en-IN">
              <a:latin typeface="Times New Roman" panose="02020603050405020304" pitchFamily="18" charset="0"/>
            </a:endParaRPr>
          </a:p>
          <a:p>
            <a:pPr algn="just">
              <a:spcBef>
                <a:spcPct val="20000"/>
              </a:spcBef>
            </a:pPr>
            <a:r>
              <a:rPr lang="en-US" altLang="en-IN">
                <a:latin typeface="Times New Roman" panose="02020603050405020304" pitchFamily="18" charset="0"/>
              </a:rPr>
              <a:t>}  </a:t>
            </a:r>
            <a:endParaRPr lang="en-US" altLang="en-IN">
              <a:latin typeface="Times New Roman" panose="02020603050405020304" pitchFamily="18" charset="0"/>
            </a:endParaRPr>
          </a:p>
          <a:p>
            <a:pPr algn="just">
              <a:spcBef>
                <a:spcPct val="20000"/>
              </a:spcBef>
            </a:pPr>
            <a:r>
              <a:rPr lang="en-US" altLang="en-IN">
                <a:latin typeface="Times New Roman" panose="02020603050405020304" pitchFamily="18" charset="0"/>
              </a:rPr>
              <a:t>      </a:t>
            </a:r>
            <a:r>
              <a:rPr lang="en-US" altLang="en-IN" b="1">
                <a:latin typeface="Times New Roman" panose="02020603050405020304" pitchFamily="18" charset="0"/>
              </a:rPr>
              <a:t>Output:</a:t>
            </a:r>
            <a:endParaRPr lang="en-US" altLang="en-IN">
              <a:latin typeface="Times New Roman" panose="02020603050405020304" pitchFamily="18" charset="0"/>
            </a:endParaRPr>
          </a:p>
          <a:p>
            <a:pPr algn="just">
              <a:spcBef>
                <a:spcPct val="20000"/>
              </a:spcBef>
            </a:pPr>
            <a:r>
              <a:rPr lang="en-US" altLang="en-IN">
                <a:latin typeface="Times New Roman" panose="02020603050405020304" pitchFamily="18" charset="0"/>
              </a:rPr>
              <a:t>	value of x is 7</a:t>
            </a:r>
            <a:endParaRPr lang="en-US" altLang="en-IN">
              <a:latin typeface="Times New Roman" panose="02020603050405020304" pitchFamily="18" charset="0"/>
            </a:endParaRPr>
          </a:p>
          <a:p>
            <a:pPr algn="just">
              <a:spcBef>
                <a:spcPct val="20000"/>
              </a:spcBef>
            </a:pPr>
            <a:r>
              <a:rPr lang="en-US" altLang="en-IN">
                <a:latin typeface="Times New Roman" panose="02020603050405020304" pitchFamily="18" charset="0"/>
              </a:rPr>
              <a:t>	value of x is 9.132</a:t>
            </a:r>
            <a:endParaRPr lang="en-US" altLang="en-IN">
              <a:latin typeface="Times New Roman" panose="02020603050405020304" pitchFamily="18" charset="0"/>
            </a:endParaRPr>
          </a:p>
          <a:p>
            <a:pPr algn="just">
              <a:spcBef>
                <a:spcPct val="20000"/>
              </a:spcBef>
            </a:pPr>
            <a:r>
              <a:rPr lang="en-US" altLang="en-IN">
                <a:latin typeface="Times New Roman" panose="02020603050405020304" pitchFamily="18" charset="0"/>
              </a:rPr>
              <a:t>	value of x and y is 85, 64 </a:t>
            </a:r>
            <a:endParaRPr lang="en-US" altLang="en-IN">
              <a:latin typeface="Times New Roman" panose="02020603050405020304" pitchFamily="18" charset="0"/>
            </a:endParaRPr>
          </a:p>
          <a:p>
            <a:endParaRPr lang="en-US" altLang="zh-CN">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Content Placeholder 2"/>
          <p:cNvSpPr txBox="1"/>
          <p:nvPr/>
        </p:nvSpPr>
        <p:spPr>
          <a:xfrm>
            <a:off x="785813" y="1263650"/>
            <a:ext cx="7858125" cy="5046663"/>
          </a:xfrm>
          <a:prstGeom prst="rect">
            <a:avLst/>
          </a:prstGeom>
          <a:noFill/>
          <a:ln w="9525">
            <a:noFill/>
          </a:ln>
        </p:spPr>
        <p:txBody>
          <a:bodyPr anchor="t"/>
          <a:p>
            <a:pPr marL="285750" marR="0" indent="-285750" algn="just" defTabSz="914400">
              <a:spcBef>
                <a:spcPct val="20000"/>
              </a:spcBef>
              <a:buClrTx/>
              <a:buSzTx/>
              <a:buFont typeface="Wingdings" panose="05000000000000000000" charset="0"/>
              <a:buChar char="ü"/>
              <a:defRPr/>
            </a:pPr>
            <a:r>
              <a:rPr lang="en-US" altLang="en-IN" noProof="1" dirty="0">
                <a:latin typeface="Times New Roman" panose="02020603050405020304" pitchFamily="18" charset="0"/>
                <a:ea typeface="+mn-ea"/>
                <a:cs typeface="+mn-cs"/>
              </a:rPr>
              <a:t>In C++, we can make operators to work for user defined classes. </a:t>
            </a:r>
            <a:endParaRPr lang="en-US" altLang="en-IN" noProof="1" dirty="0">
              <a:latin typeface="Times New Roman" panose="02020603050405020304" pitchFamily="18" charset="0"/>
            </a:endParaRPr>
          </a:p>
          <a:p>
            <a:pPr marL="285750" marR="0" indent="-285750" algn="just" defTabSz="914400">
              <a:spcBef>
                <a:spcPct val="20000"/>
              </a:spcBef>
              <a:buClrTx/>
              <a:buSzTx/>
              <a:buFont typeface="Wingdings" panose="05000000000000000000" charset="0"/>
              <a:buChar char="ü"/>
              <a:defRPr/>
            </a:pPr>
            <a:r>
              <a:rPr lang="en-US" altLang="en-IN" noProof="1" dirty="0">
                <a:latin typeface="Times New Roman" panose="02020603050405020304" pitchFamily="18" charset="0"/>
                <a:ea typeface="+mn-ea"/>
                <a:cs typeface="+mn-cs"/>
              </a:rPr>
              <a:t>C++ permits us to add two variables of user-defined types with the same sysntax that is applied to the basic types.</a:t>
            </a:r>
            <a:endParaRPr lang="en-US" altLang="en-IN" noProof="1" dirty="0">
              <a:latin typeface="Times New Roman" panose="02020603050405020304" pitchFamily="18" charset="0"/>
            </a:endParaRPr>
          </a:p>
          <a:p>
            <a:pPr marL="285750" marR="0" indent="-285750" algn="just" defTabSz="914400">
              <a:spcBef>
                <a:spcPct val="20000"/>
              </a:spcBef>
              <a:buClrTx/>
              <a:buSzTx/>
              <a:buFont typeface="Wingdings" panose="05000000000000000000" charset="0"/>
              <a:buChar char="ü"/>
              <a:defRPr/>
            </a:pPr>
            <a:r>
              <a:rPr lang="en-US" altLang="en-IN" noProof="1" dirty="0">
                <a:latin typeface="Times New Roman" panose="02020603050405020304" pitchFamily="18" charset="0"/>
                <a:ea typeface="+mn-ea"/>
                <a:cs typeface="+mn-cs"/>
              </a:rPr>
              <a:t>This means C++ has the ability to provide the operators with a special meaning for a data type, this ability is known as operator overloading.</a:t>
            </a:r>
            <a:endParaRPr lang="en-US" altLang="en-IN" noProof="1" dirty="0">
              <a:latin typeface="Times New Roman" panose="02020603050405020304" pitchFamily="18" charset="0"/>
            </a:endParaRPr>
          </a:p>
          <a:p>
            <a:pPr marL="285750" marR="0" indent="-285750" algn="just" defTabSz="914400">
              <a:spcBef>
                <a:spcPct val="20000"/>
              </a:spcBef>
              <a:buClrTx/>
              <a:buSzTx/>
              <a:buFont typeface="Wingdings" panose="05000000000000000000" charset="0"/>
              <a:buChar char="ü"/>
              <a:defRPr/>
            </a:pPr>
            <a:r>
              <a:rPr lang="en-US" altLang="en-IN" noProof="1" dirty="0">
                <a:latin typeface="Times New Roman" panose="02020603050405020304" pitchFamily="18" charset="0"/>
                <a:ea typeface="+mn-ea"/>
                <a:cs typeface="+mn-cs"/>
              </a:rPr>
              <a:t>We can overload  all the C++ operators except the following :</a:t>
            </a:r>
            <a:endParaRPr lang="en-US" altLang="en-IN" noProof="1" dirty="0">
              <a:latin typeface="Times New Roman" panose="02020603050405020304" pitchFamily="18" charset="0"/>
            </a:endParaRPr>
          </a:p>
          <a:p>
            <a:pPr marL="857250" marR="0" lvl="1" indent="-400050" algn="just" defTabSz="914400" fontAlgn="base">
              <a:spcBef>
                <a:spcPct val="20000"/>
              </a:spcBef>
              <a:buClrTx/>
              <a:buSzTx/>
              <a:buFont typeface="Arial" panose="020B0604020202020204" pitchFamily="34" charset="0"/>
              <a:buChar char="•"/>
              <a:defRPr/>
            </a:pPr>
            <a:r>
              <a:rPr lang="en-US" altLang="en-IN" strike="noStrike" noProof="1" dirty="0">
                <a:latin typeface="Times New Roman" panose="02020603050405020304" pitchFamily="18" charset="0"/>
                <a:ea typeface="+mn-ea"/>
                <a:cs typeface="+mn-cs"/>
              </a:rPr>
              <a:t>Class member access operator ( </a:t>
            </a:r>
            <a:r>
              <a:rPr lang="en-US" altLang="en-IN" b="1" strike="noStrike" noProof="1" dirty="0">
                <a:latin typeface="Times New Roman" panose="02020603050405020304" pitchFamily="18" charset="0"/>
                <a:ea typeface="+mn-ea"/>
                <a:cs typeface="+mn-cs"/>
              </a:rPr>
              <a:t>.   , .*</a:t>
            </a:r>
            <a:r>
              <a:rPr lang="en-US" altLang="en-IN" strike="noStrike" noProof="1" dirty="0">
                <a:latin typeface="Times New Roman" panose="02020603050405020304" pitchFamily="18" charset="0"/>
                <a:ea typeface="+mn-ea"/>
                <a:cs typeface="+mn-cs"/>
              </a:rPr>
              <a:t>)</a:t>
            </a:r>
            <a:endParaRPr lang="en-US" altLang="en-IN" strike="noStrike" noProof="1" dirty="0">
              <a:latin typeface="Times New Roman" panose="02020603050405020304" pitchFamily="18" charset="0"/>
            </a:endParaRPr>
          </a:p>
          <a:p>
            <a:pPr marL="857250" marR="0" lvl="1" indent="-400050" algn="just" defTabSz="914400" fontAlgn="base">
              <a:spcBef>
                <a:spcPct val="20000"/>
              </a:spcBef>
              <a:buClrTx/>
              <a:buSzTx/>
              <a:buFont typeface="Arial" panose="020B0604020202020204" pitchFamily="34" charset="0"/>
              <a:buChar char="•"/>
              <a:defRPr/>
            </a:pPr>
            <a:r>
              <a:rPr lang="en-US" altLang="en-IN" strike="noStrike" noProof="1" dirty="0">
                <a:latin typeface="Times New Roman" panose="02020603050405020304" pitchFamily="18" charset="0"/>
                <a:ea typeface="+mn-ea"/>
                <a:cs typeface="+mn-cs"/>
              </a:rPr>
              <a:t>Scope resolution operator  ( :: )</a:t>
            </a:r>
            <a:endParaRPr lang="en-US" altLang="en-IN" strike="noStrike" noProof="1" dirty="0">
              <a:latin typeface="Times New Roman" panose="02020603050405020304" pitchFamily="18" charset="0"/>
            </a:endParaRPr>
          </a:p>
          <a:p>
            <a:pPr marL="857250" marR="0" lvl="1" indent="-400050" algn="just" defTabSz="914400" fontAlgn="base">
              <a:spcBef>
                <a:spcPct val="20000"/>
              </a:spcBef>
              <a:buClrTx/>
              <a:buSzTx/>
              <a:buFont typeface="Arial" panose="020B0604020202020204" pitchFamily="34" charset="0"/>
              <a:buChar char="•"/>
              <a:defRPr/>
            </a:pPr>
            <a:r>
              <a:rPr lang="en-US" altLang="en-IN" strike="noStrike" noProof="1" dirty="0">
                <a:latin typeface="Times New Roman" panose="02020603050405020304" pitchFamily="18" charset="0"/>
                <a:ea typeface="+mn-ea"/>
                <a:cs typeface="+mn-cs"/>
              </a:rPr>
              <a:t>Size operator (sizeof)</a:t>
            </a:r>
            <a:endParaRPr lang="en-US" altLang="en-IN" strike="noStrike" noProof="1" dirty="0">
              <a:latin typeface="Times New Roman" panose="02020603050405020304" pitchFamily="18" charset="0"/>
            </a:endParaRPr>
          </a:p>
          <a:p>
            <a:pPr marL="857250" marR="0" lvl="1" indent="-400050" algn="just" defTabSz="914400" fontAlgn="base">
              <a:spcBef>
                <a:spcPct val="20000"/>
              </a:spcBef>
              <a:buClrTx/>
              <a:buSzTx/>
              <a:buFont typeface="Arial" panose="020B0604020202020204" pitchFamily="34" charset="0"/>
              <a:buChar char="•"/>
              <a:defRPr/>
            </a:pPr>
            <a:r>
              <a:rPr lang="en-US" altLang="en-IN" strike="noStrike" noProof="1" dirty="0">
                <a:latin typeface="Times New Roman" panose="02020603050405020304" pitchFamily="18" charset="0"/>
                <a:ea typeface="+mn-ea"/>
                <a:cs typeface="+mn-cs"/>
              </a:rPr>
              <a:t>Conditional Operator ( ? :)</a:t>
            </a:r>
            <a:endParaRPr lang="en-US" altLang="en-IN" strike="noStrike" noProof="1" dirty="0">
              <a:latin typeface="Times New Roman" panose="02020603050405020304" pitchFamily="18" charset="0"/>
            </a:endParaRPr>
          </a:p>
          <a:p>
            <a:pPr marR="0" algn="just" defTabSz="914400">
              <a:spcBef>
                <a:spcPct val="20000"/>
              </a:spcBef>
              <a:buClrTx/>
              <a:buSzTx/>
              <a:buFont typeface="Arial" panose="020B0604020202020204" pitchFamily="34" charset="0"/>
              <a:defRPr/>
            </a:pPr>
            <a:r>
              <a:rPr lang="en-US" altLang="en-IN" b="1" noProof="1" dirty="0">
                <a:solidFill>
                  <a:schemeClr val="tx2">
                    <a:lumMod val="60000"/>
                    <a:lumOff val="40000"/>
                  </a:schemeClr>
                </a:solidFill>
                <a:latin typeface="Times New Roman" panose="02020603050405020304" pitchFamily="18" charset="0"/>
                <a:ea typeface="+mn-ea"/>
                <a:cs typeface="+mn-cs"/>
              </a:rPr>
              <a:t>Synatx Operator Overloading :</a:t>
            </a:r>
            <a:endParaRPr lang="en-US" altLang="en-IN" b="1" noProof="1" dirty="0">
              <a:solidFill>
                <a:schemeClr val="tx2">
                  <a:lumMod val="60000"/>
                  <a:lumOff val="40000"/>
                </a:schemeClr>
              </a:solidFill>
              <a:latin typeface="Times New Roman" panose="02020603050405020304" pitchFamily="18" charset="0"/>
            </a:endParaRPr>
          </a:p>
          <a:p>
            <a:pPr marR="0" algn="just" defTabSz="914400">
              <a:spcBef>
                <a:spcPct val="20000"/>
              </a:spcBef>
              <a:buClrTx/>
              <a:buSzTx/>
              <a:buFont typeface="Arial" panose="020B0604020202020204" pitchFamily="34" charset="0"/>
              <a:defRPr/>
            </a:pPr>
            <a:r>
              <a:rPr lang="en-US" altLang="en-IN" b="1" noProof="1" dirty="0">
                <a:latin typeface="Times New Roman" panose="02020603050405020304" pitchFamily="18" charset="0"/>
                <a:ea typeface="+mn-ea"/>
                <a:cs typeface="+mn-cs"/>
              </a:rPr>
              <a:t>	return type classname :: operator op (argument list)</a:t>
            </a:r>
            <a:endParaRPr lang="en-US" altLang="en-IN" b="1" noProof="1" dirty="0">
              <a:latin typeface="Times New Roman" panose="02020603050405020304" pitchFamily="18" charset="0"/>
            </a:endParaRPr>
          </a:p>
          <a:p>
            <a:pPr marR="0" algn="just" defTabSz="914400">
              <a:spcBef>
                <a:spcPct val="20000"/>
              </a:spcBef>
              <a:buClrTx/>
              <a:buSzTx/>
              <a:buFont typeface="Arial" panose="020B0604020202020204" pitchFamily="34" charset="0"/>
              <a:defRPr/>
            </a:pPr>
            <a:r>
              <a:rPr lang="en-US" altLang="en-IN" b="1" noProof="1" dirty="0">
                <a:latin typeface="Times New Roman" panose="02020603050405020304" pitchFamily="18" charset="0"/>
                <a:ea typeface="+mn-ea"/>
                <a:cs typeface="+mn-cs"/>
              </a:rPr>
              <a:t>	{</a:t>
            </a:r>
            <a:endParaRPr lang="en-US" altLang="en-IN" b="1" noProof="1" dirty="0">
              <a:latin typeface="Times New Roman" panose="02020603050405020304" pitchFamily="18" charset="0"/>
            </a:endParaRPr>
          </a:p>
          <a:p>
            <a:pPr marR="0" algn="just" defTabSz="914400">
              <a:spcBef>
                <a:spcPct val="20000"/>
              </a:spcBef>
              <a:buClrTx/>
              <a:buSzTx/>
              <a:buFont typeface="Arial" panose="020B0604020202020204" pitchFamily="34" charset="0"/>
              <a:defRPr/>
            </a:pPr>
            <a:r>
              <a:rPr lang="en-US" altLang="en-IN" b="1" noProof="1" dirty="0">
                <a:latin typeface="Times New Roman" panose="02020603050405020304" pitchFamily="18" charset="0"/>
                <a:ea typeface="+mn-ea"/>
                <a:cs typeface="+mn-cs"/>
              </a:rPr>
              <a:t>		// function body</a:t>
            </a:r>
            <a:endParaRPr lang="en-US" altLang="en-IN" b="1" noProof="1" dirty="0">
              <a:latin typeface="Times New Roman" panose="02020603050405020304" pitchFamily="18" charset="0"/>
            </a:endParaRPr>
          </a:p>
          <a:p>
            <a:pPr marR="0" algn="just" defTabSz="914400">
              <a:spcBef>
                <a:spcPct val="20000"/>
              </a:spcBef>
              <a:buClrTx/>
              <a:buSzTx/>
              <a:buFont typeface="Arial" panose="020B0604020202020204" pitchFamily="34" charset="0"/>
              <a:defRPr/>
            </a:pPr>
            <a:r>
              <a:rPr lang="en-US" altLang="en-IN" b="1" noProof="1" dirty="0">
                <a:latin typeface="Times New Roman" panose="02020603050405020304" pitchFamily="18" charset="0"/>
                <a:ea typeface="+mn-ea"/>
                <a:cs typeface="+mn-cs"/>
              </a:rPr>
              <a:t>	}</a:t>
            </a:r>
            <a:endParaRPr lang="en-US" altLang="en-IN" b="1" noProof="1" dirty="0">
              <a:latin typeface="Times New Roman" panose="02020603050405020304" pitchFamily="18" charset="0"/>
            </a:endParaRPr>
          </a:p>
          <a:p>
            <a:pPr marL="285750" indent="-285750" algn="just">
              <a:spcBef>
                <a:spcPct val="20000"/>
              </a:spcBef>
              <a:buFont typeface="Wingdings" panose="05000000000000000000" pitchFamily="2" charset="2"/>
              <a:buChar char="ü"/>
            </a:pPr>
            <a:endParaRPr lang="en-US" altLang="en-IN" b="1" noProof="1" dirty="0">
              <a:latin typeface="Times New Roman" panose="02020603050405020304" pitchFamily="18" charset="0"/>
            </a:endParaRPr>
          </a:p>
        </p:txBody>
      </p:sp>
      <p:pic>
        <p:nvPicPr>
          <p:cNvPr id="16386"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anchor="ctr"/>
          <a:p>
            <a:pPr algn="r"/>
            <a:fld id="{9A0DB2DC-4C9A-4742-B13C-FB6460FD3503}" type="slidenum">
              <a:rPr lang="es-ES" altLang="en-US" b="1" noProof="1" dirty="0">
                <a:latin typeface="Arial" panose="020B0604020202020204" pitchFamily="34" charset="0"/>
                <a:ea typeface="+mn-ea"/>
                <a:cs typeface="+mn-cs"/>
              </a:rPr>
            </a:fld>
            <a:endParaRPr lang="es-ES" altLang="en-US" b="1" noProof="1" dirty="0">
              <a:latin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a:spAutoFit/>
          </a:bodyPr>
          <a:lstStyle/>
          <a:p>
            <a:pPr marR="0" defTabSz="914400">
              <a:buClrTx/>
              <a:buSzTx/>
              <a:defRPr/>
            </a:pPr>
            <a:endParaRPr kumimoji="0" lang="en-US" kern="1200" cap="none" spc="0" normalizeH="0" baseline="0" noProof="1">
              <a:latin typeface="Arial" panose="020B0604020202020204" pitchFamily="34" charset="0"/>
              <a:ea typeface="+mn-ea"/>
              <a:cs typeface="+mn-cs"/>
            </a:endParaRPr>
          </a:p>
        </p:txBody>
      </p:sp>
      <p:pic>
        <p:nvPicPr>
          <p:cNvPr id="16389"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16390" name="Rectangle 2"/>
          <p:cNvSpPr txBox="1"/>
          <p:nvPr/>
        </p:nvSpPr>
        <p:spPr>
          <a:xfrm>
            <a:off x="142875" y="71438"/>
            <a:ext cx="7943850" cy="642937"/>
          </a:xfrm>
          <a:prstGeom prst="rect">
            <a:avLst/>
          </a:prstGeom>
          <a:noFill/>
          <a:ln w="9525">
            <a:noFill/>
          </a:ln>
        </p:spPr>
        <p:txBody>
          <a:bodyPr anchor="ctr" anchorCtr="0"/>
          <a:p>
            <a:r>
              <a:rPr lang="en-US" altLang="en-IN" sz="3600" dirty="0">
                <a:latin typeface="Times New Roman" panose="02020603050405020304" pitchFamily="18" charset="0"/>
              </a:rPr>
              <a:t>Operator Overloading</a:t>
            </a:r>
            <a:endParaRPr lang="en-US" altLang="zh-CN" sz="3600" dirty="0">
              <a:solidFill>
                <a:srgbClr val="002060"/>
              </a:solidFill>
              <a:latin typeface="Times New Roman" panose="02020603050405020304" pitchFamily="18" charset="0"/>
              <a:ea typeface="SimSun"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Content Placeholder 2"/>
          <p:cNvSpPr txBox="1"/>
          <p:nvPr/>
        </p:nvSpPr>
        <p:spPr>
          <a:xfrm>
            <a:off x="785813" y="1285875"/>
            <a:ext cx="7858125" cy="5046663"/>
          </a:xfrm>
          <a:prstGeom prst="rect">
            <a:avLst/>
          </a:prstGeom>
          <a:noFill/>
          <a:ln w="9525">
            <a:noFill/>
          </a:ln>
        </p:spPr>
        <p:txBody>
          <a:bodyPr/>
          <a:lstStyle/>
          <a:p>
            <a:pPr marR="0" lvl="1" algn="just" defTabSz="914400" rtl="0" eaLnBrk="1" fontAlgn="base" latinLnBrk="0" hangingPunct="1">
              <a:lnSpc>
                <a:spcPct val="100000"/>
              </a:lnSpc>
              <a:spcBef>
                <a:spcPct val="20000"/>
              </a:spcBef>
              <a:spcAft>
                <a:spcPct val="0"/>
              </a:spcAft>
              <a:buClrTx/>
              <a:buSzTx/>
              <a:buFont typeface="Wingdings" panose="05000000000000000000" charset="0"/>
              <a:defRPr/>
            </a:pPr>
            <a:r>
              <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rPr>
              <a:t>#include&lt;iostream&gt;</a:t>
            </a:r>
            <a:endPar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endParaRPr>
          </a:p>
          <a:p>
            <a:pPr marR="0" lvl="1" algn="just" defTabSz="914400" rtl="0" eaLnBrk="1" fontAlgn="base" latinLnBrk="0" hangingPunct="1">
              <a:lnSpc>
                <a:spcPct val="100000"/>
              </a:lnSpc>
              <a:spcBef>
                <a:spcPct val="20000"/>
              </a:spcBef>
              <a:spcAft>
                <a:spcPct val="0"/>
              </a:spcAft>
              <a:buClrTx/>
              <a:buSzTx/>
              <a:buFont typeface="Wingdings" panose="05000000000000000000" charset="0"/>
              <a:defRPr/>
            </a:pPr>
            <a:r>
              <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rPr>
              <a:t>using namespace std;</a:t>
            </a:r>
            <a:endPar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endParaRPr>
          </a:p>
          <a:p>
            <a:pPr marR="0" lvl="1" algn="just" defTabSz="914400" rtl="0" eaLnBrk="1" fontAlgn="base" latinLnBrk="0" hangingPunct="1">
              <a:lnSpc>
                <a:spcPct val="100000"/>
              </a:lnSpc>
              <a:spcBef>
                <a:spcPct val="20000"/>
              </a:spcBef>
              <a:spcAft>
                <a:spcPct val="0"/>
              </a:spcAft>
              <a:buClrTx/>
              <a:buSzTx/>
              <a:buFont typeface="Wingdings" panose="05000000000000000000" charset="0"/>
              <a:defRPr/>
            </a:pPr>
            <a:r>
              <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rPr>
              <a:t>class space{</a:t>
            </a:r>
            <a:endPar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endParaRPr>
          </a:p>
          <a:p>
            <a:pPr marR="0" lvl="1" algn="just" defTabSz="914400" rtl="0" eaLnBrk="1" fontAlgn="base" latinLnBrk="0" hangingPunct="1">
              <a:lnSpc>
                <a:spcPct val="100000"/>
              </a:lnSpc>
              <a:spcBef>
                <a:spcPct val="20000"/>
              </a:spcBef>
              <a:spcAft>
                <a:spcPct val="0"/>
              </a:spcAft>
              <a:buClrTx/>
              <a:buSzTx/>
              <a:buFont typeface="Wingdings" panose="05000000000000000000" charset="0"/>
              <a:defRPr/>
            </a:pPr>
            <a:r>
              <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rPr>
              <a:t>	int x, y, z;</a:t>
            </a:r>
            <a:endPar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endParaRPr>
          </a:p>
          <a:p>
            <a:pPr marR="0" lvl="1" algn="just" defTabSz="914400" rtl="0" eaLnBrk="1" fontAlgn="base" latinLnBrk="0" hangingPunct="1">
              <a:lnSpc>
                <a:spcPct val="100000"/>
              </a:lnSpc>
              <a:spcBef>
                <a:spcPct val="20000"/>
              </a:spcBef>
              <a:spcAft>
                <a:spcPct val="0"/>
              </a:spcAft>
              <a:buClrTx/>
              <a:buSzTx/>
              <a:buFont typeface="Wingdings" panose="05000000000000000000" charset="0"/>
              <a:defRPr/>
            </a:pPr>
            <a:r>
              <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rPr>
              <a:t>	public:</a:t>
            </a:r>
            <a:endPar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endParaRPr>
          </a:p>
          <a:p>
            <a:pPr marR="0" lvl="1" algn="just" defTabSz="914400" rtl="0" eaLnBrk="1" fontAlgn="base" latinLnBrk="0" hangingPunct="1">
              <a:lnSpc>
                <a:spcPct val="100000"/>
              </a:lnSpc>
              <a:spcBef>
                <a:spcPct val="20000"/>
              </a:spcBef>
              <a:spcAft>
                <a:spcPct val="0"/>
              </a:spcAft>
              <a:buClrTx/>
              <a:buSzTx/>
              <a:buFont typeface="Wingdings" panose="05000000000000000000" charset="0"/>
              <a:defRPr/>
            </a:pPr>
            <a:r>
              <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rPr>
              <a:t>	void getdata(int a, int b, int c);</a:t>
            </a:r>
            <a:endPar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endParaRPr>
          </a:p>
          <a:p>
            <a:pPr marR="0" lvl="1" algn="just" defTabSz="914400" rtl="0" eaLnBrk="1" fontAlgn="base" latinLnBrk="0" hangingPunct="1">
              <a:lnSpc>
                <a:spcPct val="100000"/>
              </a:lnSpc>
              <a:spcBef>
                <a:spcPct val="20000"/>
              </a:spcBef>
              <a:spcAft>
                <a:spcPct val="0"/>
              </a:spcAft>
              <a:buClrTx/>
              <a:buSzTx/>
              <a:buFont typeface="Wingdings" panose="05000000000000000000" charset="0"/>
              <a:defRPr/>
            </a:pPr>
            <a:r>
              <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rPr>
              <a:t>	void display(void);</a:t>
            </a:r>
            <a:endPar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endParaRPr>
          </a:p>
          <a:p>
            <a:pPr marR="0" lvl="1" algn="just" defTabSz="914400" rtl="0" eaLnBrk="1" fontAlgn="base" latinLnBrk="0" hangingPunct="1">
              <a:lnSpc>
                <a:spcPct val="100000"/>
              </a:lnSpc>
              <a:spcBef>
                <a:spcPct val="20000"/>
              </a:spcBef>
              <a:spcAft>
                <a:spcPct val="0"/>
              </a:spcAft>
              <a:buClrTx/>
              <a:buSzTx/>
              <a:buFont typeface="Wingdings" panose="05000000000000000000" charset="0"/>
              <a:defRPr/>
            </a:pPr>
            <a:r>
              <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rPr>
              <a:t>	void operator -();</a:t>
            </a:r>
            <a:endPar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endParaRPr>
          </a:p>
          <a:p>
            <a:pPr marR="0" lvl="1" algn="just" defTabSz="914400" rtl="0" eaLnBrk="1" fontAlgn="base" latinLnBrk="0" hangingPunct="1">
              <a:lnSpc>
                <a:spcPct val="100000"/>
              </a:lnSpc>
              <a:spcBef>
                <a:spcPct val="20000"/>
              </a:spcBef>
              <a:spcAft>
                <a:spcPct val="0"/>
              </a:spcAft>
              <a:buClrTx/>
              <a:buSzTx/>
              <a:buFont typeface="Wingdings" panose="05000000000000000000" charset="0"/>
              <a:defRPr/>
            </a:pPr>
            <a:r>
              <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rPr>
              <a:t>};</a:t>
            </a:r>
            <a:endPar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endParaRPr>
          </a:p>
          <a:p>
            <a:pPr marR="0" lvl="1" algn="just" defTabSz="914400" rtl="0" eaLnBrk="1" fontAlgn="base" latinLnBrk="0" hangingPunct="1">
              <a:lnSpc>
                <a:spcPct val="100000"/>
              </a:lnSpc>
              <a:spcBef>
                <a:spcPct val="20000"/>
              </a:spcBef>
              <a:spcAft>
                <a:spcPct val="0"/>
              </a:spcAft>
              <a:buClrTx/>
              <a:buSzTx/>
              <a:buFont typeface="Wingdings" panose="05000000000000000000" charset="0"/>
              <a:defRPr/>
            </a:pPr>
            <a:r>
              <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rPr>
              <a:t>void space::getdata(</a:t>
            </a:r>
            <a:r>
              <a:rPr lang="en-US" altLang="en-IN" sz="1800" strike="noStrike" noProof="1">
                <a:ln>
                  <a:noFill/>
                </a:ln>
                <a:effectLst/>
                <a:uLnTx/>
                <a:uFillTx/>
                <a:latin typeface="Times New Roman" panose="02020603050405020304" pitchFamily="18" charset="0"/>
                <a:ea typeface="+mn-ea"/>
                <a:cs typeface="+mn-cs"/>
                <a:sym typeface="+mn-ea"/>
              </a:rPr>
              <a:t>int a, int b, int c</a:t>
            </a:r>
            <a:r>
              <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rPr>
              <a:t>)</a:t>
            </a:r>
            <a:endPar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endParaRPr>
          </a:p>
          <a:p>
            <a:pPr marR="0" lvl="1" algn="just" defTabSz="914400" rtl="0" eaLnBrk="1" fontAlgn="base" latinLnBrk="0" hangingPunct="1">
              <a:lnSpc>
                <a:spcPct val="100000"/>
              </a:lnSpc>
              <a:spcBef>
                <a:spcPct val="20000"/>
              </a:spcBef>
              <a:spcAft>
                <a:spcPct val="0"/>
              </a:spcAft>
              <a:buClrTx/>
              <a:buSzTx/>
              <a:buFont typeface="Wingdings" panose="05000000000000000000" charset="0"/>
              <a:defRPr/>
            </a:pPr>
            <a:r>
              <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rPr>
              <a:t>{</a:t>
            </a:r>
            <a:endPar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endParaRPr>
          </a:p>
          <a:p>
            <a:pPr marR="0" lvl="1" algn="just" defTabSz="914400" rtl="0" eaLnBrk="1" fontAlgn="base" latinLnBrk="0" hangingPunct="1">
              <a:lnSpc>
                <a:spcPct val="100000"/>
              </a:lnSpc>
              <a:spcBef>
                <a:spcPct val="20000"/>
              </a:spcBef>
              <a:spcAft>
                <a:spcPct val="0"/>
              </a:spcAft>
              <a:buClrTx/>
              <a:buSzTx/>
              <a:buFont typeface="Wingdings" panose="05000000000000000000" charset="0"/>
              <a:defRPr/>
            </a:pPr>
            <a:r>
              <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rPr>
              <a:t>	x= a; y= b; z=c;</a:t>
            </a:r>
            <a:endPar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endParaRPr>
          </a:p>
          <a:p>
            <a:pPr marR="0" lvl="1" algn="just" defTabSz="914400" rtl="0" eaLnBrk="1" fontAlgn="base" latinLnBrk="0" hangingPunct="1">
              <a:lnSpc>
                <a:spcPct val="100000"/>
              </a:lnSpc>
              <a:spcBef>
                <a:spcPct val="20000"/>
              </a:spcBef>
              <a:spcAft>
                <a:spcPct val="0"/>
              </a:spcAft>
              <a:buClrTx/>
              <a:buSzTx/>
              <a:buFont typeface="Wingdings" panose="05000000000000000000" charset="0"/>
              <a:defRPr/>
            </a:pPr>
            <a:r>
              <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rPr>
              <a:t>}</a:t>
            </a:r>
            <a:endPar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endParaRPr>
          </a:p>
          <a:p>
            <a:pPr marR="0" lvl="1" algn="just" defTabSz="914400" rtl="0" eaLnBrk="1" fontAlgn="base" latinLnBrk="0" hangingPunct="1">
              <a:lnSpc>
                <a:spcPct val="100000"/>
              </a:lnSpc>
              <a:spcBef>
                <a:spcPct val="20000"/>
              </a:spcBef>
              <a:spcAft>
                <a:spcPct val="0"/>
              </a:spcAft>
              <a:buClrTx/>
              <a:buSzTx/>
              <a:buFont typeface="Wingdings" panose="05000000000000000000" charset="0"/>
              <a:defRPr/>
            </a:pPr>
            <a:r>
              <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rPr>
              <a:t>void space::display(){</a:t>
            </a:r>
            <a:endPar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endParaRPr>
          </a:p>
          <a:p>
            <a:pPr marR="0" lvl="1" algn="just" defTabSz="914400" rtl="0" eaLnBrk="1" fontAlgn="base" latinLnBrk="0" hangingPunct="1">
              <a:lnSpc>
                <a:spcPct val="100000"/>
              </a:lnSpc>
              <a:spcBef>
                <a:spcPct val="20000"/>
              </a:spcBef>
              <a:spcAft>
                <a:spcPct val="0"/>
              </a:spcAft>
              <a:buClrTx/>
              <a:buSzTx/>
              <a:buFont typeface="Wingdings" panose="05000000000000000000" charset="0"/>
              <a:defRPr/>
            </a:pPr>
            <a:r>
              <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rPr>
              <a:t>cout&lt;&lt; x&lt;&lt;y&lt;&lt;z&lt;&lt;\n; }</a:t>
            </a:r>
            <a:endPar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endParaRPr>
          </a:p>
        </p:txBody>
      </p:sp>
      <p:pic>
        <p:nvPicPr>
          <p:cNvPr id="17410"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anchor="ctr"/>
          <a:p>
            <a:pPr algn="r"/>
            <a:fld id="{9A0DB2DC-4C9A-4742-B13C-FB6460FD3503}" type="slidenum">
              <a:rPr lang="es-ES" altLang="en-US" b="1" noProof="1" dirty="0">
                <a:latin typeface="Arial" panose="020B0604020202020204" pitchFamily="34" charset="0"/>
                <a:ea typeface="+mn-ea"/>
                <a:cs typeface="+mn-cs"/>
              </a:rPr>
            </a:fld>
            <a:endParaRPr lang="es-ES" altLang="en-US" b="1" noProof="1" dirty="0">
              <a:latin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a:spAutoFit/>
          </a:bodyPr>
          <a:lstStyle/>
          <a:p>
            <a:pPr marR="0" defTabSz="914400">
              <a:buClrTx/>
              <a:buSzTx/>
              <a:defRPr/>
            </a:pPr>
            <a:endParaRPr kumimoji="0" lang="en-US" kern="1200" cap="none" spc="0" normalizeH="0" baseline="0" noProof="1">
              <a:latin typeface="Arial" panose="020B0604020202020204" pitchFamily="34" charset="0"/>
              <a:ea typeface="+mn-ea"/>
              <a:cs typeface="+mn-cs"/>
            </a:endParaRPr>
          </a:p>
        </p:txBody>
      </p:sp>
      <p:pic>
        <p:nvPicPr>
          <p:cNvPr id="17413"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17414" name="Rectangle 2"/>
          <p:cNvSpPr txBox="1"/>
          <p:nvPr/>
        </p:nvSpPr>
        <p:spPr>
          <a:xfrm>
            <a:off x="142875" y="71438"/>
            <a:ext cx="7943850" cy="642937"/>
          </a:xfrm>
          <a:prstGeom prst="rect">
            <a:avLst/>
          </a:prstGeom>
          <a:noFill/>
          <a:ln w="9525">
            <a:noFill/>
          </a:ln>
        </p:spPr>
        <p:txBody>
          <a:bodyPr anchor="ctr" anchorCtr="0"/>
          <a:p>
            <a:r>
              <a:rPr lang="en-US" altLang="zh-CN" sz="2400" b="1" dirty="0">
                <a:solidFill>
                  <a:srgbClr val="002060"/>
                </a:solidFill>
                <a:latin typeface="Times New Roman" panose="02020603050405020304" pitchFamily="18" charset="0"/>
                <a:ea typeface="SimSun" panose="02010600030101010101" pitchFamily="2" charset="-122"/>
                <a:sym typeface="SimSun" panose="02010600030101010101" pitchFamily="2" charset="-122"/>
              </a:rPr>
              <a:t>Unary Operator Overloading (- ) Using Member Function</a:t>
            </a:r>
            <a:endParaRPr lang="en-US" altLang="zh-CN" sz="2400" b="1" dirty="0">
              <a:solidFill>
                <a:srgbClr val="002060"/>
              </a:solidFill>
              <a:latin typeface="Times New Roman" panose="02020603050405020304" pitchFamily="18" charset="0"/>
              <a:ea typeface="SimSun" panose="02010600030101010101" pitchFamily="2" charset="-122"/>
              <a:sym typeface="SimSun" panose="02010600030101010101" pitchFamily="2" charset="-122"/>
            </a:endParaRPr>
          </a:p>
        </p:txBody>
      </p:sp>
      <p:sp>
        <p:nvSpPr>
          <p:cNvPr id="17415" name="Text Box 1"/>
          <p:cNvSpPr txBox="1"/>
          <p:nvPr/>
        </p:nvSpPr>
        <p:spPr>
          <a:xfrm>
            <a:off x="4908550" y="1490663"/>
            <a:ext cx="3263900" cy="4522787"/>
          </a:xfrm>
          <a:prstGeom prst="rect">
            <a:avLst/>
          </a:prstGeom>
          <a:noFill/>
          <a:ln w="9525">
            <a:noFill/>
          </a:ln>
        </p:spPr>
        <p:txBody>
          <a:bodyPr wrap="square" anchor="t" anchorCtr="0">
            <a:spAutoFit/>
          </a:bodyPr>
          <a:p>
            <a:r>
              <a:rPr lang="en-US" altLang="zh-CN">
                <a:latin typeface="Times New Roman" panose="02020603050405020304" pitchFamily="18" charset="0"/>
              </a:rPr>
              <a:t>void space:: operator -()</a:t>
            </a:r>
            <a:endParaRPr lang="en-US" altLang="zh-CN">
              <a:latin typeface="Times New Roman" panose="02020603050405020304" pitchFamily="18" charset="0"/>
            </a:endParaRPr>
          </a:p>
          <a:p>
            <a:r>
              <a:rPr lang="en-US" altLang="zh-CN">
                <a:latin typeface="Times New Roman" panose="02020603050405020304" pitchFamily="18" charset="0"/>
              </a:rPr>
              <a:t>{</a:t>
            </a:r>
            <a:endParaRPr lang="en-US" altLang="zh-CN">
              <a:latin typeface="Times New Roman" panose="02020603050405020304" pitchFamily="18" charset="0"/>
            </a:endParaRPr>
          </a:p>
          <a:p>
            <a:r>
              <a:rPr lang="en-US" altLang="zh-CN">
                <a:latin typeface="Times New Roman" panose="02020603050405020304" pitchFamily="18" charset="0"/>
              </a:rPr>
              <a:t>	x=-x;</a:t>
            </a:r>
            <a:endParaRPr lang="en-US" altLang="zh-CN">
              <a:latin typeface="Times New Roman" panose="02020603050405020304" pitchFamily="18" charset="0"/>
            </a:endParaRPr>
          </a:p>
          <a:p>
            <a:r>
              <a:rPr lang="en-US" altLang="zh-CN">
                <a:latin typeface="Times New Roman" panose="02020603050405020304" pitchFamily="18" charset="0"/>
              </a:rPr>
              <a:t>	y=-y;</a:t>
            </a:r>
            <a:endParaRPr lang="en-US" altLang="zh-CN">
              <a:latin typeface="Times New Roman" panose="02020603050405020304" pitchFamily="18" charset="0"/>
            </a:endParaRPr>
          </a:p>
          <a:p>
            <a:r>
              <a:rPr lang="en-US" altLang="zh-CN">
                <a:latin typeface="Times New Roman" panose="02020603050405020304" pitchFamily="18" charset="0"/>
              </a:rPr>
              <a:t>	z=-z;</a:t>
            </a:r>
            <a:endParaRPr lang="en-US" altLang="zh-CN">
              <a:latin typeface="Times New Roman" panose="02020603050405020304" pitchFamily="18" charset="0"/>
            </a:endParaRPr>
          </a:p>
          <a:p>
            <a:r>
              <a:rPr lang="en-US" altLang="zh-CN">
                <a:latin typeface="Times New Roman" panose="02020603050405020304" pitchFamily="18" charset="0"/>
              </a:rPr>
              <a:t>}</a:t>
            </a:r>
            <a:endParaRPr lang="en-US" altLang="zh-CN">
              <a:latin typeface="Times New Roman" panose="02020603050405020304" pitchFamily="18" charset="0"/>
            </a:endParaRPr>
          </a:p>
          <a:p>
            <a:r>
              <a:rPr lang="en-US" altLang="zh-CN">
                <a:latin typeface="Times New Roman" panose="02020603050405020304" pitchFamily="18" charset="0"/>
              </a:rPr>
              <a:t>int main()</a:t>
            </a:r>
            <a:endParaRPr lang="en-US" altLang="zh-CN">
              <a:latin typeface="Times New Roman" panose="02020603050405020304" pitchFamily="18" charset="0"/>
            </a:endParaRPr>
          </a:p>
          <a:p>
            <a:r>
              <a:rPr lang="en-US" altLang="zh-CN">
                <a:latin typeface="Times New Roman" panose="02020603050405020304" pitchFamily="18" charset="0"/>
              </a:rPr>
              <a:t>{</a:t>
            </a:r>
            <a:endParaRPr lang="en-US" altLang="zh-CN">
              <a:latin typeface="Times New Roman" panose="02020603050405020304" pitchFamily="18" charset="0"/>
            </a:endParaRPr>
          </a:p>
          <a:p>
            <a:r>
              <a:rPr lang="en-US" altLang="zh-CN">
                <a:latin typeface="Times New Roman" panose="02020603050405020304" pitchFamily="18" charset="0"/>
              </a:rPr>
              <a:t>	space s;</a:t>
            </a:r>
            <a:endParaRPr lang="en-US" altLang="zh-CN">
              <a:latin typeface="Times New Roman" panose="02020603050405020304" pitchFamily="18" charset="0"/>
            </a:endParaRPr>
          </a:p>
          <a:p>
            <a:r>
              <a:rPr lang="en-US" altLang="zh-CN">
                <a:latin typeface="Times New Roman" panose="02020603050405020304" pitchFamily="18" charset="0"/>
              </a:rPr>
              <a:t>	s.getdata(10,-20,30);</a:t>
            </a:r>
            <a:endParaRPr lang="en-US" altLang="zh-CN">
              <a:latin typeface="Times New Roman" panose="02020603050405020304" pitchFamily="18" charset="0"/>
            </a:endParaRPr>
          </a:p>
          <a:p>
            <a:r>
              <a:rPr lang="en-US" altLang="zh-CN">
                <a:latin typeface="Times New Roman" panose="02020603050405020304" pitchFamily="18" charset="0"/>
              </a:rPr>
              <a:t>	s.display();</a:t>
            </a:r>
            <a:endParaRPr lang="en-US" altLang="zh-CN">
              <a:latin typeface="Times New Roman" panose="02020603050405020304" pitchFamily="18" charset="0"/>
            </a:endParaRPr>
          </a:p>
          <a:p>
            <a:endParaRPr lang="en-US" altLang="zh-CN">
              <a:latin typeface="Times New Roman" panose="02020603050405020304" pitchFamily="18" charset="0"/>
            </a:endParaRPr>
          </a:p>
          <a:p>
            <a:r>
              <a:rPr lang="en-US" altLang="zh-CN">
                <a:latin typeface="Times New Roman" panose="02020603050405020304" pitchFamily="18" charset="0"/>
              </a:rPr>
              <a:t>	-s ; </a:t>
            </a:r>
            <a:endParaRPr lang="en-US" altLang="zh-CN">
              <a:latin typeface="Times New Roman" panose="02020603050405020304" pitchFamily="18" charset="0"/>
            </a:endParaRPr>
          </a:p>
          <a:p>
            <a:r>
              <a:rPr lang="en-US" altLang="zh-CN">
                <a:latin typeface="Times New Roman" panose="02020603050405020304" pitchFamily="18" charset="0"/>
              </a:rPr>
              <a:t>	s.display();</a:t>
            </a:r>
            <a:endParaRPr lang="en-US" altLang="zh-CN">
              <a:latin typeface="Times New Roman" panose="02020603050405020304" pitchFamily="18" charset="0"/>
            </a:endParaRPr>
          </a:p>
          <a:p>
            <a:r>
              <a:rPr lang="en-US" altLang="zh-CN">
                <a:latin typeface="Times New Roman" panose="02020603050405020304" pitchFamily="18" charset="0"/>
              </a:rPr>
              <a:t>	return 0;</a:t>
            </a:r>
            <a:endParaRPr lang="en-US" altLang="zh-CN">
              <a:latin typeface="Times New Roman" panose="02020603050405020304" pitchFamily="18" charset="0"/>
            </a:endParaRPr>
          </a:p>
          <a:p>
            <a:r>
              <a:rPr lang="en-US" altLang="zh-CN">
                <a:latin typeface="Times New Roman" panose="02020603050405020304" pitchFamily="18" charset="0"/>
              </a:rPr>
              <a:t>}</a:t>
            </a:r>
            <a:endParaRPr lang="en-US" altLang="zh-CN">
              <a:latin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Content Placeholder 2"/>
          <p:cNvSpPr txBox="1"/>
          <p:nvPr/>
        </p:nvSpPr>
        <p:spPr>
          <a:xfrm>
            <a:off x="785813" y="1285875"/>
            <a:ext cx="7858125" cy="5046663"/>
          </a:xfrm>
          <a:prstGeom prst="rect">
            <a:avLst/>
          </a:prstGeom>
          <a:noFill/>
          <a:ln w="9525">
            <a:noFill/>
          </a:ln>
        </p:spPr>
        <p:txBody>
          <a:bodyPr/>
          <a:lstStyle/>
          <a:p>
            <a:pPr marR="0" lvl="1" algn="just" defTabSz="914400" rtl="0" eaLnBrk="1" fontAlgn="base" latinLnBrk="0" hangingPunct="1">
              <a:lnSpc>
                <a:spcPct val="100000"/>
              </a:lnSpc>
              <a:spcBef>
                <a:spcPct val="20000"/>
              </a:spcBef>
              <a:spcAft>
                <a:spcPct val="0"/>
              </a:spcAft>
              <a:buClrTx/>
              <a:buSzTx/>
              <a:buFont typeface="Wingdings" panose="05000000000000000000" charset="0"/>
              <a:defRPr/>
            </a:pPr>
            <a:r>
              <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rPr>
              <a:t>#include&lt;iostream&gt;</a:t>
            </a:r>
            <a:endPar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endParaRPr>
          </a:p>
          <a:p>
            <a:pPr marR="0" lvl="1" algn="just" defTabSz="914400" rtl="0" eaLnBrk="1" fontAlgn="base" latinLnBrk="0" hangingPunct="1">
              <a:lnSpc>
                <a:spcPct val="100000"/>
              </a:lnSpc>
              <a:spcBef>
                <a:spcPct val="20000"/>
              </a:spcBef>
              <a:spcAft>
                <a:spcPct val="0"/>
              </a:spcAft>
              <a:buClrTx/>
              <a:buSzTx/>
              <a:buFont typeface="Wingdings" panose="05000000000000000000" charset="0"/>
              <a:defRPr/>
            </a:pPr>
            <a:r>
              <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rPr>
              <a:t>using namespace std;</a:t>
            </a:r>
            <a:endPar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endParaRPr>
          </a:p>
          <a:p>
            <a:pPr marR="0" lvl="1" algn="just" defTabSz="914400" rtl="0" eaLnBrk="1" fontAlgn="base" latinLnBrk="0" hangingPunct="1">
              <a:lnSpc>
                <a:spcPct val="100000"/>
              </a:lnSpc>
              <a:spcBef>
                <a:spcPct val="20000"/>
              </a:spcBef>
              <a:spcAft>
                <a:spcPct val="0"/>
              </a:spcAft>
              <a:buClrTx/>
              <a:buSzTx/>
              <a:buFont typeface="Wingdings" panose="05000000000000000000" charset="0"/>
              <a:defRPr/>
            </a:pPr>
            <a:r>
              <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rPr>
              <a:t>class num{</a:t>
            </a:r>
            <a:endPar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endParaRPr>
          </a:p>
          <a:p>
            <a:pPr marR="0" lvl="1" algn="just" defTabSz="914400" rtl="0" eaLnBrk="1" fontAlgn="base" latinLnBrk="0" hangingPunct="1">
              <a:lnSpc>
                <a:spcPct val="100000"/>
              </a:lnSpc>
              <a:spcBef>
                <a:spcPct val="20000"/>
              </a:spcBef>
              <a:spcAft>
                <a:spcPct val="0"/>
              </a:spcAft>
              <a:buClrTx/>
              <a:buSzTx/>
              <a:buFont typeface="Wingdings" panose="05000000000000000000" charset="0"/>
              <a:defRPr/>
            </a:pPr>
            <a:r>
              <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rPr>
              <a:t>	int a,b,c ;</a:t>
            </a:r>
            <a:endPar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endParaRPr>
          </a:p>
          <a:p>
            <a:pPr marR="0" lvl="1" algn="just" defTabSz="914400" rtl="0" eaLnBrk="1" fontAlgn="base" latinLnBrk="0" hangingPunct="1">
              <a:lnSpc>
                <a:spcPct val="100000"/>
              </a:lnSpc>
              <a:spcBef>
                <a:spcPct val="20000"/>
              </a:spcBef>
              <a:spcAft>
                <a:spcPct val="0"/>
              </a:spcAft>
              <a:buClrTx/>
              <a:buSzTx/>
              <a:buFont typeface="Wingdings" panose="05000000000000000000" charset="0"/>
              <a:defRPr/>
            </a:pPr>
            <a:r>
              <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rPr>
              <a:t>	public:</a:t>
            </a:r>
            <a:endPar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endParaRPr>
          </a:p>
          <a:p>
            <a:pPr marR="0" lvl="1" algn="just" defTabSz="914400" rtl="0" eaLnBrk="1" fontAlgn="base" latinLnBrk="0" hangingPunct="1">
              <a:lnSpc>
                <a:spcPct val="100000"/>
              </a:lnSpc>
              <a:spcBef>
                <a:spcPct val="20000"/>
              </a:spcBef>
              <a:spcAft>
                <a:spcPct val="0"/>
              </a:spcAft>
              <a:buClrTx/>
              <a:buSzTx/>
              <a:buFont typeface="Wingdings" panose="05000000000000000000" charset="0"/>
              <a:defRPr/>
            </a:pPr>
            <a:r>
              <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rPr>
              <a:t>	num(int j, int k, int m)</a:t>
            </a:r>
            <a:endPar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endParaRPr>
          </a:p>
          <a:p>
            <a:pPr marR="0" lvl="1" algn="just" defTabSz="914400" rtl="0" eaLnBrk="1" fontAlgn="base" latinLnBrk="0" hangingPunct="1">
              <a:lnSpc>
                <a:spcPct val="100000"/>
              </a:lnSpc>
              <a:spcBef>
                <a:spcPct val="20000"/>
              </a:spcBef>
              <a:spcAft>
                <a:spcPct val="0"/>
              </a:spcAft>
              <a:buClrTx/>
              <a:buSzTx/>
              <a:buFont typeface="Wingdings" panose="05000000000000000000" charset="0"/>
              <a:defRPr/>
            </a:pPr>
            <a:r>
              <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rPr>
              <a:t>	{</a:t>
            </a:r>
            <a:endPar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endParaRPr>
          </a:p>
          <a:p>
            <a:pPr marR="0" lvl="1" algn="just" defTabSz="914400" rtl="0" eaLnBrk="1" fontAlgn="base" latinLnBrk="0" hangingPunct="1">
              <a:lnSpc>
                <a:spcPct val="100000"/>
              </a:lnSpc>
              <a:spcBef>
                <a:spcPct val="20000"/>
              </a:spcBef>
              <a:spcAft>
                <a:spcPct val="0"/>
              </a:spcAft>
              <a:buClrTx/>
              <a:buSzTx/>
              <a:buFont typeface="Wingdings" panose="05000000000000000000" charset="0"/>
              <a:defRPr/>
            </a:pPr>
            <a:r>
              <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rPr>
              <a:t>	a=j ; b=k; c=m;</a:t>
            </a:r>
            <a:endPar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endParaRPr>
          </a:p>
          <a:p>
            <a:pPr marR="0" lvl="1" algn="just" defTabSz="914400" rtl="0" eaLnBrk="1" fontAlgn="base" latinLnBrk="0" hangingPunct="1">
              <a:lnSpc>
                <a:spcPct val="100000"/>
              </a:lnSpc>
              <a:spcBef>
                <a:spcPct val="20000"/>
              </a:spcBef>
              <a:spcAft>
                <a:spcPct val="0"/>
              </a:spcAft>
              <a:buClrTx/>
              <a:buSzTx/>
              <a:buFont typeface="Wingdings" panose="05000000000000000000" charset="0"/>
              <a:defRPr/>
            </a:pPr>
            <a:r>
              <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rPr>
              <a:t>	}</a:t>
            </a:r>
            <a:endPar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endParaRPr>
          </a:p>
          <a:p>
            <a:pPr marR="0" lvl="1" algn="just" defTabSz="914400" rtl="0" eaLnBrk="1" fontAlgn="base" latinLnBrk="0" hangingPunct="1">
              <a:lnSpc>
                <a:spcPct val="100000"/>
              </a:lnSpc>
              <a:spcBef>
                <a:spcPct val="20000"/>
              </a:spcBef>
              <a:spcAft>
                <a:spcPct val="0"/>
              </a:spcAft>
              <a:buClrTx/>
              <a:buSzTx/>
              <a:buFont typeface="Wingdings" panose="05000000000000000000" charset="0"/>
              <a:defRPr/>
            </a:pPr>
            <a:r>
              <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rPr>
              <a:t>	void show();</a:t>
            </a:r>
            <a:endPar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endParaRPr>
          </a:p>
          <a:p>
            <a:pPr marR="0" lvl="1" algn="just" defTabSz="914400" rtl="0" eaLnBrk="1" fontAlgn="base" latinLnBrk="0" hangingPunct="1">
              <a:lnSpc>
                <a:spcPct val="100000"/>
              </a:lnSpc>
              <a:spcBef>
                <a:spcPct val="20000"/>
              </a:spcBef>
              <a:spcAft>
                <a:spcPct val="0"/>
              </a:spcAft>
              <a:buClrTx/>
              <a:buSzTx/>
              <a:buFont typeface="Wingdings" panose="05000000000000000000" charset="0"/>
              <a:defRPr/>
            </a:pPr>
            <a:r>
              <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rPr>
              <a:t>	void operator ++();</a:t>
            </a:r>
            <a:endPar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endParaRPr>
          </a:p>
          <a:p>
            <a:pPr marR="0" lvl="1" algn="just" defTabSz="914400" rtl="0" eaLnBrk="1" fontAlgn="base" latinLnBrk="0" hangingPunct="1">
              <a:lnSpc>
                <a:spcPct val="100000"/>
              </a:lnSpc>
              <a:spcBef>
                <a:spcPct val="20000"/>
              </a:spcBef>
              <a:spcAft>
                <a:spcPct val="0"/>
              </a:spcAft>
              <a:buClrTx/>
              <a:buSzTx/>
              <a:buFont typeface="Wingdings" panose="05000000000000000000" charset="0"/>
              <a:defRPr/>
            </a:pPr>
            <a:r>
              <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rPr>
              <a:t>};</a:t>
            </a:r>
            <a:endPar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endParaRPr>
          </a:p>
          <a:p>
            <a:pPr marR="0" lvl="1" algn="just" defTabSz="914400" rtl="0" eaLnBrk="1" fontAlgn="base" latinLnBrk="0" hangingPunct="1">
              <a:lnSpc>
                <a:spcPct val="100000"/>
              </a:lnSpc>
              <a:spcBef>
                <a:spcPct val="20000"/>
              </a:spcBef>
              <a:spcAft>
                <a:spcPct val="0"/>
              </a:spcAft>
              <a:buClrTx/>
              <a:buSzTx/>
              <a:buFont typeface="Wingdings" panose="05000000000000000000" charset="0"/>
              <a:defRPr/>
            </a:pPr>
            <a:r>
              <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rPr>
              <a:t>void num::show(){</a:t>
            </a:r>
            <a:endPar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endParaRPr>
          </a:p>
          <a:p>
            <a:pPr marR="0" lvl="1" algn="just" defTabSz="914400" rtl="0" eaLnBrk="1" fontAlgn="base" latinLnBrk="0" hangingPunct="1">
              <a:lnSpc>
                <a:spcPct val="100000"/>
              </a:lnSpc>
              <a:spcBef>
                <a:spcPct val="20000"/>
              </a:spcBef>
              <a:spcAft>
                <a:spcPct val="0"/>
              </a:spcAft>
              <a:buClrTx/>
              <a:buSzTx/>
              <a:buFont typeface="Wingdings" panose="05000000000000000000" charset="0"/>
              <a:defRPr/>
            </a:pPr>
            <a:r>
              <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rPr>
              <a:t>cout&lt;&lt; a&lt;&lt;b&lt;&lt;c&lt;&lt;\n; }</a:t>
            </a:r>
            <a:endPar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endParaRPr>
          </a:p>
        </p:txBody>
      </p:sp>
      <p:pic>
        <p:nvPicPr>
          <p:cNvPr id="18434"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anchor="ctr"/>
          <a:p>
            <a:pPr algn="r"/>
            <a:fld id="{9A0DB2DC-4C9A-4742-B13C-FB6460FD3503}" type="slidenum">
              <a:rPr lang="es-ES" altLang="en-US" b="1" noProof="1" dirty="0">
                <a:latin typeface="Arial" panose="020B0604020202020204" pitchFamily="34" charset="0"/>
                <a:ea typeface="+mn-ea"/>
                <a:cs typeface="+mn-cs"/>
              </a:rPr>
            </a:fld>
            <a:endParaRPr lang="es-ES" altLang="en-US" b="1" noProof="1" dirty="0">
              <a:latin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a:spAutoFit/>
          </a:bodyPr>
          <a:lstStyle/>
          <a:p>
            <a:pPr marR="0" defTabSz="914400">
              <a:buClrTx/>
              <a:buSzTx/>
              <a:defRPr/>
            </a:pPr>
            <a:endParaRPr kumimoji="0" lang="en-US" kern="1200" cap="none" spc="0" normalizeH="0" baseline="0" noProof="1">
              <a:latin typeface="Arial" panose="020B0604020202020204" pitchFamily="34" charset="0"/>
              <a:ea typeface="+mn-ea"/>
              <a:cs typeface="+mn-cs"/>
            </a:endParaRPr>
          </a:p>
        </p:txBody>
      </p:sp>
      <p:pic>
        <p:nvPicPr>
          <p:cNvPr id="18437"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18438" name="Rectangle 2"/>
          <p:cNvSpPr txBox="1"/>
          <p:nvPr/>
        </p:nvSpPr>
        <p:spPr>
          <a:xfrm>
            <a:off x="142875" y="71438"/>
            <a:ext cx="7943850" cy="642937"/>
          </a:xfrm>
          <a:prstGeom prst="rect">
            <a:avLst/>
          </a:prstGeom>
          <a:noFill/>
          <a:ln w="9525">
            <a:noFill/>
          </a:ln>
        </p:spPr>
        <p:txBody>
          <a:bodyPr anchor="ctr" anchorCtr="0"/>
          <a:p>
            <a:r>
              <a:rPr lang="en-US" altLang="zh-CN" sz="2400" b="1" dirty="0">
                <a:solidFill>
                  <a:srgbClr val="002060"/>
                </a:solidFill>
                <a:latin typeface="Times New Roman" panose="02020603050405020304" pitchFamily="18" charset="0"/>
                <a:ea typeface="SimSun" panose="02010600030101010101" pitchFamily="2" charset="-122"/>
                <a:sym typeface="SimSun" panose="02010600030101010101" pitchFamily="2" charset="-122"/>
              </a:rPr>
              <a:t>Unary Operator Overloading (++ ) Using Member Function</a:t>
            </a:r>
            <a:endParaRPr lang="en-US" altLang="zh-CN" sz="2400" b="1" dirty="0">
              <a:solidFill>
                <a:srgbClr val="002060"/>
              </a:solidFill>
              <a:latin typeface="Times New Roman" panose="02020603050405020304" pitchFamily="18" charset="0"/>
              <a:ea typeface="SimSun" panose="02010600030101010101" pitchFamily="2" charset="-122"/>
              <a:sym typeface="SimSun" panose="02010600030101010101" pitchFamily="2" charset="-122"/>
            </a:endParaRPr>
          </a:p>
        </p:txBody>
      </p:sp>
      <p:sp>
        <p:nvSpPr>
          <p:cNvPr id="18439" name="Text Box 1"/>
          <p:cNvSpPr txBox="1"/>
          <p:nvPr/>
        </p:nvSpPr>
        <p:spPr>
          <a:xfrm>
            <a:off x="4908550" y="1490663"/>
            <a:ext cx="3263900" cy="3968750"/>
          </a:xfrm>
          <a:prstGeom prst="rect">
            <a:avLst/>
          </a:prstGeom>
          <a:noFill/>
          <a:ln w="9525">
            <a:noFill/>
          </a:ln>
        </p:spPr>
        <p:txBody>
          <a:bodyPr wrap="square" anchor="t" anchorCtr="0">
            <a:spAutoFit/>
          </a:bodyPr>
          <a:p>
            <a:r>
              <a:rPr lang="en-US" altLang="zh-CN">
                <a:latin typeface="Times New Roman" panose="02020603050405020304" pitchFamily="18" charset="0"/>
              </a:rPr>
              <a:t>void num:: operator ++()</a:t>
            </a:r>
            <a:endParaRPr lang="en-US" altLang="zh-CN">
              <a:latin typeface="Times New Roman" panose="02020603050405020304" pitchFamily="18" charset="0"/>
            </a:endParaRPr>
          </a:p>
          <a:p>
            <a:r>
              <a:rPr lang="en-US" altLang="zh-CN">
                <a:latin typeface="Times New Roman" panose="02020603050405020304" pitchFamily="18" charset="0"/>
              </a:rPr>
              <a:t>{</a:t>
            </a:r>
            <a:endParaRPr lang="en-US" altLang="zh-CN">
              <a:latin typeface="Times New Roman" panose="02020603050405020304" pitchFamily="18" charset="0"/>
            </a:endParaRPr>
          </a:p>
          <a:p>
            <a:r>
              <a:rPr lang="en-US" altLang="zh-CN">
                <a:latin typeface="Times New Roman" panose="02020603050405020304" pitchFamily="18" charset="0"/>
              </a:rPr>
              <a:t>	a=++a;</a:t>
            </a:r>
            <a:endParaRPr lang="en-US" altLang="zh-CN">
              <a:latin typeface="Times New Roman" panose="02020603050405020304" pitchFamily="18" charset="0"/>
            </a:endParaRPr>
          </a:p>
          <a:p>
            <a:r>
              <a:rPr lang="en-US" altLang="zh-CN">
                <a:latin typeface="Times New Roman" panose="02020603050405020304" pitchFamily="18" charset="0"/>
              </a:rPr>
              <a:t>	b=++b;</a:t>
            </a:r>
            <a:endParaRPr lang="en-US" altLang="zh-CN">
              <a:latin typeface="Times New Roman" panose="02020603050405020304" pitchFamily="18" charset="0"/>
            </a:endParaRPr>
          </a:p>
          <a:p>
            <a:r>
              <a:rPr lang="en-US" altLang="zh-CN">
                <a:latin typeface="Times New Roman" panose="02020603050405020304" pitchFamily="18" charset="0"/>
              </a:rPr>
              <a:t>	c=++c;</a:t>
            </a:r>
            <a:endParaRPr lang="en-US" altLang="zh-CN">
              <a:latin typeface="Times New Roman" panose="02020603050405020304" pitchFamily="18" charset="0"/>
            </a:endParaRPr>
          </a:p>
          <a:p>
            <a:r>
              <a:rPr lang="en-US" altLang="zh-CN">
                <a:latin typeface="Times New Roman" panose="02020603050405020304" pitchFamily="18" charset="0"/>
              </a:rPr>
              <a:t>}</a:t>
            </a:r>
            <a:endParaRPr lang="en-US" altLang="zh-CN">
              <a:latin typeface="Times New Roman" panose="02020603050405020304" pitchFamily="18" charset="0"/>
            </a:endParaRPr>
          </a:p>
          <a:p>
            <a:r>
              <a:rPr lang="en-US" altLang="zh-CN">
                <a:latin typeface="Times New Roman" panose="02020603050405020304" pitchFamily="18" charset="0"/>
              </a:rPr>
              <a:t>int main()</a:t>
            </a:r>
            <a:endParaRPr lang="en-US" altLang="zh-CN">
              <a:latin typeface="Times New Roman" panose="02020603050405020304" pitchFamily="18" charset="0"/>
            </a:endParaRPr>
          </a:p>
          <a:p>
            <a:r>
              <a:rPr lang="en-US" altLang="zh-CN">
                <a:latin typeface="Times New Roman" panose="02020603050405020304" pitchFamily="18" charset="0"/>
              </a:rPr>
              <a:t>{</a:t>
            </a:r>
            <a:endParaRPr lang="en-US" altLang="zh-CN">
              <a:latin typeface="Times New Roman" panose="02020603050405020304" pitchFamily="18" charset="0"/>
            </a:endParaRPr>
          </a:p>
          <a:p>
            <a:r>
              <a:rPr lang="en-US" altLang="zh-CN">
                <a:latin typeface="Times New Roman" panose="02020603050405020304" pitchFamily="18" charset="0"/>
              </a:rPr>
              <a:t>	num obj(2,3,4);</a:t>
            </a:r>
            <a:endParaRPr lang="en-US" altLang="zh-CN">
              <a:latin typeface="Times New Roman" panose="02020603050405020304" pitchFamily="18" charset="0"/>
            </a:endParaRPr>
          </a:p>
          <a:p>
            <a:r>
              <a:rPr lang="en-US" altLang="zh-CN">
                <a:latin typeface="Times New Roman" panose="02020603050405020304" pitchFamily="18" charset="0"/>
              </a:rPr>
              <a:t>	obj.show();</a:t>
            </a:r>
            <a:endParaRPr lang="en-US" altLang="zh-CN">
              <a:latin typeface="Times New Roman" panose="02020603050405020304" pitchFamily="18" charset="0"/>
            </a:endParaRPr>
          </a:p>
          <a:p>
            <a:r>
              <a:rPr lang="en-US" altLang="zh-CN">
                <a:latin typeface="Times New Roman" panose="02020603050405020304" pitchFamily="18" charset="0"/>
              </a:rPr>
              <a:t>	++obj;</a:t>
            </a:r>
            <a:endParaRPr lang="en-US" altLang="zh-CN">
              <a:latin typeface="Times New Roman" panose="02020603050405020304" pitchFamily="18" charset="0"/>
            </a:endParaRPr>
          </a:p>
          <a:p>
            <a:r>
              <a:rPr lang="en-US" altLang="zh-CN">
                <a:latin typeface="Times New Roman" panose="02020603050405020304" pitchFamily="18" charset="0"/>
              </a:rPr>
              <a:t>	 obj.show();</a:t>
            </a:r>
            <a:endParaRPr lang="en-US" altLang="zh-CN">
              <a:latin typeface="Times New Roman" panose="02020603050405020304" pitchFamily="18" charset="0"/>
            </a:endParaRPr>
          </a:p>
          <a:p>
            <a:r>
              <a:rPr lang="en-US" altLang="zh-CN">
                <a:latin typeface="Times New Roman" panose="02020603050405020304" pitchFamily="18" charset="0"/>
              </a:rPr>
              <a:t>	return 0;</a:t>
            </a:r>
            <a:endParaRPr lang="en-US" altLang="zh-CN">
              <a:latin typeface="Times New Roman" panose="02020603050405020304" pitchFamily="18" charset="0"/>
            </a:endParaRPr>
          </a:p>
          <a:p>
            <a:r>
              <a:rPr lang="en-US" altLang="zh-CN">
                <a:latin typeface="Times New Roman" panose="02020603050405020304" pitchFamily="18" charset="0"/>
              </a:rPr>
              <a:t>}</a:t>
            </a:r>
            <a:endParaRPr lang="en-US" altLang="zh-CN">
              <a:latin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Content Placeholder 2"/>
          <p:cNvSpPr txBox="1"/>
          <p:nvPr/>
        </p:nvSpPr>
        <p:spPr>
          <a:xfrm>
            <a:off x="785813" y="1263650"/>
            <a:ext cx="7858125" cy="5046663"/>
          </a:xfrm>
          <a:prstGeom prst="rect">
            <a:avLst/>
          </a:prstGeom>
          <a:noFill/>
          <a:ln w="9525">
            <a:noFill/>
          </a:ln>
        </p:spPr>
        <p:txBody>
          <a:bodyPr anchor="t"/>
          <a:p>
            <a:pPr marR="0" lvl="1" algn="just" defTabSz="914400" rtl="0" eaLnBrk="1" fontAlgn="base" latinLnBrk="0" hangingPunct="1">
              <a:lnSpc>
                <a:spcPct val="100000"/>
              </a:lnSpc>
              <a:spcBef>
                <a:spcPct val="20000"/>
              </a:spcBef>
              <a:spcAft>
                <a:spcPct val="0"/>
              </a:spcAft>
              <a:buClrTx/>
              <a:buSzTx/>
              <a:buFont typeface="Wingdings" panose="05000000000000000000" charset="0"/>
              <a:defRPr/>
            </a:pPr>
            <a:r>
              <a:rPr lang="en-US" altLang="en-IN" sz="1800" strike="noStrike" noProof="1">
                <a:ln>
                  <a:noFill/>
                </a:ln>
                <a:effectLst/>
                <a:uLnTx/>
                <a:uFillTx/>
                <a:latin typeface="Times New Roman" panose="02020603050405020304" pitchFamily="18" charset="0"/>
                <a:ea typeface="+mn-ea"/>
                <a:cs typeface="+mn-cs"/>
                <a:sym typeface="+mn-ea"/>
              </a:rPr>
              <a:t>#include&lt;iostream&gt;</a:t>
            </a:r>
            <a:endPar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endParaRPr>
          </a:p>
          <a:p>
            <a:pPr marR="0" lvl="1" algn="just" defTabSz="914400" rtl="0" eaLnBrk="1" fontAlgn="base" latinLnBrk="0" hangingPunct="1">
              <a:lnSpc>
                <a:spcPct val="100000"/>
              </a:lnSpc>
              <a:spcBef>
                <a:spcPct val="20000"/>
              </a:spcBef>
              <a:spcAft>
                <a:spcPct val="0"/>
              </a:spcAft>
              <a:buClrTx/>
              <a:buSzTx/>
              <a:buFont typeface="Wingdings" panose="05000000000000000000" charset="0"/>
              <a:defRPr/>
            </a:pPr>
            <a:r>
              <a:rPr lang="en-US" altLang="en-IN" sz="1800" strike="noStrike" noProof="1">
                <a:ln>
                  <a:noFill/>
                </a:ln>
                <a:effectLst/>
                <a:uLnTx/>
                <a:uFillTx/>
                <a:latin typeface="Times New Roman" panose="02020603050405020304" pitchFamily="18" charset="0"/>
                <a:ea typeface="+mn-ea"/>
                <a:cs typeface="+mn-cs"/>
                <a:sym typeface="+mn-ea"/>
              </a:rPr>
              <a:t>using namespace std;</a:t>
            </a:r>
            <a:endPar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endParaRPr>
          </a:p>
          <a:p>
            <a:pPr marR="0" lvl="1" algn="just" defTabSz="914400" rtl="0" eaLnBrk="1" fontAlgn="base" latinLnBrk="0" hangingPunct="1">
              <a:lnSpc>
                <a:spcPct val="100000"/>
              </a:lnSpc>
              <a:spcBef>
                <a:spcPct val="20000"/>
              </a:spcBef>
              <a:spcAft>
                <a:spcPct val="0"/>
              </a:spcAft>
              <a:buClrTx/>
              <a:buSzTx/>
              <a:buFont typeface="Wingdings" panose="05000000000000000000" charset="0"/>
              <a:defRPr/>
            </a:pPr>
            <a:r>
              <a:rPr lang="en-US" altLang="en-IN" sz="1800" strike="noStrike" noProof="1">
                <a:ln>
                  <a:noFill/>
                </a:ln>
                <a:effectLst/>
                <a:uLnTx/>
                <a:uFillTx/>
                <a:latin typeface="Times New Roman" panose="02020603050405020304" pitchFamily="18" charset="0"/>
                <a:ea typeface="+mn-ea"/>
                <a:cs typeface="+mn-cs"/>
                <a:sym typeface="+mn-ea"/>
              </a:rPr>
              <a:t>class number{</a:t>
            </a:r>
            <a:endPar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endParaRPr>
          </a:p>
          <a:p>
            <a:pPr marR="0" lvl="1" algn="just" defTabSz="914400" rtl="0" eaLnBrk="1" fontAlgn="base" latinLnBrk="0" hangingPunct="1">
              <a:lnSpc>
                <a:spcPct val="100000"/>
              </a:lnSpc>
              <a:spcBef>
                <a:spcPct val="20000"/>
              </a:spcBef>
              <a:spcAft>
                <a:spcPct val="0"/>
              </a:spcAft>
              <a:buClrTx/>
              <a:buSzTx/>
              <a:buFont typeface="Wingdings" panose="05000000000000000000" charset="0"/>
              <a:defRPr/>
            </a:pPr>
            <a:r>
              <a:rPr lang="en-US" altLang="en-IN" sz="1800" strike="noStrike" noProof="1">
                <a:ln>
                  <a:noFill/>
                </a:ln>
                <a:effectLst/>
                <a:uLnTx/>
                <a:uFillTx/>
                <a:latin typeface="Times New Roman" panose="02020603050405020304" pitchFamily="18" charset="0"/>
                <a:ea typeface="+mn-ea"/>
                <a:cs typeface="+mn-cs"/>
                <a:sym typeface="+mn-ea"/>
              </a:rPr>
              <a:t>	int x, y, ;</a:t>
            </a:r>
            <a:endPar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endParaRPr>
          </a:p>
          <a:p>
            <a:pPr marR="0" lvl="1" algn="just" defTabSz="914400" rtl="0" eaLnBrk="1" fontAlgn="base" latinLnBrk="0" hangingPunct="1">
              <a:lnSpc>
                <a:spcPct val="100000"/>
              </a:lnSpc>
              <a:spcBef>
                <a:spcPct val="20000"/>
              </a:spcBef>
              <a:spcAft>
                <a:spcPct val="0"/>
              </a:spcAft>
              <a:buClrTx/>
              <a:buSzTx/>
              <a:buFont typeface="Wingdings" panose="05000000000000000000" charset="0"/>
              <a:defRPr/>
            </a:pPr>
            <a:r>
              <a:rPr lang="en-US" altLang="en-IN" sz="1800" strike="noStrike" noProof="1">
                <a:ln>
                  <a:noFill/>
                </a:ln>
                <a:effectLst/>
                <a:uLnTx/>
                <a:uFillTx/>
                <a:latin typeface="Times New Roman" panose="02020603050405020304" pitchFamily="18" charset="0"/>
                <a:ea typeface="+mn-ea"/>
                <a:cs typeface="+mn-cs"/>
                <a:sym typeface="+mn-ea"/>
              </a:rPr>
              <a:t>	public:</a:t>
            </a:r>
            <a:endPar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endParaRPr>
          </a:p>
          <a:p>
            <a:pPr marR="0" lvl="1" algn="just" defTabSz="914400" rtl="0" eaLnBrk="1" fontAlgn="base" latinLnBrk="0" hangingPunct="1">
              <a:lnSpc>
                <a:spcPct val="100000"/>
              </a:lnSpc>
              <a:spcBef>
                <a:spcPct val="20000"/>
              </a:spcBef>
              <a:spcAft>
                <a:spcPct val="0"/>
              </a:spcAft>
              <a:buClrTx/>
              <a:buSzTx/>
              <a:buFont typeface="Wingdings" panose="05000000000000000000" charset="0"/>
              <a:defRPr/>
            </a:pPr>
            <a:r>
              <a:rPr lang="en-US" altLang="en-IN" sz="1800" strike="noStrike" noProof="1">
                <a:ln>
                  <a:noFill/>
                </a:ln>
                <a:effectLst/>
                <a:uLnTx/>
                <a:uFillTx/>
                <a:latin typeface="Times New Roman" panose="02020603050405020304" pitchFamily="18" charset="0"/>
                <a:ea typeface="+mn-ea"/>
                <a:cs typeface="+mn-cs"/>
                <a:sym typeface="+mn-ea"/>
              </a:rPr>
              <a:t>	number(int j, int k){</a:t>
            </a:r>
            <a:endParaRPr lang="en-US" altLang="en-IN" sz="1800" strike="noStrike" noProof="1">
              <a:ln>
                <a:noFill/>
              </a:ln>
              <a:effectLst/>
              <a:uLnTx/>
              <a:uFillTx/>
              <a:latin typeface="Times New Roman" panose="02020603050405020304" pitchFamily="18" charset="0"/>
              <a:sym typeface="+mn-ea"/>
            </a:endParaRPr>
          </a:p>
          <a:p>
            <a:pPr marR="0" lvl="1" algn="just" defTabSz="914400" rtl="0" eaLnBrk="1" fontAlgn="base" latinLnBrk="0" hangingPunct="1">
              <a:lnSpc>
                <a:spcPct val="100000"/>
              </a:lnSpc>
              <a:spcBef>
                <a:spcPct val="20000"/>
              </a:spcBef>
              <a:spcAft>
                <a:spcPct val="0"/>
              </a:spcAft>
              <a:buClrTx/>
              <a:buSzTx/>
              <a:buFont typeface="Wingdings" panose="05000000000000000000" charset="0"/>
              <a:defRPr/>
            </a:pPr>
            <a:r>
              <a:rPr lang="en-US" altLang="en-IN" sz="1800" strike="noStrike" noProof="1">
                <a:ln>
                  <a:noFill/>
                </a:ln>
                <a:effectLst/>
                <a:uLnTx/>
                <a:uFillTx/>
                <a:latin typeface="Times New Roman" panose="02020603050405020304" pitchFamily="18" charset="0"/>
                <a:ea typeface="+mn-ea"/>
                <a:cs typeface="+mn-cs"/>
                <a:sym typeface="+mn-ea"/>
              </a:rPr>
              <a:t>	x=j; y =k;</a:t>
            </a:r>
            <a:endParaRPr lang="en-US" altLang="en-IN" sz="1800" strike="noStrike" noProof="1">
              <a:ln>
                <a:noFill/>
              </a:ln>
              <a:effectLst/>
              <a:uLnTx/>
              <a:uFillTx/>
              <a:latin typeface="Times New Roman" panose="02020603050405020304" pitchFamily="18" charset="0"/>
              <a:sym typeface="+mn-ea"/>
            </a:endParaRPr>
          </a:p>
          <a:p>
            <a:pPr marR="0" lvl="1" algn="just" defTabSz="914400" rtl="0" eaLnBrk="1" fontAlgn="base" latinLnBrk="0" hangingPunct="1">
              <a:lnSpc>
                <a:spcPct val="100000"/>
              </a:lnSpc>
              <a:spcBef>
                <a:spcPct val="20000"/>
              </a:spcBef>
              <a:spcAft>
                <a:spcPct val="0"/>
              </a:spcAft>
              <a:buClrTx/>
              <a:buSzTx/>
              <a:buFont typeface="Wingdings" panose="05000000000000000000" charset="0"/>
              <a:defRPr/>
            </a:pPr>
            <a:r>
              <a:rPr lang="en-US" altLang="en-IN" sz="1800" strike="noStrike" noProof="1">
                <a:ln>
                  <a:noFill/>
                </a:ln>
                <a:effectLst/>
                <a:uLnTx/>
                <a:uFillTx/>
                <a:latin typeface="Times New Roman" panose="02020603050405020304" pitchFamily="18" charset="0"/>
                <a:ea typeface="+mn-ea"/>
                <a:cs typeface="+mn-cs"/>
                <a:sym typeface="+mn-ea"/>
              </a:rPr>
              <a:t>	}</a:t>
            </a:r>
            <a:endParaRPr lang="en-US" altLang="en-IN" sz="1800" strike="noStrike" noProof="1">
              <a:ln>
                <a:noFill/>
              </a:ln>
              <a:effectLst/>
              <a:uLnTx/>
              <a:uFillTx/>
              <a:latin typeface="Times New Roman" panose="02020603050405020304" pitchFamily="18" charset="0"/>
              <a:sym typeface="+mn-ea"/>
            </a:endParaRPr>
          </a:p>
          <a:p>
            <a:pPr marR="0" lvl="1" algn="just" defTabSz="914400" rtl="0" eaLnBrk="1" fontAlgn="base" latinLnBrk="0" hangingPunct="1">
              <a:lnSpc>
                <a:spcPct val="100000"/>
              </a:lnSpc>
              <a:spcBef>
                <a:spcPct val="20000"/>
              </a:spcBef>
              <a:spcAft>
                <a:spcPct val="0"/>
              </a:spcAft>
              <a:buClrTx/>
              <a:buSzTx/>
              <a:buFont typeface="Wingdings" panose="05000000000000000000" charset="0"/>
              <a:defRPr/>
            </a:pPr>
            <a:r>
              <a:rPr lang="en-US" altLang="en-IN" sz="1800" strike="noStrike" noProof="1">
                <a:ln>
                  <a:noFill/>
                </a:ln>
                <a:effectLst/>
                <a:uLnTx/>
                <a:uFillTx/>
                <a:latin typeface="Times New Roman" panose="02020603050405020304" pitchFamily="18" charset="0"/>
                <a:ea typeface="+mn-ea"/>
                <a:cs typeface="+mn-cs"/>
                <a:sym typeface="+mn-ea"/>
              </a:rPr>
              <a:t>	number operator +(number D)</a:t>
            </a:r>
            <a:endParaRPr lang="en-US" altLang="en-IN" sz="1800" strike="noStrike" noProof="1">
              <a:ln>
                <a:noFill/>
              </a:ln>
              <a:effectLst/>
              <a:uLnTx/>
              <a:uFillTx/>
              <a:latin typeface="Times New Roman" panose="02020603050405020304" pitchFamily="18" charset="0"/>
              <a:sym typeface="+mn-ea"/>
            </a:endParaRPr>
          </a:p>
          <a:p>
            <a:pPr marR="0" lvl="1" algn="just" defTabSz="914400" rtl="0" eaLnBrk="1" fontAlgn="base" latinLnBrk="0" hangingPunct="1">
              <a:lnSpc>
                <a:spcPct val="100000"/>
              </a:lnSpc>
              <a:spcBef>
                <a:spcPct val="20000"/>
              </a:spcBef>
              <a:spcAft>
                <a:spcPct val="0"/>
              </a:spcAft>
              <a:buClrTx/>
              <a:buSzTx/>
              <a:buFont typeface="Wingdings" panose="05000000000000000000" charset="0"/>
              <a:defRPr/>
            </a:pPr>
            <a:r>
              <a:rPr lang="en-US" altLang="en-IN" sz="1800" strike="noStrike" noProof="1">
                <a:ln>
                  <a:noFill/>
                </a:ln>
                <a:effectLst/>
                <a:uLnTx/>
                <a:uFillTx/>
                <a:latin typeface="Times New Roman" panose="02020603050405020304" pitchFamily="18" charset="0"/>
                <a:ea typeface="+mn-ea"/>
                <a:cs typeface="+mn-cs"/>
                <a:sym typeface="+mn-ea"/>
              </a:rPr>
              <a:t>	{</a:t>
            </a:r>
            <a:endParaRPr lang="en-US" altLang="en-IN" sz="1800" strike="noStrike" noProof="1">
              <a:ln>
                <a:noFill/>
              </a:ln>
              <a:effectLst/>
              <a:uLnTx/>
              <a:uFillTx/>
              <a:latin typeface="Times New Roman" panose="02020603050405020304" pitchFamily="18" charset="0"/>
              <a:sym typeface="+mn-ea"/>
            </a:endParaRPr>
          </a:p>
          <a:p>
            <a:pPr marR="0" lvl="1" algn="just" defTabSz="914400" rtl="0" eaLnBrk="1" fontAlgn="base" latinLnBrk="0" hangingPunct="1">
              <a:lnSpc>
                <a:spcPct val="100000"/>
              </a:lnSpc>
              <a:spcBef>
                <a:spcPct val="20000"/>
              </a:spcBef>
              <a:spcAft>
                <a:spcPct val="0"/>
              </a:spcAft>
              <a:buClrTx/>
              <a:buSzTx/>
              <a:buFont typeface="Wingdings" panose="05000000000000000000" charset="0"/>
              <a:defRPr/>
            </a:pPr>
            <a:r>
              <a:rPr lang="en-US" altLang="en-IN" sz="1800" strike="noStrike" noProof="1">
                <a:ln>
                  <a:noFill/>
                </a:ln>
                <a:effectLst/>
                <a:uLnTx/>
                <a:uFillTx/>
                <a:latin typeface="Times New Roman" panose="02020603050405020304" pitchFamily="18" charset="0"/>
                <a:ea typeface="+mn-ea"/>
                <a:cs typeface="+mn-cs"/>
                <a:sym typeface="+mn-ea"/>
              </a:rPr>
              <a:t>	number T;</a:t>
            </a:r>
            <a:endParaRPr lang="en-US" altLang="en-IN" sz="1800" strike="noStrike" noProof="1">
              <a:ln>
                <a:noFill/>
              </a:ln>
              <a:effectLst/>
              <a:uLnTx/>
              <a:uFillTx/>
              <a:latin typeface="Times New Roman" panose="02020603050405020304" pitchFamily="18" charset="0"/>
              <a:sym typeface="+mn-ea"/>
            </a:endParaRPr>
          </a:p>
          <a:p>
            <a:pPr marR="0" lvl="1" algn="just" defTabSz="914400" rtl="0" eaLnBrk="1" fontAlgn="base" latinLnBrk="0" hangingPunct="1">
              <a:lnSpc>
                <a:spcPct val="100000"/>
              </a:lnSpc>
              <a:spcBef>
                <a:spcPct val="20000"/>
              </a:spcBef>
              <a:spcAft>
                <a:spcPct val="0"/>
              </a:spcAft>
              <a:buClrTx/>
              <a:buSzTx/>
              <a:buFont typeface="Wingdings" panose="05000000000000000000" charset="0"/>
              <a:defRPr/>
            </a:pPr>
            <a:r>
              <a:rPr lang="en-US" altLang="en-IN" sz="1800" strike="noStrike" noProof="1">
                <a:ln>
                  <a:noFill/>
                </a:ln>
                <a:effectLst/>
                <a:uLnTx/>
                <a:uFillTx/>
                <a:latin typeface="Times New Roman" panose="02020603050405020304" pitchFamily="18" charset="0"/>
                <a:ea typeface="+mn-ea"/>
                <a:cs typeface="+mn-cs"/>
                <a:sym typeface="+mn-ea"/>
              </a:rPr>
              <a:t>	T.x= x+ D.x;</a:t>
            </a:r>
            <a:endParaRPr lang="en-US" altLang="en-IN" sz="1800" strike="noStrike" noProof="1">
              <a:ln>
                <a:noFill/>
              </a:ln>
              <a:effectLst/>
              <a:uLnTx/>
              <a:uFillTx/>
              <a:latin typeface="Times New Roman" panose="02020603050405020304" pitchFamily="18" charset="0"/>
              <a:sym typeface="+mn-ea"/>
            </a:endParaRPr>
          </a:p>
          <a:p>
            <a:pPr marR="0" lvl="1" algn="just" defTabSz="914400" rtl="0" eaLnBrk="1" fontAlgn="base" latinLnBrk="0" hangingPunct="1">
              <a:lnSpc>
                <a:spcPct val="100000"/>
              </a:lnSpc>
              <a:spcBef>
                <a:spcPct val="20000"/>
              </a:spcBef>
              <a:spcAft>
                <a:spcPct val="0"/>
              </a:spcAft>
              <a:buClrTx/>
              <a:buSzTx/>
              <a:buFont typeface="Wingdings" panose="05000000000000000000" charset="0"/>
              <a:defRPr/>
            </a:pPr>
            <a:r>
              <a:rPr lang="en-US" altLang="en-IN" sz="1800" strike="noStrike" noProof="1">
                <a:ln>
                  <a:noFill/>
                </a:ln>
                <a:effectLst/>
                <a:uLnTx/>
                <a:uFillTx/>
                <a:latin typeface="Times New Roman" panose="02020603050405020304" pitchFamily="18" charset="0"/>
                <a:ea typeface="+mn-ea"/>
                <a:cs typeface="+mn-cs"/>
                <a:sym typeface="+mn-ea"/>
              </a:rPr>
              <a:t>	T.y=y+ D.y;</a:t>
            </a:r>
            <a:endParaRPr lang="en-US" altLang="en-IN" sz="1800" strike="noStrike" noProof="1">
              <a:ln>
                <a:noFill/>
              </a:ln>
              <a:effectLst/>
              <a:uLnTx/>
              <a:uFillTx/>
              <a:latin typeface="Times New Roman" panose="02020603050405020304" pitchFamily="18" charset="0"/>
              <a:sym typeface="+mn-ea"/>
            </a:endParaRPr>
          </a:p>
          <a:p>
            <a:pPr marR="0" lvl="1" algn="just" defTabSz="914400" rtl="0" eaLnBrk="1" fontAlgn="base" latinLnBrk="0" hangingPunct="1">
              <a:lnSpc>
                <a:spcPct val="100000"/>
              </a:lnSpc>
              <a:spcBef>
                <a:spcPct val="20000"/>
              </a:spcBef>
              <a:spcAft>
                <a:spcPct val="0"/>
              </a:spcAft>
              <a:buClrTx/>
              <a:buSzTx/>
              <a:buFont typeface="Wingdings" panose="05000000000000000000" charset="0"/>
              <a:defRPr/>
            </a:pPr>
            <a:r>
              <a:rPr lang="en-US" altLang="en-IN" sz="1800" strike="noStrike" noProof="1">
                <a:ln>
                  <a:noFill/>
                </a:ln>
                <a:effectLst/>
                <a:uLnTx/>
                <a:uFillTx/>
                <a:latin typeface="Times New Roman" panose="02020603050405020304" pitchFamily="18" charset="0"/>
                <a:ea typeface="+mn-ea"/>
                <a:cs typeface="+mn-cs"/>
                <a:sym typeface="+mn-ea"/>
              </a:rPr>
              <a:t>	return T;</a:t>
            </a:r>
            <a:endParaRPr lang="en-US" altLang="en-IN" sz="1800" strike="noStrike" noProof="1">
              <a:ln>
                <a:noFill/>
              </a:ln>
              <a:effectLst/>
              <a:uLnTx/>
              <a:uFillTx/>
              <a:latin typeface="Times New Roman" panose="02020603050405020304" pitchFamily="18" charset="0"/>
              <a:sym typeface="+mn-ea"/>
            </a:endParaRPr>
          </a:p>
          <a:p>
            <a:pPr marR="0" lvl="1" algn="just" defTabSz="914400" rtl="0" eaLnBrk="1" fontAlgn="base" latinLnBrk="0" hangingPunct="1">
              <a:lnSpc>
                <a:spcPct val="100000"/>
              </a:lnSpc>
              <a:spcBef>
                <a:spcPct val="20000"/>
              </a:spcBef>
              <a:spcAft>
                <a:spcPct val="0"/>
              </a:spcAft>
              <a:buClrTx/>
              <a:buSzTx/>
              <a:buFont typeface="Wingdings" panose="05000000000000000000" charset="0"/>
              <a:defRPr/>
            </a:pPr>
            <a:r>
              <a:rPr lang="en-US" altLang="en-IN" sz="1800" strike="noStrike" noProof="1">
                <a:ln>
                  <a:noFill/>
                </a:ln>
                <a:effectLst/>
                <a:uLnTx/>
                <a:uFillTx/>
                <a:latin typeface="Times New Roman" panose="02020603050405020304" pitchFamily="18" charset="0"/>
                <a:ea typeface="+mn-ea"/>
                <a:cs typeface="+mn-cs"/>
                <a:sym typeface="+mn-ea"/>
              </a:rPr>
              <a:t>	}</a:t>
            </a:r>
            <a:endPar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endParaRPr>
          </a:p>
          <a:p>
            <a:pPr marR="0" lvl="1" algn="just" defTabSz="914400" rtl="0" eaLnBrk="1" fontAlgn="base" latinLnBrk="0" hangingPunct="1">
              <a:lnSpc>
                <a:spcPct val="100000"/>
              </a:lnSpc>
              <a:spcBef>
                <a:spcPct val="20000"/>
              </a:spcBef>
              <a:spcAft>
                <a:spcPct val="0"/>
              </a:spcAft>
              <a:buClrTx/>
              <a:buSzTx/>
              <a:buFont typeface="Wingdings" panose="05000000000000000000" charset="0"/>
              <a:defRPr/>
            </a:pPr>
            <a:endPar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endParaRPr>
          </a:p>
          <a:p>
            <a:pPr algn="just">
              <a:spcBef>
                <a:spcPct val="20000"/>
              </a:spcBef>
              <a:buFont typeface="Wingdings" panose="05000000000000000000" pitchFamily="2" charset="2"/>
            </a:pPr>
            <a:endParaRPr lang="en-US" altLang="en-IN" b="1" noProof="1" dirty="0">
              <a:latin typeface="Times New Roman" panose="02020603050405020304" pitchFamily="18" charset="0"/>
            </a:endParaRPr>
          </a:p>
        </p:txBody>
      </p:sp>
      <p:pic>
        <p:nvPicPr>
          <p:cNvPr id="19458"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anchor="ctr"/>
          <a:p>
            <a:pPr algn="r"/>
            <a:fld id="{9A0DB2DC-4C9A-4742-B13C-FB6460FD3503}" type="slidenum">
              <a:rPr lang="es-ES" altLang="en-US" b="1" noProof="1" dirty="0">
                <a:latin typeface="Arial" panose="020B0604020202020204" pitchFamily="34" charset="0"/>
                <a:ea typeface="+mn-ea"/>
                <a:cs typeface="+mn-cs"/>
              </a:rPr>
            </a:fld>
            <a:endParaRPr lang="es-ES" altLang="en-US" b="1" noProof="1" dirty="0">
              <a:latin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a:spAutoFit/>
          </a:bodyPr>
          <a:lstStyle/>
          <a:p>
            <a:pPr marR="0" defTabSz="914400">
              <a:buClrTx/>
              <a:buSzTx/>
              <a:defRPr/>
            </a:pPr>
            <a:endParaRPr kumimoji="0" lang="en-US" kern="1200" cap="none" spc="0" normalizeH="0" baseline="0" noProof="1">
              <a:latin typeface="Arial" panose="020B0604020202020204" pitchFamily="34" charset="0"/>
              <a:ea typeface="+mn-ea"/>
              <a:cs typeface="+mn-cs"/>
            </a:endParaRPr>
          </a:p>
        </p:txBody>
      </p:sp>
      <p:pic>
        <p:nvPicPr>
          <p:cNvPr id="19461"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19462" name="Rectangle 2"/>
          <p:cNvSpPr txBox="1"/>
          <p:nvPr/>
        </p:nvSpPr>
        <p:spPr>
          <a:xfrm>
            <a:off x="142875" y="71438"/>
            <a:ext cx="7943850" cy="642937"/>
          </a:xfrm>
          <a:prstGeom prst="rect">
            <a:avLst/>
          </a:prstGeom>
          <a:noFill/>
          <a:ln w="9525">
            <a:noFill/>
          </a:ln>
        </p:spPr>
        <p:txBody>
          <a:bodyPr anchor="ctr" anchorCtr="0"/>
          <a:p>
            <a:r>
              <a:rPr lang="en-US" altLang="en-IN" sz="2400" b="1" dirty="0">
                <a:latin typeface="Times New Roman" panose="02020603050405020304" pitchFamily="18" charset="0"/>
              </a:rPr>
              <a:t>Binary  Operator Overloading(Using Member Function)</a:t>
            </a:r>
            <a:endParaRPr lang="en-US" altLang="en-IN" sz="2400" b="1" dirty="0">
              <a:solidFill>
                <a:srgbClr val="002060"/>
              </a:solidFill>
              <a:latin typeface="Times New Roman" panose="02020603050405020304" pitchFamily="18" charset="0"/>
              <a:ea typeface="SimSun" panose="02010600030101010101" pitchFamily="2" charset="-122"/>
            </a:endParaRPr>
          </a:p>
        </p:txBody>
      </p:sp>
      <p:sp>
        <p:nvSpPr>
          <p:cNvPr id="19463" name="Text Box 1"/>
          <p:cNvSpPr txBox="1"/>
          <p:nvPr/>
        </p:nvSpPr>
        <p:spPr>
          <a:xfrm>
            <a:off x="4908550" y="1508125"/>
            <a:ext cx="3479800" cy="3784600"/>
          </a:xfrm>
          <a:prstGeom prst="rect">
            <a:avLst/>
          </a:prstGeom>
          <a:noFill/>
          <a:ln w="9525">
            <a:noFill/>
          </a:ln>
        </p:spPr>
        <p:txBody>
          <a:bodyPr wrap="square" anchor="t" anchorCtr="0">
            <a:spAutoFit/>
          </a:bodyPr>
          <a:p>
            <a:r>
              <a:rPr lang="en-US" altLang="zh-CN" sz="2000">
                <a:latin typeface="Times New Roman" panose="02020603050405020304" pitchFamily="18" charset="0"/>
              </a:rPr>
              <a:t>Void Show(){</a:t>
            </a:r>
            <a:endParaRPr lang="en-US" altLang="zh-CN" sz="2000">
              <a:latin typeface="Times New Roman" panose="02020603050405020304" pitchFamily="18" charset="0"/>
            </a:endParaRPr>
          </a:p>
          <a:p>
            <a:r>
              <a:rPr lang="en-US" altLang="zh-CN" sz="2000">
                <a:latin typeface="Times New Roman" panose="02020603050405020304" pitchFamily="18" charset="0"/>
              </a:rPr>
              <a:t>cout &lt;&lt; x&lt;&lt;y;</a:t>
            </a:r>
            <a:endParaRPr lang="en-US" altLang="zh-CN" sz="2000">
              <a:latin typeface="Times New Roman" panose="02020603050405020304" pitchFamily="18" charset="0"/>
            </a:endParaRPr>
          </a:p>
          <a:p>
            <a:r>
              <a:rPr lang="en-US" altLang="zh-CN" sz="2000">
                <a:latin typeface="Times New Roman" panose="02020603050405020304" pitchFamily="18" charset="0"/>
              </a:rPr>
              <a:t>}</a:t>
            </a:r>
            <a:endParaRPr lang="en-US" altLang="zh-CN" sz="2000">
              <a:latin typeface="Times New Roman" panose="02020603050405020304" pitchFamily="18" charset="0"/>
            </a:endParaRPr>
          </a:p>
          <a:p>
            <a:r>
              <a:rPr lang="en-US" altLang="zh-CN" sz="2000">
                <a:latin typeface="Times New Roman" panose="02020603050405020304" pitchFamily="18" charset="0"/>
              </a:rPr>
              <a:t>};</a:t>
            </a:r>
            <a:endParaRPr lang="en-US" altLang="zh-CN" sz="2000">
              <a:latin typeface="Times New Roman" panose="02020603050405020304" pitchFamily="18" charset="0"/>
            </a:endParaRPr>
          </a:p>
          <a:p>
            <a:r>
              <a:rPr lang="en-US" altLang="zh-CN" sz="2000">
                <a:latin typeface="Times New Roman" panose="02020603050405020304" pitchFamily="18" charset="0"/>
              </a:rPr>
              <a:t>int main()</a:t>
            </a:r>
            <a:endParaRPr lang="en-US" altLang="zh-CN" sz="2000">
              <a:latin typeface="Times New Roman" panose="02020603050405020304" pitchFamily="18" charset="0"/>
            </a:endParaRPr>
          </a:p>
          <a:p>
            <a:r>
              <a:rPr lang="en-US" altLang="zh-CN" sz="2000">
                <a:latin typeface="Times New Roman" panose="02020603050405020304" pitchFamily="18" charset="0"/>
              </a:rPr>
              <a:t>{</a:t>
            </a:r>
            <a:endParaRPr lang="en-US" altLang="zh-CN" sz="2000">
              <a:latin typeface="Times New Roman" panose="02020603050405020304" pitchFamily="18" charset="0"/>
            </a:endParaRPr>
          </a:p>
          <a:p>
            <a:r>
              <a:rPr lang="en-US" altLang="zh-CN" sz="2000">
                <a:latin typeface="Times New Roman" panose="02020603050405020304" pitchFamily="18" charset="0"/>
              </a:rPr>
              <a:t>number A(2,3), B(4,5),C ;</a:t>
            </a:r>
            <a:endParaRPr lang="en-US" altLang="zh-CN" sz="2000">
              <a:latin typeface="Times New Roman" panose="02020603050405020304" pitchFamily="18" charset="0"/>
            </a:endParaRPr>
          </a:p>
          <a:p>
            <a:r>
              <a:rPr lang="en-US" altLang="zh-CN" sz="2000">
                <a:latin typeface="Times New Roman" panose="02020603050405020304" pitchFamily="18" charset="0"/>
              </a:rPr>
              <a:t>A.show();</a:t>
            </a:r>
            <a:endParaRPr lang="en-US" altLang="zh-CN" sz="2000">
              <a:latin typeface="Times New Roman" panose="02020603050405020304" pitchFamily="18" charset="0"/>
            </a:endParaRPr>
          </a:p>
          <a:p>
            <a:r>
              <a:rPr lang="en-US" altLang="zh-CN" sz="2000">
                <a:latin typeface="Times New Roman" panose="02020603050405020304" pitchFamily="18" charset="0"/>
              </a:rPr>
              <a:t>B.show();</a:t>
            </a:r>
            <a:endParaRPr lang="en-US" altLang="zh-CN" sz="2000">
              <a:latin typeface="Times New Roman" panose="02020603050405020304" pitchFamily="18" charset="0"/>
            </a:endParaRPr>
          </a:p>
          <a:p>
            <a:r>
              <a:rPr lang="en-US" altLang="zh-CN" sz="2000">
                <a:latin typeface="Times New Roman" panose="02020603050405020304" pitchFamily="18" charset="0"/>
              </a:rPr>
              <a:t>C=A+B;</a:t>
            </a:r>
            <a:endParaRPr lang="en-US" altLang="zh-CN" sz="2000">
              <a:latin typeface="Times New Roman" panose="02020603050405020304" pitchFamily="18" charset="0"/>
            </a:endParaRPr>
          </a:p>
          <a:p>
            <a:r>
              <a:rPr lang="en-US" altLang="zh-CN" sz="2000">
                <a:latin typeface="Times New Roman" panose="02020603050405020304" pitchFamily="18" charset="0"/>
              </a:rPr>
              <a:t>C.show();	</a:t>
            </a:r>
            <a:endParaRPr lang="en-US" altLang="zh-CN" sz="2000">
              <a:latin typeface="Times New Roman" panose="02020603050405020304" pitchFamily="18" charset="0"/>
            </a:endParaRPr>
          </a:p>
          <a:p>
            <a:r>
              <a:rPr lang="en-US" altLang="zh-CN" sz="2000">
                <a:latin typeface="Times New Roman" panose="02020603050405020304" pitchFamily="18" charset="0"/>
              </a:rPr>
              <a:t>}</a:t>
            </a:r>
            <a:endParaRPr lang="en-US" altLang="zh-CN" sz="2000">
              <a:latin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9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22423</Words>
  <Application>WPS Presentation</Application>
  <PresentationFormat>On-screen Show (4:3)</PresentationFormat>
  <Paragraphs>1095</Paragraphs>
  <Slides>43</Slides>
  <Notes>0</Notes>
  <HiddenSlides>0</HiddenSlides>
  <MMClips>0</MMClips>
  <ScaleCrop>false</ScaleCrop>
  <HeadingPairs>
    <vt:vector size="6" baseType="variant">
      <vt:variant>
        <vt:lpstr>已用的字体</vt:lpstr>
      </vt:variant>
      <vt:variant>
        <vt:i4>10</vt:i4>
      </vt:variant>
      <vt:variant>
        <vt:lpstr>主题</vt:lpstr>
      </vt:variant>
      <vt:variant>
        <vt:i4>10</vt:i4>
      </vt:variant>
      <vt:variant>
        <vt:lpstr>幻灯片标题</vt:lpstr>
      </vt:variant>
      <vt:variant>
        <vt:i4>43</vt:i4>
      </vt:variant>
    </vt:vector>
  </HeadingPairs>
  <TitlesOfParts>
    <vt:vector size="63" baseType="lpstr">
      <vt:lpstr>Arial</vt:lpstr>
      <vt:lpstr>SimSun</vt:lpstr>
      <vt:lpstr>Wingdings</vt:lpstr>
      <vt:lpstr>Calibri</vt:lpstr>
      <vt:lpstr>Times New Roman</vt:lpstr>
      <vt:lpstr>Wingdings</vt:lpstr>
      <vt:lpstr>Microsoft YaHei</vt:lpstr>
      <vt:lpstr>Arial Unicode MS</vt:lpstr>
      <vt:lpstr>Cambria</vt:lpstr>
      <vt:lpstr>Cambria Math</vt:lpstr>
      <vt:lpstr>Office Theme</vt:lpstr>
      <vt:lpstr>2_Office Theme</vt:lpstr>
      <vt:lpstr>1_Office Theme</vt:lpstr>
      <vt:lpstr>3_Office Theme</vt:lpstr>
      <vt:lpstr>6_Office Theme</vt:lpstr>
      <vt:lpstr>4_Office Theme</vt:lpstr>
      <vt:lpstr>5_Office Theme</vt:lpstr>
      <vt:lpstr>7_Office Theme</vt:lpstr>
      <vt:lpstr>8_Office Theme</vt:lpstr>
      <vt:lpstr>9_Office Theme</vt:lpstr>
      <vt:lpstr>KALINGA INSTITUTE OF INDUSTRIAL TECHNOLOGY</vt:lpstr>
      <vt:lpstr>Chapter Contents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Virtual Constructor</vt:lpstr>
      <vt:lpstr>Virtual Destructor</vt:lpstr>
      <vt:lpstr>Virtual Destructor cont…</vt:lpstr>
      <vt:lpstr>Pure Virtual Destructor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KIIT</cp:lastModifiedBy>
  <cp:revision>1446</cp:revision>
  <dcterms:created xsi:type="dcterms:W3CDTF">2010-05-23T14:28:00Z</dcterms:created>
  <dcterms:modified xsi:type="dcterms:W3CDTF">2022-10-20T04:19:50Z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1033-11.2.0.11341</vt:lpwstr>
  </property>
  <property fmtid="{D5CDD505-2E9C-101B-9397-08002B2CF9AE}" pid="3" name="ICV">
    <vt:lpwstr>5B3D170BACB54DD78843E74A51CC1825</vt:lpwstr>
  </property>
</Properties>
</file>