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0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QbYNrWQm2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 err="1"/>
              <a:t>마에스트로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기 </a:t>
            </a:r>
            <a:r>
              <a:rPr lang="en-US" altLang="ko-KR" dirty="0"/>
              <a:t>1</a:t>
            </a:r>
            <a:r>
              <a:rPr lang="ko-KR" altLang="en-US" dirty="0"/>
              <a:t>차 모바일 과제</a:t>
            </a:r>
            <a:endParaRPr lang="en-US" altLang="ko-KR" dirty="0"/>
          </a:p>
          <a:p>
            <a:r>
              <a:rPr lang="en-US" altLang="ko-KR" dirty="0"/>
              <a:t>2016.07.24 </a:t>
            </a:r>
            <a:r>
              <a:rPr lang="ko-KR" altLang="en-US" dirty="0"/>
              <a:t>제출</a:t>
            </a:r>
            <a:endParaRPr lang="en-US" altLang="ko-KR" dirty="0"/>
          </a:p>
          <a:p>
            <a:r>
              <a:rPr lang="ko-KR" altLang="en-US" dirty="0"/>
              <a:t>강남대학교 김현우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7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0" y="1825625"/>
            <a:ext cx="8911539" cy="4351338"/>
          </a:xfrm>
        </p:spPr>
      </p:pic>
    </p:spTree>
    <p:extLst>
      <p:ext uri="{BB962C8B-B14F-4D97-AF65-F5344CB8AC3E}">
        <p14:creationId xmlns:p14="http://schemas.microsoft.com/office/powerpoint/2010/main" val="170085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" y="1126462"/>
            <a:ext cx="11561898" cy="5645459"/>
          </a:xfrm>
        </p:spPr>
      </p:pic>
    </p:spTree>
    <p:extLst>
      <p:ext uri="{BB962C8B-B14F-4D97-AF65-F5344CB8AC3E}">
        <p14:creationId xmlns:p14="http://schemas.microsoft.com/office/powerpoint/2010/main" val="255700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유니티에서</a:t>
            </a:r>
            <a:r>
              <a:rPr lang="ko-KR" altLang="en-US" dirty="0"/>
              <a:t> </a:t>
            </a:r>
            <a:r>
              <a:rPr lang="en-US" altLang="ko-KR" dirty="0" err="1"/>
              <a:t>OnGUI</a:t>
            </a:r>
            <a:r>
              <a:rPr lang="ko-KR" altLang="en-US" dirty="0" err="1"/>
              <a:t>메소드에</a:t>
            </a:r>
            <a:r>
              <a:rPr lang="ko-KR" altLang="en-US" dirty="0"/>
              <a:t> 그림을 그리고 싶을 때 그리기의 우선순위를 </a:t>
            </a:r>
            <a:r>
              <a:rPr lang="ko-KR" altLang="en-US" dirty="0" err="1"/>
              <a:t>메기기위해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그리는데 필요한 자원이 들어간 객체들의 </a:t>
            </a:r>
            <a:r>
              <a:rPr lang="ko-KR" altLang="en-US" dirty="0" err="1"/>
              <a:t>링크드리스트를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  <a:r>
              <a:rPr lang="ko-KR" altLang="en-US" dirty="0"/>
              <a:t>방식을 통해 우선순위가 높은 것부터 그려내도록 함</a:t>
            </a:r>
            <a:r>
              <a:rPr lang="en-US" altLang="ko-KR" dirty="0"/>
              <a:t>, </a:t>
            </a:r>
            <a:r>
              <a:rPr lang="ko-KR" altLang="en-US" dirty="0"/>
              <a:t>또한 중간에 새치기를 할 수 있도록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ViewManager</a:t>
            </a:r>
            <a:r>
              <a:rPr lang="en-US" altLang="ko-KR" dirty="0"/>
              <a:t> </a:t>
            </a:r>
            <a:r>
              <a:rPr lang="ko-KR" altLang="en-US" dirty="0"/>
              <a:t>가 그려내는 부분</a:t>
            </a:r>
            <a:r>
              <a:rPr lang="en-US" altLang="ko-KR" dirty="0"/>
              <a:t>, </a:t>
            </a:r>
            <a:r>
              <a:rPr lang="en-US" altLang="ko-KR" dirty="0" err="1"/>
              <a:t>DrawManager</a:t>
            </a:r>
            <a:r>
              <a:rPr lang="en-US" altLang="ko-KR" dirty="0"/>
              <a:t> </a:t>
            </a:r>
            <a:r>
              <a:rPr lang="ko-KR" altLang="en-US" dirty="0"/>
              <a:t>버퍼 객체들을 관리</a:t>
            </a:r>
            <a:r>
              <a:rPr lang="en-US" altLang="ko-KR" dirty="0"/>
              <a:t>, </a:t>
            </a:r>
            <a:r>
              <a:rPr lang="en-US" altLang="ko-KR" dirty="0" err="1"/>
              <a:t>DrawNode</a:t>
            </a:r>
            <a:r>
              <a:rPr lang="en-US" altLang="ko-KR" dirty="0"/>
              <a:t> </a:t>
            </a:r>
            <a:r>
              <a:rPr lang="ko-KR" altLang="en-US" dirty="0"/>
              <a:t>가 화면을 그리는데 필요한 자원들의 </a:t>
            </a:r>
            <a:r>
              <a:rPr lang="ko-KR" altLang="en-US" dirty="0" err="1"/>
              <a:t>집합객체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2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마켓 업로드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" y="1616149"/>
            <a:ext cx="12204701" cy="4190356"/>
          </a:xfrm>
        </p:spPr>
      </p:pic>
      <p:sp>
        <p:nvSpPr>
          <p:cNvPr id="9" name="왼쪽 화살표 8"/>
          <p:cNvSpPr/>
          <p:nvPr/>
        </p:nvSpPr>
        <p:spPr>
          <a:xfrm>
            <a:off x="5560828" y="4933507"/>
            <a:ext cx="2413591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2016.7.24</a:t>
            </a:r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31750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9" y="-372"/>
            <a:ext cx="12066450" cy="6787378"/>
          </a:xfrm>
        </p:spPr>
      </p:pic>
    </p:spTree>
    <p:extLst>
      <p:ext uri="{BB962C8B-B14F-4D97-AF65-F5344CB8AC3E}">
        <p14:creationId xmlns:p14="http://schemas.microsoft.com/office/powerpoint/2010/main" val="52152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4" name="eQbYNrWQm2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2474" y="1690688"/>
            <a:ext cx="91863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521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년전</a:t>
            </a:r>
            <a:r>
              <a:rPr lang="ko-KR" altLang="en-US" dirty="0"/>
              <a:t> 프로젝트의 경우 지금과 같이 </a:t>
            </a:r>
            <a:r>
              <a:rPr lang="ko-KR" altLang="en-US" dirty="0" err="1"/>
              <a:t>저퀄리티</a:t>
            </a:r>
            <a:r>
              <a:rPr lang="ko-KR" altLang="en-US" dirty="0"/>
              <a:t> </a:t>
            </a:r>
            <a:r>
              <a:rPr lang="ko-KR" altLang="en-US" dirty="0" err="1"/>
              <a:t>어플로부터</a:t>
            </a:r>
            <a:r>
              <a:rPr lang="ko-KR" altLang="en-US" dirty="0"/>
              <a:t> 시작하여 지속적인 업데이트 덕분에 사진과 같은 완성품이 탄생하여 이번 어플리케이션도 조금씩 사람을 모으며 성장할 수 있을 것이라 예상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수는 </a:t>
            </a:r>
            <a:r>
              <a:rPr lang="en-US" altLang="ko-KR" dirty="0"/>
              <a:t>9000</a:t>
            </a:r>
            <a:r>
              <a:rPr lang="ko-KR" altLang="en-US" dirty="0"/>
              <a:t>명을 돌파함</a:t>
            </a:r>
            <a:r>
              <a:rPr lang="en-US" altLang="ko-KR" dirty="0"/>
              <a:t>(2016-07-24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21" y="465438"/>
            <a:ext cx="4901609" cy="57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110</Words>
  <Application>Microsoft Office PowerPoint</Application>
  <PresentationFormat>와이드스크린</PresentationFormat>
  <Paragraphs>15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프로젝트 구조</vt:lpstr>
      <vt:lpstr>PowerPoint 프레젠테이션</vt:lpstr>
      <vt:lpstr>특징</vt:lpstr>
      <vt:lpstr>마켓 업로드</vt:lpstr>
      <vt:lpstr>PowerPoint 프레젠테이션</vt:lpstr>
      <vt:lpstr>실행 화면</vt:lpstr>
      <vt:lpstr>전망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현우김</dc:creator>
  <cp:lastModifiedBy>현우김</cp:lastModifiedBy>
  <cp:revision>8</cp:revision>
  <dcterms:created xsi:type="dcterms:W3CDTF">2016-07-24T08:49:57Z</dcterms:created>
  <dcterms:modified xsi:type="dcterms:W3CDTF">2016-07-24T09:52:49Z</dcterms:modified>
</cp:coreProperties>
</file>