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1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9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3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963E-EB00-43BC-ABC1-EF66FD94531C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7A59-B557-4F7D-8F15-40EA0ECEC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1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464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4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30505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2610802" cy="4351338"/>
          </a:xfrm>
        </p:spPr>
      </p:pic>
      <p:pic>
        <p:nvPicPr>
          <p:cNvPr id="11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01" y="1690688"/>
            <a:ext cx="2610802" cy="4351338"/>
          </a:xfrm>
          <a:prstGeom prst="rect">
            <a:avLst/>
          </a:prstGeom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03" y="1690688"/>
            <a:ext cx="2610802" cy="4351338"/>
          </a:xfrm>
          <a:prstGeom prst="rect">
            <a:avLst/>
          </a:prstGeom>
        </p:spPr>
      </p:pic>
      <p:pic>
        <p:nvPicPr>
          <p:cNvPr id="13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04" y="1690688"/>
            <a:ext cx="2610802" cy="4351338"/>
          </a:xfrm>
          <a:prstGeom prst="rect">
            <a:avLst/>
          </a:prstGeom>
        </p:spPr>
      </p:pic>
      <p:pic>
        <p:nvPicPr>
          <p:cNvPr id="14" name="내용 개체 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206" y="1690688"/>
            <a:ext cx="26108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smtClean="0"/>
              <a:t>로직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23" y="1825625"/>
            <a:ext cx="5786353" cy="4351338"/>
          </a:xfrm>
        </p:spPr>
      </p:pic>
    </p:spTree>
    <p:extLst>
      <p:ext uri="{BB962C8B-B14F-4D97-AF65-F5344CB8AC3E}">
        <p14:creationId xmlns:p14="http://schemas.microsoft.com/office/powerpoint/2010/main" val="27095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아두이노 </vt:lpstr>
      <vt:lpstr>서버</vt:lpstr>
      <vt:lpstr>앱</vt:lpstr>
      <vt:lpstr>메인 로직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</dc:title>
  <dc:creator>현우김</dc:creator>
  <cp:lastModifiedBy>현우김</cp:lastModifiedBy>
  <cp:revision>2</cp:revision>
  <dcterms:created xsi:type="dcterms:W3CDTF">2016-01-11T08:09:01Z</dcterms:created>
  <dcterms:modified xsi:type="dcterms:W3CDTF">2016-01-11T08:23:45Z</dcterms:modified>
</cp:coreProperties>
</file>