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378-5063-487C-9761-CD3B21CACA26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506-8E8C-46F5-A50D-178427DD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378-5063-487C-9761-CD3B21CACA26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506-8E8C-46F5-A50D-178427DD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4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378-5063-487C-9761-CD3B21CACA26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506-8E8C-46F5-A50D-178427DD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9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378-5063-487C-9761-CD3B21CACA26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506-8E8C-46F5-A50D-178427DD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9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378-5063-487C-9761-CD3B21CACA26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506-8E8C-46F5-A50D-178427DD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1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378-5063-487C-9761-CD3B21CACA26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506-8E8C-46F5-A50D-178427DD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378-5063-487C-9761-CD3B21CACA26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506-8E8C-46F5-A50D-178427DD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378-5063-487C-9761-CD3B21CACA26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506-8E8C-46F5-A50D-178427DD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8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378-5063-487C-9761-CD3B21CACA26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506-8E8C-46F5-A50D-178427DD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378-5063-487C-9761-CD3B21CACA26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506-8E8C-46F5-A50D-178427DD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0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378-5063-487C-9761-CD3B21CACA26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506-8E8C-46F5-A50D-178427DD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0378-5063-487C-9761-CD3B21CACA26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6A506-8E8C-46F5-A50D-178427DD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 smtClean="0"/>
              <a:t>타이젠</a:t>
            </a:r>
            <a:r>
              <a:rPr lang="ko-KR" altLang="en-US" sz="5400" dirty="0" smtClean="0"/>
              <a:t> 계산기 </a:t>
            </a:r>
            <a:r>
              <a:rPr lang="en-US" altLang="ko-KR" sz="5400" dirty="0" smtClean="0"/>
              <a:t>, OpenGL ES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245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핵심 요인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b="1" dirty="0" smtClean="0"/>
              <a:t>연산자 우선순위개념과 </a:t>
            </a:r>
            <a:r>
              <a:rPr lang="ko-KR" altLang="en-US" b="1" dirty="0" err="1" smtClean="0"/>
              <a:t>스택의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LIFO</a:t>
            </a:r>
            <a:r>
              <a:rPr lang="ko-KR" altLang="en-US" b="1" dirty="0" smtClean="0"/>
              <a:t>방식을 이용한 계산기 구현 중 각 기호들의 우선순위 체크 함수</a:t>
            </a:r>
            <a:endParaRPr lang="en-US" altLang="ko-KR" b="1" dirty="0" smtClean="0"/>
          </a:p>
          <a:p>
            <a:r>
              <a:rPr lang="en-US" altLang="ko-KR" b="1" dirty="0" smtClean="0"/>
              <a:t>static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check_permission</a:t>
            </a:r>
            <a:r>
              <a:rPr lang="en-US" altLang="ko-KR" b="1" dirty="0"/>
              <a:t>(char target)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b="1" dirty="0"/>
              <a:t>if (target == '(')</a:t>
            </a:r>
          </a:p>
          <a:p>
            <a:r>
              <a:rPr lang="en-US" altLang="ko-KR" dirty="0" smtClean="0"/>
              <a:t>{</a:t>
            </a:r>
            <a:r>
              <a:rPr lang="en-US" altLang="ko-KR" b="1" dirty="0" smtClean="0"/>
              <a:t>return </a:t>
            </a:r>
            <a:r>
              <a:rPr lang="en-US" altLang="ko-KR" b="1" dirty="0"/>
              <a:t>1</a:t>
            </a:r>
            <a:r>
              <a:rPr lang="en-US" altLang="ko-KR" b="1" dirty="0" smtClean="0"/>
              <a:t>;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b="1" dirty="0"/>
              <a:t>else if (target == '+' || target == '-')</a:t>
            </a:r>
          </a:p>
          <a:p>
            <a:r>
              <a:rPr lang="en-US" altLang="ko-KR" dirty="0" smtClean="0"/>
              <a:t>{</a:t>
            </a:r>
            <a:r>
              <a:rPr lang="en-US" altLang="ko-KR" b="1" dirty="0" smtClean="0"/>
              <a:t>return </a:t>
            </a:r>
            <a:r>
              <a:rPr lang="en-US" altLang="ko-KR" b="1" dirty="0"/>
              <a:t>3</a:t>
            </a:r>
            <a:r>
              <a:rPr lang="en-US" altLang="ko-KR" b="1" dirty="0" smtClean="0"/>
              <a:t>;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b="1" dirty="0"/>
              <a:t>else if (target == '*' || target == '/')</a:t>
            </a:r>
          </a:p>
          <a:p>
            <a:r>
              <a:rPr lang="en-US" altLang="ko-KR" dirty="0" smtClean="0"/>
              <a:t>{</a:t>
            </a:r>
            <a:r>
              <a:rPr lang="en-US" altLang="ko-KR" b="1" dirty="0" smtClean="0"/>
              <a:t>return </a:t>
            </a:r>
            <a:r>
              <a:rPr lang="en-US" altLang="ko-KR" b="1" dirty="0"/>
              <a:t>2</a:t>
            </a:r>
            <a:r>
              <a:rPr lang="en-US" altLang="ko-KR" b="1" dirty="0" smtClean="0"/>
              <a:t>;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b="1" dirty="0"/>
              <a:t>else if (target == ')')</a:t>
            </a:r>
          </a:p>
          <a:p>
            <a:r>
              <a:rPr lang="en-US" altLang="ko-KR" dirty="0" smtClean="0"/>
              <a:t>{</a:t>
            </a:r>
            <a:r>
              <a:rPr lang="en-US" altLang="ko-KR" b="1" dirty="0" smtClean="0"/>
              <a:t>return </a:t>
            </a:r>
            <a:r>
              <a:rPr lang="en-US" altLang="ko-KR" b="1" dirty="0"/>
              <a:t>4</a:t>
            </a:r>
            <a:r>
              <a:rPr lang="en-US" altLang="ko-KR" b="1" dirty="0" smtClean="0"/>
              <a:t>;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b="1" dirty="0"/>
              <a:t>else</a:t>
            </a:r>
          </a:p>
          <a:p>
            <a:r>
              <a:rPr lang="en-US" altLang="ko-KR" dirty="0" smtClean="0"/>
              <a:t>{</a:t>
            </a:r>
            <a:r>
              <a:rPr lang="en-US" altLang="ko-KR" b="1" dirty="0" smtClean="0"/>
              <a:t>return </a:t>
            </a:r>
            <a:r>
              <a:rPr lang="en-US" altLang="ko-KR" b="1" dirty="0"/>
              <a:t>5</a:t>
            </a:r>
            <a:r>
              <a:rPr lang="en-US" altLang="ko-KR" b="1" dirty="0" smtClean="0"/>
              <a:t>;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2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402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evas_object_show</a:t>
            </a:r>
            <a:r>
              <a:rPr lang="en-US" altLang="ko-KR" b="1" dirty="0"/>
              <a:t>(ad-&gt;win</a:t>
            </a:r>
            <a:r>
              <a:rPr lang="en-US" altLang="ko-KR" b="1" dirty="0" smtClean="0"/>
              <a:t>);//</a:t>
            </a:r>
            <a:r>
              <a:rPr lang="ko-KR" altLang="en-US" b="1" dirty="0" smtClean="0"/>
              <a:t>윈도우 그린 후</a:t>
            </a:r>
            <a:endParaRPr lang="en-US" altLang="ko-KR" b="1" dirty="0"/>
          </a:p>
          <a:p>
            <a:endParaRPr lang="ko-KR" altLang="en-US" dirty="0"/>
          </a:p>
          <a:p>
            <a:r>
              <a:rPr lang="en-US" altLang="ko-KR" dirty="0" err="1"/>
              <a:t>gl_view_create</a:t>
            </a:r>
            <a:r>
              <a:rPr lang="en-US" altLang="ko-KR" dirty="0"/>
              <a:t>(ad-&gt;win</a:t>
            </a:r>
            <a:r>
              <a:rPr lang="en-US" altLang="ko-KR" dirty="0" smtClean="0"/>
              <a:t>);//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r>
              <a:rPr lang="en-US" altLang="ko-KR" b="1" dirty="0" err="1"/>
              <a:t>elm_run</a:t>
            </a:r>
            <a:r>
              <a:rPr lang="en-US" altLang="ko-KR" b="1" dirty="0"/>
              <a:t>();</a:t>
            </a:r>
          </a:p>
          <a:p>
            <a:r>
              <a:rPr lang="en-US" altLang="ko-KR" b="1" dirty="0" err="1"/>
              <a:t>elm_shutdown</a:t>
            </a:r>
            <a:r>
              <a:rPr lang="en-US" altLang="ko-KR" b="1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6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Evas_Object</a:t>
            </a:r>
            <a:r>
              <a:rPr lang="en-US" altLang="ko-KR" dirty="0"/>
              <a:t>* </a:t>
            </a:r>
            <a:r>
              <a:rPr lang="en-US" altLang="ko-KR" b="1" dirty="0" err="1"/>
              <a:t>gl_view_create</a:t>
            </a:r>
            <a:r>
              <a:rPr lang="en-US" altLang="ko-KR" b="1" dirty="0"/>
              <a:t>(</a:t>
            </a:r>
            <a:r>
              <a:rPr lang="en-US" altLang="ko-KR" b="1" dirty="0" err="1"/>
              <a:t>Evas_Object</a:t>
            </a:r>
            <a:r>
              <a:rPr lang="en-US" altLang="ko-KR" b="1" dirty="0"/>
              <a:t> *view)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Evas_Object</a:t>
            </a:r>
            <a:r>
              <a:rPr lang="en-US" altLang="ko-KR" dirty="0"/>
              <a:t> *</a:t>
            </a:r>
            <a:r>
              <a:rPr lang="en-US" altLang="ko-KR" dirty="0" err="1"/>
              <a:t>gl_view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gl_view</a:t>
            </a:r>
            <a:r>
              <a:rPr lang="en-US" altLang="ko-KR" dirty="0"/>
              <a:t> = </a:t>
            </a:r>
            <a:r>
              <a:rPr lang="en-US" altLang="ko-KR" b="1" dirty="0" err="1"/>
              <a:t>elm_glview_add</a:t>
            </a:r>
            <a:r>
              <a:rPr lang="en-US" altLang="ko-KR" b="1" dirty="0"/>
              <a:t>(view);</a:t>
            </a:r>
          </a:p>
          <a:p>
            <a:r>
              <a:rPr lang="en-US" altLang="ko-KR" b="1" dirty="0" err="1"/>
              <a:t>elm_win_resize_object_add</a:t>
            </a:r>
            <a:r>
              <a:rPr lang="en-US" altLang="ko-KR" b="1" dirty="0"/>
              <a:t>(</a:t>
            </a:r>
            <a:r>
              <a:rPr lang="en-US" altLang="ko-KR" b="1" dirty="0" err="1"/>
              <a:t>view,gl_view</a:t>
            </a:r>
            <a:r>
              <a:rPr lang="en-US" altLang="ko-KR" b="1" dirty="0"/>
              <a:t>);</a:t>
            </a:r>
          </a:p>
          <a:p>
            <a:r>
              <a:rPr lang="en-US" altLang="ko-KR" b="1" dirty="0" err="1"/>
              <a:t>elm_glview_mode_set</a:t>
            </a:r>
            <a:r>
              <a:rPr lang="en-US" altLang="ko-KR" b="1" dirty="0"/>
              <a:t>(</a:t>
            </a:r>
            <a:r>
              <a:rPr lang="en-US" altLang="ko-KR" b="1" dirty="0" err="1"/>
              <a:t>gl_view,</a:t>
            </a:r>
            <a:r>
              <a:rPr lang="en-US" altLang="ko-KR" b="1" i="1" dirty="0" err="1"/>
              <a:t>ELM_GLVIEW_ALPHA</a:t>
            </a:r>
            <a:r>
              <a:rPr lang="en-US" altLang="ko-KR" b="1" i="1" dirty="0"/>
              <a:t> | ELM_GLVIEW_DEPTH | ELM_GLVIEW_STENCIL);</a:t>
            </a:r>
          </a:p>
          <a:p>
            <a:r>
              <a:rPr lang="en-US" altLang="ko-KR" b="1" dirty="0" err="1"/>
              <a:t>elm_glview_resize_policy_set</a:t>
            </a:r>
            <a:r>
              <a:rPr lang="en-US" altLang="ko-KR" b="1" dirty="0"/>
              <a:t>(</a:t>
            </a:r>
            <a:r>
              <a:rPr lang="en-US" altLang="ko-KR" b="1" dirty="0" err="1"/>
              <a:t>gl_view,</a:t>
            </a:r>
            <a:r>
              <a:rPr lang="en-US" altLang="ko-KR" b="1" i="1" dirty="0" err="1"/>
              <a:t>ELM_GLVIEW_RESIZE_POLICY_RECREATE</a:t>
            </a:r>
            <a:r>
              <a:rPr lang="en-US" altLang="ko-KR" b="1" i="1" dirty="0"/>
              <a:t>);</a:t>
            </a:r>
          </a:p>
          <a:p>
            <a:r>
              <a:rPr lang="en-US" altLang="ko-KR" b="1" dirty="0" err="1"/>
              <a:t>elm_glview_render_policy_set</a:t>
            </a:r>
            <a:r>
              <a:rPr lang="en-US" altLang="ko-KR" b="1" dirty="0"/>
              <a:t>(</a:t>
            </a:r>
            <a:r>
              <a:rPr lang="en-US" altLang="ko-KR" b="1" dirty="0" err="1"/>
              <a:t>gl_view,</a:t>
            </a:r>
            <a:r>
              <a:rPr lang="en-US" altLang="ko-KR" b="1" i="1" dirty="0" err="1"/>
              <a:t>ELM_GLVIEW_RENDER_POLICY_ON_DEMAND</a:t>
            </a:r>
            <a:r>
              <a:rPr lang="en-US" altLang="ko-KR" b="1" i="1" dirty="0"/>
              <a:t>);</a:t>
            </a:r>
          </a:p>
          <a:p>
            <a:r>
              <a:rPr lang="en-US" altLang="ko-KR" b="1" dirty="0" err="1"/>
              <a:t>elm_glview_render_func_set</a:t>
            </a:r>
            <a:r>
              <a:rPr lang="en-US" altLang="ko-KR" b="1" dirty="0"/>
              <a:t>(</a:t>
            </a:r>
            <a:r>
              <a:rPr lang="en-US" altLang="ko-KR" b="1" dirty="0" err="1"/>
              <a:t>gl_view,draw_gl</a:t>
            </a:r>
            <a:r>
              <a:rPr lang="en-US" altLang="ko-KR" b="1" dirty="0" smtClean="0"/>
              <a:t>); //</a:t>
            </a:r>
            <a:r>
              <a:rPr lang="ko-KR" altLang="en-US" b="1" dirty="0" smtClean="0"/>
              <a:t>여기서 </a:t>
            </a:r>
            <a:r>
              <a:rPr lang="ko-KR" altLang="en-US" b="1" dirty="0" err="1" smtClean="0"/>
              <a:t>렌더링</a:t>
            </a:r>
            <a:endParaRPr lang="en-US" altLang="ko-KR" b="1" dirty="0"/>
          </a:p>
          <a:p>
            <a:r>
              <a:rPr lang="en-US" altLang="ko-KR" b="1" dirty="0" err="1"/>
              <a:t>elm_glview_resize_func_set</a:t>
            </a:r>
            <a:r>
              <a:rPr lang="en-US" altLang="ko-KR" b="1" dirty="0"/>
              <a:t>(</a:t>
            </a:r>
            <a:r>
              <a:rPr lang="en-US" altLang="ko-KR" b="1" dirty="0" err="1"/>
              <a:t>gl_view,resize_gl</a:t>
            </a:r>
            <a:r>
              <a:rPr lang="en-US" altLang="ko-KR" b="1" dirty="0" smtClean="0"/>
              <a:t>); //</a:t>
            </a:r>
            <a:r>
              <a:rPr lang="ko-KR" altLang="en-US" b="1" dirty="0" smtClean="0"/>
              <a:t>여기서 </a:t>
            </a:r>
            <a:endParaRPr lang="en-US" altLang="ko-KR" b="1" dirty="0"/>
          </a:p>
          <a:p>
            <a:r>
              <a:rPr lang="en-US" altLang="ko-KR" b="1" dirty="0" err="1"/>
              <a:t>evas_object_size_hint_min_set</a:t>
            </a:r>
            <a:r>
              <a:rPr lang="en-US" altLang="ko-KR" b="1" dirty="0"/>
              <a:t>(gl_view,250,250);</a:t>
            </a:r>
          </a:p>
          <a:p>
            <a:r>
              <a:rPr lang="en-US" altLang="ko-KR" b="1" dirty="0" err="1"/>
              <a:t>evas_object_show</a:t>
            </a:r>
            <a:r>
              <a:rPr lang="en-US" altLang="ko-KR" b="1" dirty="0"/>
              <a:t>(</a:t>
            </a:r>
            <a:r>
              <a:rPr lang="en-US" altLang="ko-KR" b="1" dirty="0" err="1"/>
              <a:t>gl_view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return </a:t>
            </a:r>
            <a:r>
              <a:rPr lang="en-US" altLang="ko-KR" b="1" dirty="0" err="1"/>
              <a:t>gl_view</a:t>
            </a:r>
            <a:r>
              <a:rPr lang="en-US" altLang="ko-KR" b="1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7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로그를 보면 </a:t>
            </a:r>
            <a:r>
              <a:rPr lang="ko-KR" altLang="en-US" dirty="0" err="1" smtClean="0"/>
              <a:t>렌더링을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한것을</a:t>
            </a:r>
            <a:r>
              <a:rPr lang="ko-KR" altLang="en-US" dirty="0" smtClean="0"/>
              <a:t> 알 수 있음</a:t>
            </a:r>
            <a:endParaRPr lang="en-US" altLang="ko-KR" dirty="0" smtClean="0"/>
          </a:p>
          <a:p>
            <a:r>
              <a:rPr lang="en-US" altLang="ko-KR" dirty="0" smtClean="0"/>
              <a:t>01-18 04:26:21.815 : INFO / ex18 ( 6123 : 6123 ) : width : 250 height : 250</a:t>
            </a:r>
          </a:p>
          <a:p>
            <a:r>
              <a:rPr lang="en-US" altLang="ko-KR" dirty="0" smtClean="0"/>
              <a:t>01-18 04:26:21.815 : INFO / ex18 ( 6123 : 6123 ) : .</a:t>
            </a:r>
          </a:p>
          <a:p>
            <a:r>
              <a:rPr lang="en-US" altLang="ko-KR" dirty="0" smtClean="0"/>
              <a:t>01-18 04:26:21.895 : INFO / ex18 ( 6123 : 6123 ) : width : 720 height : 1280</a:t>
            </a:r>
          </a:p>
          <a:p>
            <a:r>
              <a:rPr lang="en-US" altLang="ko-KR" dirty="0" smtClean="0"/>
              <a:t>01-18 04:26:21.905 : INFO / ex18 ( 6123 : 6123 ) : 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65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r>
              <a:rPr lang="en-US" altLang="ko-KR" b="1" dirty="0"/>
              <a:t>static void </a:t>
            </a:r>
            <a:r>
              <a:rPr lang="en-US" altLang="ko-KR" b="1" dirty="0" err="1"/>
              <a:t>draw_gl</a:t>
            </a:r>
            <a:r>
              <a:rPr lang="en-US" altLang="ko-KR" b="1" dirty="0"/>
              <a:t>(</a:t>
            </a:r>
            <a:r>
              <a:rPr lang="en-US" altLang="ko-KR" b="1" dirty="0" err="1"/>
              <a:t>Evas_Object</a:t>
            </a:r>
            <a:r>
              <a:rPr lang="en-US" altLang="ko-KR" b="1" dirty="0"/>
              <a:t> *</a:t>
            </a:r>
            <a:r>
              <a:rPr lang="en-US" altLang="ko-KR" b="1" dirty="0" err="1"/>
              <a:t>gl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ELEMENTARY_GLVIEW_USE(</a:t>
            </a:r>
            <a:r>
              <a:rPr lang="en-US" altLang="ko-KR" dirty="0" err="1"/>
              <a:t>gl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glClearColor</a:t>
            </a:r>
            <a:r>
              <a:rPr lang="en-US" altLang="ko-KR" dirty="0"/>
              <a:t>(0.4,0.7,0.4,1.0);</a:t>
            </a:r>
          </a:p>
          <a:p>
            <a:r>
              <a:rPr lang="en-US" altLang="ko-KR" dirty="0" err="1"/>
              <a:t>glClear</a:t>
            </a:r>
            <a:r>
              <a:rPr lang="en-US" altLang="ko-KR" dirty="0"/>
              <a:t>(GL_COLOR_BUFFER_BIT);</a:t>
            </a:r>
          </a:p>
          <a:p>
            <a:r>
              <a:rPr lang="en-US" altLang="ko-KR" b="1" dirty="0" err="1"/>
              <a:t>dlog_print</a:t>
            </a:r>
            <a:r>
              <a:rPr lang="en-US" altLang="ko-KR" b="1" dirty="0"/>
              <a:t>(</a:t>
            </a:r>
            <a:r>
              <a:rPr lang="en-US" altLang="ko-KR" b="1" i="1" dirty="0"/>
              <a:t>DLOG_INFO,"ex18",".");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0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b="1" dirty="0" err="1" smtClean="0"/>
              <a:t>뷰</a:t>
            </a:r>
            <a:r>
              <a:rPr lang="ko-KR" altLang="en-US" b="1" dirty="0" smtClean="0"/>
              <a:t> 사이즈 체크</a:t>
            </a:r>
            <a:endParaRPr lang="en-US" altLang="ko-KR" b="1" dirty="0" smtClean="0"/>
          </a:p>
          <a:p>
            <a:r>
              <a:rPr lang="en-US" altLang="ko-KR" b="1" dirty="0" smtClean="0"/>
              <a:t>static </a:t>
            </a:r>
            <a:r>
              <a:rPr lang="en-US" altLang="ko-KR" b="1" dirty="0"/>
              <a:t>void </a:t>
            </a:r>
            <a:r>
              <a:rPr lang="en-US" altLang="ko-KR" b="1" dirty="0" err="1"/>
              <a:t>resize_gl</a:t>
            </a:r>
            <a:r>
              <a:rPr lang="en-US" altLang="ko-KR" b="1" dirty="0"/>
              <a:t>(</a:t>
            </a:r>
            <a:r>
              <a:rPr lang="en-US" altLang="ko-KR" b="1" dirty="0" err="1"/>
              <a:t>Evas_Object</a:t>
            </a:r>
            <a:r>
              <a:rPr lang="en-US" altLang="ko-KR" b="1" dirty="0"/>
              <a:t> *</a:t>
            </a:r>
            <a:r>
              <a:rPr lang="en-US" altLang="ko-KR" b="1" dirty="0" err="1"/>
              <a:t>gl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ELEMENTARY_GLVIEW_USE(</a:t>
            </a:r>
            <a:r>
              <a:rPr lang="en-US" altLang="ko-KR" dirty="0" err="1"/>
              <a:t>gl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width,height</a:t>
            </a:r>
            <a:r>
              <a:rPr lang="en-US" altLang="ko-KR" b="1" dirty="0"/>
              <a:t>;</a:t>
            </a:r>
          </a:p>
          <a:p>
            <a:r>
              <a:rPr lang="en-US" altLang="ko-KR" b="1" dirty="0" err="1"/>
              <a:t>elm_glview_size_get</a:t>
            </a:r>
            <a:r>
              <a:rPr lang="en-US" altLang="ko-KR" b="1" dirty="0"/>
              <a:t>(</a:t>
            </a:r>
            <a:r>
              <a:rPr lang="en-US" altLang="ko-KR" b="1" dirty="0" err="1"/>
              <a:t>gl</a:t>
            </a:r>
            <a:r>
              <a:rPr lang="en-US" altLang="ko-KR" b="1" dirty="0"/>
              <a:t>,&amp;</a:t>
            </a:r>
            <a:r>
              <a:rPr lang="en-US" altLang="ko-KR" b="1" dirty="0" err="1"/>
              <a:t>width,&amp;height</a:t>
            </a:r>
            <a:r>
              <a:rPr lang="en-US" altLang="ko-KR" b="1" dirty="0"/>
              <a:t>);</a:t>
            </a:r>
          </a:p>
          <a:p>
            <a:r>
              <a:rPr lang="en-US" altLang="ko-KR" dirty="0" err="1"/>
              <a:t>glViewport</a:t>
            </a:r>
            <a:r>
              <a:rPr lang="en-US" altLang="ko-KR" dirty="0"/>
              <a:t>(0,0,width,height);</a:t>
            </a:r>
          </a:p>
          <a:p>
            <a:endParaRPr lang="ko-KR" altLang="en-US" dirty="0"/>
          </a:p>
          <a:p>
            <a:r>
              <a:rPr lang="en-US" altLang="ko-KR" b="1" dirty="0"/>
              <a:t>char buffer[128]={'\0',};</a:t>
            </a:r>
          </a:p>
          <a:p>
            <a:r>
              <a:rPr lang="en-US" altLang="ko-KR" b="1" dirty="0" err="1"/>
              <a:t>sprintf</a:t>
            </a:r>
            <a:r>
              <a:rPr lang="en-US" altLang="ko-KR" b="1" dirty="0"/>
              <a:t>(</a:t>
            </a:r>
            <a:r>
              <a:rPr lang="en-US" altLang="ko-KR" b="1" dirty="0" err="1"/>
              <a:t>buffer,"width</a:t>
            </a:r>
            <a:r>
              <a:rPr lang="en-US" altLang="ko-KR" b="1" dirty="0"/>
              <a:t> : %d height : %d",</a:t>
            </a:r>
            <a:r>
              <a:rPr lang="en-US" altLang="ko-KR" b="1" dirty="0" err="1"/>
              <a:t>width,height</a:t>
            </a:r>
            <a:r>
              <a:rPr lang="en-US" altLang="ko-KR" b="1" dirty="0"/>
              <a:t>);</a:t>
            </a:r>
          </a:p>
          <a:p>
            <a:r>
              <a:rPr lang="en-US" altLang="ko-KR" b="1" dirty="0" err="1"/>
              <a:t>dlog_print</a:t>
            </a:r>
            <a:r>
              <a:rPr lang="en-US" altLang="ko-KR" b="1" dirty="0"/>
              <a:t>(</a:t>
            </a:r>
            <a:r>
              <a:rPr lang="en-US" altLang="ko-KR" b="1" i="1" dirty="0"/>
              <a:t>DLOG_INFO,"ex18",buffer);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281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타이젠 계산기 , OpenGL ES</vt:lpstr>
      <vt:lpstr>PowerPoint 프레젠테이션</vt:lpstr>
      <vt:lpstr>계산기 핵심 요인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타이젠 계산기 , OpenGL ES</dc:title>
  <dc:creator>현우김</dc:creator>
  <cp:lastModifiedBy>현우김</cp:lastModifiedBy>
  <cp:revision>2</cp:revision>
  <dcterms:created xsi:type="dcterms:W3CDTF">2016-01-11T19:16:55Z</dcterms:created>
  <dcterms:modified xsi:type="dcterms:W3CDTF">2016-01-11T19:29:26Z</dcterms:modified>
</cp:coreProperties>
</file>