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7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7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3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3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AF1F-7B8F-449D-9462-9003A39D62F3}" type="datetimeFigureOut">
              <a:rPr lang="ko-KR" altLang="en-US" smtClean="0"/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5F84-DE08-40C1-8525-91DE51C53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3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이름 입력 및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550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쓰레드와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313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를 그림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호출 </a:t>
            </a:r>
            <a:r>
              <a:rPr lang="en-US" altLang="ko-KR" dirty="0" smtClean="0"/>
              <a:t>-&gt; 1</a:t>
            </a:r>
            <a:r>
              <a:rPr lang="ko-KR" altLang="en-US" dirty="0" smtClean="0"/>
              <a:t>초마다 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의 위치 값 갱신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0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Tizen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7" y="365124"/>
            <a:ext cx="6124889" cy="6333167"/>
          </a:xfrm>
        </p:spPr>
      </p:pic>
    </p:spTree>
    <p:extLst>
      <p:ext uri="{BB962C8B-B14F-4D97-AF65-F5344CB8AC3E}">
        <p14:creationId xmlns:p14="http://schemas.microsoft.com/office/powerpoint/2010/main" val="23069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값을 갱신할 구조체 선언</a:t>
            </a:r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feedback_msg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double </a:t>
            </a:r>
            <a:r>
              <a:rPr lang="en-US" altLang="ko-KR" dirty="0" err="1"/>
              <a:t>postition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27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 smtClean="0"/>
              <a:t>//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구조체 선언</a:t>
            </a:r>
            <a:endParaRPr lang="fr-FR" altLang="ko-KR" dirty="0" smtClean="0"/>
          </a:p>
          <a:p>
            <a:r>
              <a:rPr lang="fr-FR" altLang="ko-KR" dirty="0" smtClean="0"/>
              <a:t>Evas_Object </a:t>
            </a:r>
            <a:r>
              <a:rPr lang="fr-FR" altLang="ko-KR" dirty="0"/>
              <a:t>*progressbar</a:t>
            </a:r>
            <a:r>
              <a:rPr lang="fr-FR" altLang="ko-KR" dirty="0" smtClean="0"/>
              <a:t>;</a:t>
            </a:r>
          </a:p>
          <a:p>
            <a:r>
              <a:rPr lang="fr-FR" altLang="ko-KR" dirty="0" smtClean="0"/>
              <a:t>//</a:t>
            </a:r>
            <a:r>
              <a:rPr lang="ko-KR" altLang="en-US" dirty="0" smtClean="0"/>
              <a:t>값 증가 감소 컨트롤 변수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주기</a:t>
            </a:r>
            <a:endParaRPr lang="fr-FR" altLang="ko-KR" dirty="0"/>
          </a:p>
          <a:p>
            <a:r>
              <a:rPr lang="fr-FR" altLang="ko-KR" dirty="0"/>
              <a:t>int alpha,limit</a:t>
            </a:r>
            <a:r>
              <a:rPr lang="fr-FR" altLang="ko-KR" dirty="0" smtClean="0"/>
              <a:t>;</a:t>
            </a:r>
          </a:p>
          <a:p>
            <a:r>
              <a:rPr lang="fr-FR" altLang="ko-KR" dirty="0" smtClean="0"/>
              <a:t>//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값을 임시 저장</a:t>
            </a:r>
            <a:endParaRPr lang="fr-FR" altLang="ko-KR" dirty="0"/>
          </a:p>
          <a:p>
            <a:r>
              <a:rPr lang="fr-FR" altLang="ko-KR" dirty="0"/>
              <a:t>double pos;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4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일을 수행하는 함수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/>
              <a:t>main_work</a:t>
            </a:r>
            <a:r>
              <a:rPr lang="en-US" altLang="ko-KR" dirty="0"/>
              <a:t>(void *data, </a:t>
            </a:r>
            <a:r>
              <a:rPr lang="en-US" altLang="ko-KR" dirty="0" err="1"/>
              <a:t>Ecore_Thread</a:t>
            </a:r>
            <a:r>
              <a:rPr lang="en-US" altLang="ko-KR" dirty="0"/>
              <a:t> *thread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I;</a:t>
            </a:r>
            <a:endParaRPr lang="en-US" altLang="ko-KR" dirty="0"/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</a:t>
            </a:r>
            <a:r>
              <a:rPr lang="en-US" altLang="ko-KR" dirty="0"/>
              <a:t>;;</a:t>
            </a:r>
            <a:r>
              <a:rPr lang="en-US" altLang="ko-KR" dirty="0" err="1"/>
              <a:t>i</a:t>
            </a:r>
            <a:r>
              <a:rPr lang="en-US" altLang="ko-KR" dirty="0"/>
              <a:t>+=1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err="1" smtClean="0"/>
              <a:t>Usleep</a:t>
            </a:r>
            <a:r>
              <a:rPr lang="en-US" altLang="ko-KR" dirty="0" smtClean="0"/>
              <a:t>(10000000/limit); //</a:t>
            </a:r>
            <a:r>
              <a:rPr lang="ko-KR" altLang="en-US" dirty="0" smtClean="0"/>
              <a:t>갱신 주기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마이크로 세컨드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feedback_msg</a:t>
            </a:r>
            <a:r>
              <a:rPr lang="en-US" altLang="ko-KR" dirty="0"/>
              <a:t> *</a:t>
            </a:r>
            <a:r>
              <a:rPr lang="en-US" altLang="ko-KR" dirty="0" err="1"/>
              <a:t>msg</a:t>
            </a:r>
            <a:r>
              <a:rPr lang="en-US" altLang="ko-KR" dirty="0"/>
              <a:t> = 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feedback_msg</a:t>
            </a:r>
            <a:r>
              <a:rPr lang="en-US" altLang="ko-KR" dirty="0" smtClean="0"/>
              <a:t>)); //</a:t>
            </a:r>
            <a:r>
              <a:rPr lang="ko-KR" altLang="en-US" dirty="0" smtClean="0"/>
              <a:t>구조체 </a:t>
            </a:r>
            <a:r>
              <a:rPr lang="ko-KR" altLang="en-US" dirty="0" err="1" smtClean="0"/>
              <a:t>동적생성</a:t>
            </a:r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){ </a:t>
            </a:r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i</a:t>
            </a:r>
            <a:r>
              <a:rPr lang="en-US" altLang="ko-KR" dirty="0"/>
              <a:t> &gt; 0 &amp;&amp; </a:t>
            </a:r>
            <a:r>
              <a:rPr lang="en-US" altLang="ko-KR" dirty="0" err="1"/>
              <a:t>i%limit</a:t>
            </a:r>
            <a:r>
              <a:rPr lang="en-US" altLang="ko-KR" dirty="0"/>
              <a:t> == 0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alpha = alpha * -1</a:t>
            </a:r>
            <a:r>
              <a:rPr lang="en-US" altLang="ko-KR" dirty="0" smtClean="0"/>
              <a:t>;} //</a:t>
            </a:r>
            <a:r>
              <a:rPr lang="ko-KR" altLang="en-US" dirty="0" smtClean="0"/>
              <a:t>값 반전</a:t>
            </a:r>
            <a:endParaRPr lang="en-US" altLang="ko-KR" dirty="0"/>
          </a:p>
          <a:p>
            <a:r>
              <a:rPr lang="en-US" altLang="ko-KR" dirty="0" err="1" smtClean="0"/>
              <a:t>Pos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pos</a:t>
            </a:r>
            <a:r>
              <a:rPr lang="en-US" altLang="ko-KR" dirty="0"/>
              <a:t> + ((double)1/limit)*alpha</a:t>
            </a:r>
            <a:r>
              <a:rPr lang="en-US" altLang="ko-KR" dirty="0" smtClean="0"/>
              <a:t>; //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위치에 갱신</a:t>
            </a:r>
            <a:endParaRPr lang="en-US" altLang="ko-KR" dirty="0"/>
          </a:p>
          <a:p>
            <a:r>
              <a:rPr lang="en-US" altLang="ko-KR" dirty="0" err="1" smtClean="0"/>
              <a:t>Msg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smtClean="0"/>
              <a:t>position </a:t>
            </a:r>
            <a:r>
              <a:rPr lang="en-US" altLang="ko-KR" dirty="0"/>
              <a:t>= </a:t>
            </a:r>
            <a:r>
              <a:rPr lang="en-US" altLang="ko-KR" dirty="0" err="1"/>
              <a:t>pos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그 값을 구조체 </a:t>
            </a:r>
            <a:r>
              <a:rPr lang="en-US" altLang="ko-KR" dirty="0" err="1" smtClean="0"/>
              <a:t>positio</a:t>
            </a:r>
            <a:r>
              <a:rPr lang="ko-KR" altLang="en-US" dirty="0" smtClean="0"/>
              <a:t>변수에 전달</a:t>
            </a:r>
            <a:endParaRPr lang="en-US" altLang="ko-KR" dirty="0"/>
          </a:p>
          <a:p>
            <a:r>
              <a:rPr lang="en-US" altLang="ko-KR" dirty="0" err="1" smtClean="0"/>
              <a:t>Ecore_thread_feedback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thread,msg</a:t>
            </a:r>
            <a:r>
              <a:rPr lang="en-US" altLang="ko-KR" dirty="0" smtClean="0"/>
              <a:t>);}//</a:t>
            </a:r>
            <a:r>
              <a:rPr lang="ko-KR" altLang="en-US" dirty="0" smtClean="0"/>
              <a:t>일을 수행 했음을 알림</a:t>
            </a:r>
            <a:endParaRPr lang="en-US" altLang="ko-KR" dirty="0"/>
          </a:p>
          <a:p>
            <a:r>
              <a:rPr lang="en-US" altLang="ko-KR" dirty="0" smtClean="0"/>
              <a:t>If(</a:t>
            </a:r>
            <a:r>
              <a:rPr lang="en-US" altLang="ko-KR" dirty="0" err="1" smtClean="0"/>
              <a:t>ecore_thread_check</a:t>
            </a:r>
            <a:r>
              <a:rPr lang="en-US" altLang="ko-KR" dirty="0" smtClean="0"/>
              <a:t>(thread)){</a:t>
            </a:r>
            <a:endParaRPr lang="en-US" altLang="ko-KR" dirty="0"/>
          </a:p>
          <a:p>
            <a:r>
              <a:rPr lang="en-US" altLang="ko-KR" dirty="0"/>
              <a:t>return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3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해당 일을 수행했음을 알리는 함수</a:t>
            </a:r>
            <a:endParaRPr lang="en-US" altLang="ko-KR" dirty="0"/>
          </a:p>
          <a:p>
            <a:r>
              <a:rPr lang="en-US" altLang="ko-KR" dirty="0" smtClean="0"/>
              <a:t>Void </a:t>
            </a:r>
            <a:r>
              <a:rPr lang="en-US" altLang="ko-KR" dirty="0" err="1"/>
              <a:t>main_work_notify</a:t>
            </a:r>
            <a:r>
              <a:rPr lang="en-US" altLang="ko-KR" dirty="0"/>
              <a:t>(void *</a:t>
            </a:r>
            <a:r>
              <a:rPr lang="en-US" altLang="ko-KR" dirty="0" err="1"/>
              <a:t>data,Ecore_Thread</a:t>
            </a:r>
            <a:r>
              <a:rPr lang="en-US" altLang="ko-KR" dirty="0"/>
              <a:t> *</a:t>
            </a:r>
            <a:r>
              <a:rPr lang="en-US" altLang="ko-KR" dirty="0" err="1"/>
              <a:t>thread,void</a:t>
            </a:r>
            <a:r>
              <a:rPr lang="en-US" altLang="ko-KR" dirty="0"/>
              <a:t> *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/>
              <a:t>feedback_msg</a:t>
            </a:r>
            <a:r>
              <a:rPr lang="en-US" altLang="ko-KR" dirty="0"/>
              <a:t> *message = </a:t>
            </a:r>
            <a:r>
              <a:rPr lang="en-US" altLang="ko-KR" dirty="0" err="1"/>
              <a:t>msg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Char </a:t>
            </a:r>
            <a:r>
              <a:rPr lang="en-US" altLang="ko-KR" dirty="0"/>
              <a:t>buffer[100] = </a:t>
            </a:r>
            <a:r>
              <a:rPr lang="en-US" altLang="ko-KR" dirty="0" smtClean="0"/>
              <a:t>{＇\0＇,};</a:t>
            </a:r>
            <a:endParaRPr lang="en-US" altLang="ko-KR" dirty="0"/>
          </a:p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buffer,＂position</a:t>
            </a:r>
            <a:r>
              <a:rPr lang="en-US" altLang="ko-KR" dirty="0" smtClean="0"/>
              <a:t> </a:t>
            </a:r>
            <a:r>
              <a:rPr lang="en-US" altLang="ko-KR" dirty="0"/>
              <a:t>: %</a:t>
            </a:r>
            <a:r>
              <a:rPr lang="en-US" altLang="ko-KR" dirty="0" err="1" smtClean="0"/>
              <a:t>f＂,</a:t>
            </a:r>
            <a:r>
              <a:rPr lang="en-US" altLang="ko-KR" dirty="0" err="1"/>
              <a:t>message</a:t>
            </a:r>
            <a:r>
              <a:rPr lang="en-US" altLang="ko-KR" dirty="0"/>
              <a:t>-&gt;</a:t>
            </a:r>
            <a:r>
              <a:rPr lang="en-US" altLang="ko-KR" dirty="0" smtClean="0"/>
              <a:t>position);</a:t>
            </a:r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프로그레스</a:t>
            </a:r>
            <a:r>
              <a:rPr lang="ko-KR" altLang="en-US" dirty="0" smtClean="0"/>
              <a:t> 바 위치 값을 갱신</a:t>
            </a:r>
            <a:endParaRPr lang="en-US" altLang="ko-KR" dirty="0"/>
          </a:p>
          <a:p>
            <a:r>
              <a:rPr lang="en-US" altLang="ko-KR" dirty="0" err="1" smtClean="0"/>
              <a:t>Elm_progressbar_value_set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progressbar,message</a:t>
            </a:r>
            <a:r>
              <a:rPr lang="en-US" altLang="ko-KR" dirty="0" smtClean="0"/>
              <a:t>-</a:t>
            </a:r>
            <a:r>
              <a:rPr lang="en-US" altLang="ko-KR" dirty="0"/>
              <a:t>&gt;</a:t>
            </a:r>
            <a:r>
              <a:rPr lang="en-US" altLang="ko-KR" dirty="0" smtClean="0"/>
              <a:t>position</a:t>
            </a:r>
            <a:r>
              <a:rPr lang="en-US" altLang="ko-KR" dirty="0"/>
              <a:t>);</a:t>
            </a:r>
          </a:p>
          <a:p>
            <a:r>
              <a:rPr lang="en-US" altLang="ko-KR" dirty="0" err="1" smtClean="0"/>
              <a:t>Dlog_print</a:t>
            </a:r>
            <a:r>
              <a:rPr lang="en-US" altLang="ko-KR" dirty="0" smtClean="0"/>
              <a:t>(DLOG_INFO,＂ex7＂,</a:t>
            </a:r>
            <a:r>
              <a:rPr lang="en-US" altLang="ko-KR" dirty="0"/>
              <a:t>buffer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구조체를 메모리에서 삭제</a:t>
            </a:r>
            <a:endParaRPr lang="en-US" altLang="ko-KR" dirty="0"/>
          </a:p>
          <a:p>
            <a:r>
              <a:rPr lang="en-US" altLang="ko-KR" dirty="0"/>
              <a:t>free(message);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일을 모두 수행하여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종료 될 때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/>
              <a:t>main_work_end</a:t>
            </a:r>
            <a:r>
              <a:rPr lang="en-US" altLang="ko-KR" dirty="0"/>
              <a:t>(void *data , </a:t>
            </a:r>
            <a:r>
              <a:rPr lang="en-US" altLang="ko-KR" dirty="0" err="1"/>
              <a:t>Ecore_Thread</a:t>
            </a:r>
            <a:r>
              <a:rPr lang="en-US" altLang="ko-KR" dirty="0"/>
              <a:t> *thread)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(DLOG_INFO,"ex7","work is end");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일이 취소 </a:t>
            </a:r>
            <a:r>
              <a:rPr lang="ko-KR" altLang="en-US" dirty="0" err="1" smtClean="0"/>
              <a:t>됬을</a:t>
            </a:r>
            <a:r>
              <a:rPr lang="ko-KR" altLang="en-US" dirty="0" smtClean="0"/>
              <a:t> 때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main_work_cancel</a:t>
            </a:r>
            <a:r>
              <a:rPr lang="en-US" altLang="ko-KR" dirty="0"/>
              <a:t>(void *</a:t>
            </a:r>
            <a:r>
              <a:rPr lang="en-US" altLang="ko-KR" dirty="0" err="1"/>
              <a:t>data,Ecore_Thread</a:t>
            </a:r>
            <a:r>
              <a:rPr lang="en-US" altLang="ko-KR" dirty="0"/>
              <a:t> *thread)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(DLOG_INFO,"ex7","work is canceled");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1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 클릭 이벤트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작성된 텍스트 값을 불러옴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라벨에 새로운 값으로 갱신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8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버튼 클릭 이벤트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/>
              <a:t>view1_btnstart_onclicked(uib_view1_view_context *</a:t>
            </a:r>
            <a:r>
              <a:rPr lang="en-US" altLang="ko-KR" dirty="0" err="1"/>
              <a:t>vc</a:t>
            </a:r>
            <a:r>
              <a:rPr lang="en-US" altLang="ko-KR" dirty="0"/>
              <a:t>, </a:t>
            </a:r>
            <a:r>
              <a:rPr lang="en-US" altLang="ko-KR" dirty="0" err="1"/>
              <a:t>Evas_Object</a:t>
            </a:r>
            <a:r>
              <a:rPr lang="en-US" altLang="ko-KR" dirty="0"/>
              <a:t> *</a:t>
            </a:r>
            <a:r>
              <a:rPr lang="en-US" altLang="ko-KR" dirty="0" err="1"/>
              <a:t>obj</a:t>
            </a:r>
            <a:r>
              <a:rPr lang="en-US" altLang="ko-KR" dirty="0"/>
              <a:t>, void *</a:t>
            </a:r>
            <a:r>
              <a:rPr lang="en-US" altLang="ko-KR" dirty="0" err="1"/>
              <a:t>event_info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로그 출력</a:t>
            </a:r>
            <a:endParaRPr lang="en-US" altLang="ko-KR" dirty="0" smtClean="0"/>
          </a:p>
          <a:p>
            <a:r>
              <a:rPr lang="en-US" altLang="ko-KR" dirty="0" err="1" smtClean="0"/>
              <a:t>Dlog_print</a:t>
            </a:r>
            <a:r>
              <a:rPr lang="en-US" altLang="ko-KR" dirty="0" smtClean="0"/>
              <a:t>(DLOG_INFO,”ex2”,”button clicked”);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작성된 텍스트 값을 불러옴</a:t>
            </a:r>
            <a:endParaRPr lang="en-US" altLang="ko-KR" dirty="0"/>
          </a:p>
          <a:p>
            <a:r>
              <a:rPr lang="en-US" altLang="ko-KR" dirty="0" smtClean="0"/>
              <a:t>Char </a:t>
            </a:r>
            <a:r>
              <a:rPr lang="en-US" altLang="ko-KR" dirty="0"/>
              <a:t>*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elm_object_text_get</a:t>
            </a:r>
            <a:r>
              <a:rPr lang="en-US" altLang="ko-KR" dirty="0"/>
              <a:t>(</a:t>
            </a:r>
            <a:r>
              <a:rPr lang="en-US" altLang="ko-KR" dirty="0" err="1"/>
              <a:t>vc</a:t>
            </a:r>
            <a:r>
              <a:rPr lang="en-US" altLang="ko-KR" dirty="0"/>
              <a:t>-&gt;</a:t>
            </a:r>
            <a:r>
              <a:rPr lang="en-US" altLang="ko-KR" dirty="0" err="1"/>
              <a:t>txtinput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로그 출력</a:t>
            </a:r>
            <a:endParaRPr lang="en-US" altLang="ko-KR" dirty="0"/>
          </a:p>
          <a:p>
            <a:r>
              <a:rPr lang="en-US" altLang="ko-KR" dirty="0" err="1" smtClean="0"/>
              <a:t>Dlog_print</a:t>
            </a:r>
            <a:r>
              <a:rPr lang="en-US" altLang="ko-KR" dirty="0" smtClean="0"/>
              <a:t>(DLOG_INFO,”ex2”,”input </a:t>
            </a:r>
            <a:r>
              <a:rPr lang="en-US" altLang="ko-KR" dirty="0"/>
              <a:t>: %</a:t>
            </a:r>
            <a:r>
              <a:rPr lang="en-US" altLang="ko-KR" dirty="0" smtClean="0"/>
              <a:t>s”,</a:t>
            </a:r>
            <a:r>
              <a:rPr lang="en-US" altLang="ko-KR" dirty="0" err="1"/>
              <a:t>str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char result[100] ={"\0</a:t>
            </a:r>
            <a:r>
              <a:rPr lang="en-US" altLang="ko-KR" dirty="0" smtClean="0"/>
              <a:t>",};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출력 준비</a:t>
            </a:r>
            <a:endParaRPr lang="en-US" altLang="ko-KR" dirty="0"/>
          </a:p>
          <a:p>
            <a:r>
              <a:rPr lang="en-US" altLang="ko-KR" dirty="0" err="1"/>
              <a:t>sprintf</a:t>
            </a:r>
            <a:r>
              <a:rPr lang="en-US" altLang="ko-KR" dirty="0"/>
              <a:t>(</a:t>
            </a:r>
            <a:r>
              <a:rPr lang="en-US" altLang="ko-KR" dirty="0" err="1"/>
              <a:t>result,"Hello</a:t>
            </a:r>
            <a:r>
              <a:rPr lang="en-US" altLang="ko-KR" dirty="0"/>
              <a:t> %s",</a:t>
            </a:r>
            <a:r>
              <a:rPr lang="en-US" altLang="ko-KR" dirty="0" err="1"/>
              <a:t>str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로그 출력</a:t>
            </a:r>
            <a:endParaRPr lang="en-US" altLang="ko-KR" dirty="0"/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(DLOG_INFO,"ex2","sprintf %</a:t>
            </a:r>
            <a:r>
              <a:rPr lang="en-US" altLang="ko-KR" dirty="0" err="1"/>
              <a:t>s",result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화면 갱신</a:t>
            </a:r>
            <a:endParaRPr lang="en-US" altLang="ko-KR" dirty="0"/>
          </a:p>
          <a:p>
            <a:r>
              <a:rPr lang="en-US" altLang="ko-KR" dirty="0" err="1"/>
              <a:t>elm_object_text_set</a:t>
            </a:r>
            <a:r>
              <a:rPr lang="en-US" altLang="ko-KR" dirty="0"/>
              <a:t>(</a:t>
            </a:r>
            <a:r>
              <a:rPr lang="en-US" altLang="ko-KR" dirty="0" err="1"/>
              <a:t>vc</a:t>
            </a:r>
            <a:r>
              <a:rPr lang="en-US" altLang="ko-KR" dirty="0"/>
              <a:t>-&gt;</a:t>
            </a:r>
            <a:r>
              <a:rPr lang="en-US" altLang="ko-KR" dirty="0" err="1"/>
              <a:t>labelresult,result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2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777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 클릭 이벤트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앱에</a:t>
            </a:r>
            <a:r>
              <a:rPr lang="ko-KR" altLang="en-US" dirty="0" smtClean="0"/>
              <a:t> 할당된 권한 확인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하드웨어 제어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버튼 클릭 이벤트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/>
              <a:t>view1_btnled_onclicked(uib_view1_view_context *</a:t>
            </a:r>
            <a:r>
              <a:rPr lang="en-US" altLang="ko-KR" dirty="0" err="1"/>
              <a:t>vc</a:t>
            </a:r>
            <a:r>
              <a:rPr lang="en-US" altLang="ko-KR" dirty="0"/>
              <a:t>, </a:t>
            </a:r>
            <a:r>
              <a:rPr lang="en-US" altLang="ko-KR" dirty="0" err="1"/>
              <a:t>Evas_Object</a:t>
            </a:r>
            <a:r>
              <a:rPr lang="en-US" altLang="ko-KR" dirty="0"/>
              <a:t> *</a:t>
            </a:r>
            <a:r>
              <a:rPr lang="en-US" altLang="ko-KR" dirty="0" err="1"/>
              <a:t>obj</a:t>
            </a:r>
            <a:r>
              <a:rPr lang="en-US" altLang="ko-KR" dirty="0"/>
              <a:t>, void *</a:t>
            </a:r>
            <a:r>
              <a:rPr lang="en-US" altLang="ko-KR" dirty="0" err="1"/>
              <a:t>event_info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최대 밝기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값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값</a:t>
            </a:r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max_bright,result,led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Char </a:t>
            </a:r>
            <a:r>
              <a:rPr lang="en-US" altLang="ko-KR" dirty="0"/>
              <a:t>buffer[500] = </a:t>
            </a:r>
            <a:r>
              <a:rPr lang="en-US" altLang="ko-KR" dirty="0" smtClean="0"/>
              <a:t>{＇\0＇,};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발생 될 수 있는 에러 값들을 출력</a:t>
            </a:r>
            <a:endParaRPr lang="en-US" altLang="ko-KR" dirty="0"/>
          </a:p>
          <a:p>
            <a:r>
              <a:rPr lang="en-US" altLang="ko-KR" dirty="0" err="1" smtClean="0"/>
              <a:t>Sprintf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buffer,＂ERROR</a:t>
            </a:r>
            <a:r>
              <a:rPr lang="en-US" altLang="ko-KR" dirty="0" smtClean="0"/>
              <a:t> </a:t>
            </a:r>
            <a:r>
              <a:rPr lang="en-US" altLang="ko-KR" dirty="0"/>
              <a:t>NON : %d\</a:t>
            </a:r>
            <a:r>
              <a:rPr lang="en-US" altLang="ko-KR" dirty="0" err="1"/>
              <a:t>nERROR</a:t>
            </a:r>
            <a:r>
              <a:rPr lang="en-US" altLang="ko-KR" dirty="0"/>
              <a:t> INVALID : %d\</a:t>
            </a:r>
            <a:r>
              <a:rPr lang="en-US" altLang="ko-KR" dirty="0" err="1"/>
              <a:t>nERROR</a:t>
            </a:r>
            <a:r>
              <a:rPr lang="en-US" altLang="ko-KR" dirty="0"/>
              <a:t> PERMISSION : %d\</a:t>
            </a:r>
            <a:r>
              <a:rPr lang="en-US" altLang="ko-KR" dirty="0" err="1"/>
              <a:t>nERROR</a:t>
            </a:r>
            <a:r>
              <a:rPr lang="en-US" altLang="ko-KR" dirty="0"/>
              <a:t> OPERATION : %d\</a:t>
            </a:r>
            <a:r>
              <a:rPr lang="en-US" altLang="ko-KR" dirty="0" err="1"/>
              <a:t>nERROR</a:t>
            </a:r>
            <a:r>
              <a:rPr lang="en-US" altLang="ko-KR" dirty="0"/>
              <a:t> NOT SUPPORT : %</a:t>
            </a:r>
            <a:r>
              <a:rPr lang="en-US" altLang="ko-KR" dirty="0" smtClean="0"/>
              <a:t>d\n＂,</a:t>
            </a:r>
            <a:endParaRPr lang="en-US" altLang="ko-KR" dirty="0"/>
          </a:p>
          <a:p>
            <a:r>
              <a:rPr lang="en-US" altLang="ko-KR" dirty="0"/>
              <a:t>DEVICE_ERROR_NONE,DEVICE_ERROR_INVALID_PARAMETER,DEVICE_ERROR_PERMISSION_DENIED,</a:t>
            </a:r>
          </a:p>
          <a:p>
            <a:r>
              <a:rPr lang="en-US" altLang="ko-KR" dirty="0"/>
              <a:t>DEVICE_ERROR_OPERATION_FAILED,DEVICE_ERROR_NOT_SUPPORTED);</a:t>
            </a:r>
          </a:p>
          <a:p>
            <a:r>
              <a:rPr lang="en-US" altLang="ko-KR" dirty="0" err="1" smtClean="0"/>
              <a:t>Dlog_print</a:t>
            </a:r>
            <a:r>
              <a:rPr lang="en-US" altLang="ko-KR" dirty="0" smtClean="0"/>
              <a:t>(DLOG_INFO,＂ex3＂,</a:t>
            </a:r>
            <a:r>
              <a:rPr lang="en-US" altLang="ko-KR" dirty="0"/>
              <a:t>buffer);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(DLOG_INFO,"ex3","button clicked");</a:t>
            </a:r>
          </a:p>
        </p:txBody>
      </p:sp>
    </p:spTree>
    <p:extLst>
      <p:ext uri="{BB962C8B-B14F-4D97-AF65-F5344CB8AC3E}">
        <p14:creationId xmlns:p14="http://schemas.microsoft.com/office/powerpoint/2010/main" val="36785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//</a:t>
            </a:r>
            <a:r>
              <a:rPr lang="en-US" altLang="ko-KR" dirty="0" err="1" smtClean="0"/>
              <a:t>max_bright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함수에 전달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esult </a:t>
            </a:r>
            <a:r>
              <a:rPr lang="en-US" altLang="ko-KR" dirty="0"/>
              <a:t>= </a:t>
            </a:r>
            <a:r>
              <a:rPr lang="en-US" altLang="ko-KR" dirty="0" err="1"/>
              <a:t>device_flash_get_max_brightness</a:t>
            </a:r>
            <a:r>
              <a:rPr lang="en-US" altLang="ko-KR" dirty="0"/>
              <a:t>(&amp;</a:t>
            </a:r>
            <a:r>
              <a:rPr lang="en-US" altLang="ko-KR" dirty="0" err="1"/>
              <a:t>max_bright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리턴 값을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에러가 발생했으면 로그 출력</a:t>
            </a:r>
            <a:endParaRPr lang="en-US" altLang="ko-KR" dirty="0"/>
          </a:p>
          <a:p>
            <a:r>
              <a:rPr lang="en-US" altLang="ko-KR" dirty="0"/>
              <a:t>if(result != DEVICE_ERROR_NONE)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sprintf</a:t>
            </a:r>
            <a:r>
              <a:rPr lang="en-US" altLang="ko-KR" dirty="0"/>
              <a:t>(</a:t>
            </a:r>
            <a:r>
              <a:rPr lang="en-US" altLang="ko-KR" dirty="0" err="1"/>
              <a:t>buffer,"LED</a:t>
            </a:r>
            <a:r>
              <a:rPr lang="en-US" altLang="ko-KR" dirty="0"/>
              <a:t> INIT ERROR (INFO) : %</a:t>
            </a:r>
            <a:r>
              <a:rPr lang="en-US" altLang="ko-KR" dirty="0" err="1"/>
              <a:t>d",result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(DLOG_INFO,"ex3",buffer);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1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에러가 없을 시</a:t>
            </a:r>
            <a:endParaRPr lang="en-US" altLang="ko-KR" dirty="0" smtClean="0"/>
          </a:p>
          <a:p>
            <a:r>
              <a:rPr lang="en-US" altLang="ko-KR" dirty="0" smtClean="0"/>
              <a:t>else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sprintf</a:t>
            </a:r>
            <a:r>
              <a:rPr lang="en-US" altLang="ko-KR" dirty="0"/>
              <a:t>(</a:t>
            </a:r>
            <a:r>
              <a:rPr lang="en-US" altLang="ko-KR" dirty="0" err="1"/>
              <a:t>buffer,"MAX</a:t>
            </a:r>
            <a:r>
              <a:rPr lang="en-US" altLang="ko-KR" dirty="0"/>
              <a:t> : %d",</a:t>
            </a:r>
            <a:r>
              <a:rPr lang="en-US" altLang="ko-KR" dirty="0" err="1"/>
              <a:t>max_bright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(DLOG_INFO,"ex3",buffer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//</a:t>
            </a:r>
            <a:r>
              <a:rPr lang="ko-KR" altLang="en-US" dirty="0" err="1" smtClean="0"/>
              <a:t>현제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수치를 </a:t>
            </a:r>
            <a:r>
              <a:rPr lang="ko-KR" altLang="en-US" dirty="0" err="1" smtClean="0"/>
              <a:t>알기위해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변수의 주소를 함수에 전달</a:t>
            </a:r>
            <a:endParaRPr lang="en-US" altLang="ko-KR" dirty="0"/>
          </a:p>
          <a:p>
            <a:r>
              <a:rPr lang="en-US" altLang="ko-KR" dirty="0" err="1"/>
              <a:t>device_flash_get_brightness</a:t>
            </a:r>
            <a:r>
              <a:rPr lang="en-US" altLang="ko-KR" dirty="0"/>
              <a:t>(&amp;led);</a:t>
            </a:r>
          </a:p>
          <a:p>
            <a:r>
              <a:rPr lang="en-US" altLang="ko-KR" dirty="0" err="1"/>
              <a:t>sprintf</a:t>
            </a:r>
            <a:r>
              <a:rPr lang="en-US" altLang="ko-KR" dirty="0"/>
              <a:t>(</a:t>
            </a:r>
            <a:r>
              <a:rPr lang="en-US" altLang="ko-KR" dirty="0" err="1"/>
              <a:t>buffer,"Now</a:t>
            </a:r>
            <a:r>
              <a:rPr lang="en-US" altLang="ko-KR" dirty="0"/>
              <a:t> Flash : %</a:t>
            </a:r>
            <a:r>
              <a:rPr lang="en-US" altLang="ko-KR" dirty="0" err="1"/>
              <a:t>d",led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dlog_print</a:t>
            </a:r>
            <a:r>
              <a:rPr lang="en-US" altLang="ko-KR" dirty="0"/>
              <a:t>(DLOG_INFO,"ex3",buffer);</a:t>
            </a:r>
          </a:p>
        </p:txBody>
      </p:sp>
    </p:spTree>
    <p:extLst>
      <p:ext uri="{BB962C8B-B14F-4D97-AF65-F5344CB8AC3E}">
        <p14:creationId xmlns:p14="http://schemas.microsoft.com/office/powerpoint/2010/main" val="38119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//led </a:t>
            </a:r>
            <a:r>
              <a:rPr lang="ko-KR" altLang="en-US" dirty="0" smtClean="0"/>
              <a:t>변수의 값과 </a:t>
            </a:r>
            <a:r>
              <a:rPr lang="en-US" altLang="ko-KR" dirty="0" err="1" smtClean="0"/>
              <a:t>max_bright</a:t>
            </a:r>
            <a:r>
              <a:rPr lang="ko-KR" altLang="en-US" dirty="0" smtClean="0"/>
              <a:t>값을 비교하여 </a:t>
            </a:r>
            <a:r>
              <a:rPr lang="ko-KR" altLang="en-US" dirty="0" err="1" smtClean="0"/>
              <a:t>후레쉬를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껏다</a:t>
            </a:r>
            <a:r>
              <a:rPr lang="ko-KR" altLang="en-US" dirty="0" smtClean="0"/>
              <a:t> 키는 기능 구현</a:t>
            </a:r>
            <a:endParaRPr lang="en-US" altLang="ko-KR" dirty="0"/>
          </a:p>
          <a:p>
            <a:r>
              <a:rPr lang="en-US" altLang="ko-KR" dirty="0"/>
              <a:t>if(led == </a:t>
            </a:r>
            <a:r>
              <a:rPr lang="en-US" altLang="ko-KR" dirty="0" err="1"/>
              <a:t>max_bright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led = 0;</a:t>
            </a:r>
          </a:p>
          <a:p>
            <a:r>
              <a:rPr lang="en-US" altLang="ko-KR" dirty="0" err="1"/>
              <a:t>device_flash_set_brightness</a:t>
            </a:r>
            <a:r>
              <a:rPr lang="en-US" altLang="ko-KR" dirty="0"/>
              <a:t>(led);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led = </a:t>
            </a:r>
            <a:r>
              <a:rPr lang="en-US" altLang="ko-KR" dirty="0" err="1"/>
              <a:t>max_bright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device_flash_set_brightness</a:t>
            </a:r>
            <a:r>
              <a:rPr lang="en-US" altLang="ko-KR" dirty="0"/>
              <a:t>(led);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1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600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이름 입력 및 출력</vt:lpstr>
      <vt:lpstr>원리 </vt:lpstr>
      <vt:lpstr>소스</vt:lpstr>
      <vt:lpstr>LED 제어</vt:lpstr>
      <vt:lpstr>원리</vt:lpstr>
      <vt:lpstr>소스</vt:lpstr>
      <vt:lpstr>소스</vt:lpstr>
      <vt:lpstr>소스</vt:lpstr>
      <vt:lpstr>소스</vt:lpstr>
      <vt:lpstr>쓰레드와 프로그레스 바</vt:lpstr>
      <vt:lpstr>원리</vt:lpstr>
      <vt:lpstr>Tizen의 쓰레드</vt:lpstr>
      <vt:lpstr>소스</vt:lpstr>
      <vt:lpstr>소스</vt:lpstr>
      <vt:lpstr>소스</vt:lpstr>
      <vt:lpstr>소스</vt:lpstr>
      <vt:lpstr>소스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이름 입력 및 출력</dc:title>
  <dc:creator>현우김</dc:creator>
  <cp:lastModifiedBy>현우김</cp:lastModifiedBy>
  <cp:revision>3</cp:revision>
  <dcterms:created xsi:type="dcterms:W3CDTF">2015-11-25T00:09:36Z</dcterms:created>
  <dcterms:modified xsi:type="dcterms:W3CDTF">2015-11-25T00:36:30Z</dcterms:modified>
</cp:coreProperties>
</file>