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404" autoAdjust="0"/>
  </p:normalViewPr>
  <p:slideViewPr>
    <p:cSldViewPr snapToGrid="0">
      <p:cViewPr varScale="1">
        <p:scale>
          <a:sx n="93" d="100"/>
          <a:sy n="93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</a:t>
            </a:r>
            <a:r>
              <a:rPr lang="en-GB"/>
              <a:t>but not </a:t>
            </a:r>
            <a:r>
              <a:rPr lang="en-GB" dirty="0"/>
              <a:t>enough.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Minimum number of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Maximum number of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Region index</a:t>
            </a:r>
          </a:p>
          <a:p>
            <a:r>
              <a:rPr lang="en-GB" dirty="0"/>
              <a:t>Name of the country could be given as argument as well with very simple change.</a:t>
            </a:r>
          </a:p>
          <a:p>
            <a:r>
              <a:rPr lang="en-GB" dirty="0"/>
              <a:t>Total number of region count is detected by the program.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same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particularly.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Specifically calculated corporation date interval, brings data in the amount that you want. I set is to ‘less than 7000’.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6460</TotalTime>
  <Words>722</Words>
  <Application>Microsoft Office PowerPoint</Application>
  <PresentationFormat>Geniş ekran</PresentationFormat>
  <Paragraphs>91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183</cp:revision>
  <dcterms:created xsi:type="dcterms:W3CDTF">2023-03-14T16:37:04Z</dcterms:created>
  <dcterms:modified xsi:type="dcterms:W3CDTF">2023-03-20T07:21:27Z</dcterms:modified>
</cp:coreProperties>
</file>