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4" autoAdjust="0"/>
    <p:restoredTop sz="97404" autoAdjust="0"/>
  </p:normalViewPr>
  <p:slideViewPr>
    <p:cSldViewPr snapToGrid="0">
      <p:cViewPr varScale="1">
        <p:scale>
          <a:sx n="107" d="100"/>
          <a:sy n="107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43" y="0"/>
            <a:ext cx="8452682" cy="68580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1A036C5-3C99-B66C-528A-8524E810B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00"/>
          <a:stretch/>
        </p:blipFill>
        <p:spPr>
          <a:xfrm>
            <a:off x="361775" y="1243761"/>
            <a:ext cx="2699380" cy="46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Total region </a:t>
            </a:r>
            <a:r>
              <a:rPr lang="en-GB" dirty="0"/>
              <a:t>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the current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28FAF3D-0EA5-3E64-444D-D1EDCEFB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00"/>
          <a:stretch/>
        </p:blipFill>
        <p:spPr>
          <a:xfrm>
            <a:off x="184811" y="1905000"/>
            <a:ext cx="235771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set it 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 and bring as many as data we want.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Optimizing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Re-factoring the code to make it easier to read.</a:t>
            </a:r>
          </a:p>
          <a:p>
            <a:r>
              <a:rPr lang="en-GB" dirty="0"/>
              <a:t>Moving hard-coded values such as </a:t>
            </a:r>
            <a:r>
              <a:rPr lang="en-GB" i="1" dirty="0"/>
              <a:t>login credentials, filters: country name, minimum-maximum employee numbers list etc. </a:t>
            </a:r>
            <a:r>
              <a:rPr lang="en-GB" dirty="0"/>
              <a:t>to outside of the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6853</TotalTime>
  <Words>729</Words>
  <Application>Microsoft Office PowerPoint</Application>
  <PresentationFormat>Geniş ekran</PresentationFormat>
  <Paragraphs>90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197</cp:revision>
  <dcterms:created xsi:type="dcterms:W3CDTF">2023-03-14T16:37:04Z</dcterms:created>
  <dcterms:modified xsi:type="dcterms:W3CDTF">2023-03-20T14:31:09Z</dcterms:modified>
</cp:coreProperties>
</file>