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4" autoAdjust="0"/>
    <p:restoredTop sz="97404" autoAdjust="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Optimize the scraping speed.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 the code to make it easier to read.</a:t>
            </a:r>
          </a:p>
          <a:p>
            <a:r>
              <a:rPr lang="en-GB" dirty="0"/>
              <a:t>Move hard-coded values such as </a:t>
            </a:r>
            <a:r>
              <a:rPr lang="en-GB" i="1" dirty="0"/>
              <a:t>login credentials, filters: country name, minimum-maximum employee numbers list etc. </a:t>
            </a:r>
            <a:r>
              <a:rPr lang="en-GB" dirty="0"/>
              <a:t>to outside of the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1800" b="1" dirty="0"/>
              <a:t>All data is displayed in one page: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 need to scroll down to load new data rows.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Memory overload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Scraped data rows are particularly deleted from html via code.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Program restarts itself when filter is needed to be changed.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Even if you keep scrolling down, more than about 10k rows are not loaded.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b="1" dirty="0"/>
              <a:t>Solution: </a:t>
            </a:r>
            <a:r>
              <a:rPr lang="en-GB" dirty="0"/>
              <a:t>Effective use of filters.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Employee number of company is a good filter, but not enough.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clicked via code.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Minimum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Maximum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Region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/>
              <a:t>Total region </a:t>
            </a:r>
            <a:r>
              <a:rPr lang="en-GB" dirty="0"/>
              <a:t>count is detected by the program and region index is handled automatically.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the current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free memory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automatically.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Specifically calculated corporation date interval, brings data in the amount that you want. I set it to ‘less than 7000’.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 and bring as many as data we want.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6837</TotalTime>
  <Words>729</Words>
  <Application>Microsoft Office PowerPoint</Application>
  <PresentationFormat>Geniş ekran</PresentationFormat>
  <Paragraphs>90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195</cp:revision>
  <dcterms:created xsi:type="dcterms:W3CDTF">2023-03-14T16:37:04Z</dcterms:created>
  <dcterms:modified xsi:type="dcterms:W3CDTF">2023-03-20T13:47:57Z</dcterms:modified>
</cp:coreProperties>
</file>