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4" autoAdjust="0"/>
    <p:restoredTop sz="97404" autoAdjust="0"/>
  </p:normalViewPr>
  <p:slideViewPr>
    <p:cSldViewPr snapToGrid="0">
      <p:cViewPr varScale="1">
        <p:scale>
          <a:sx n="107" d="100"/>
          <a:sy n="107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but not enough.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Minimum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Maximum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Total region </a:t>
            </a:r>
            <a:r>
              <a:rPr lang="en-GB" dirty="0"/>
              <a:t>count is detected by the program and region index is handled automatically.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the current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automatically.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Specifically calculated corporation date interval, brings data in the amount that you want. I set it to ‘less than 7000’.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 and bring as many as data we want.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6746</TotalTime>
  <Words>719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192</cp:revision>
  <dcterms:created xsi:type="dcterms:W3CDTF">2023-03-14T16:37:04Z</dcterms:created>
  <dcterms:modified xsi:type="dcterms:W3CDTF">2023-03-20T12:07:23Z</dcterms:modified>
</cp:coreProperties>
</file>