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4" r:id="rId5"/>
    <p:sldId id="259" r:id="rId6"/>
    <p:sldId id="260" r:id="rId7"/>
    <p:sldId id="263"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7C2F3-01C1-4568-8F52-6237FBCC29BD}" v="1378" dt="2023-12-12T16:45:42.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C1F7C2F3-01C1-4568-8F52-6237FBCC29BD}"/>
    <pc:docChg chg="undo redo custSel addSld delSld modSld sldOrd addMainMaster delMainMaster modMainMaster">
      <pc:chgData name="larry baucum" userId="ce1ac23ad0661a98" providerId="LiveId" clId="{C1F7C2F3-01C1-4568-8F52-6237FBCC29BD}" dt="2023-12-12T16:45:42.834" v="6623" actId="20577"/>
      <pc:docMkLst>
        <pc:docMk/>
      </pc:docMkLst>
      <pc:sldChg chg="addSp delSp modSp mod modTransition setBg modClrScheme addAnim delAnim modAnim chgLayout">
        <pc:chgData name="larry baucum" userId="ce1ac23ad0661a98" providerId="LiveId" clId="{C1F7C2F3-01C1-4568-8F52-6237FBCC29BD}" dt="2023-12-12T16:34:08.383" v="6599" actId="20577"/>
        <pc:sldMkLst>
          <pc:docMk/>
          <pc:sldMk cId="1624960390" sldId="256"/>
        </pc:sldMkLst>
        <pc:spChg chg="add del mod">
          <ac:chgData name="larry baucum" userId="ce1ac23ad0661a98" providerId="LiveId" clId="{C1F7C2F3-01C1-4568-8F52-6237FBCC29BD}" dt="2023-12-10T10:25:36.023" v="210" actId="26606"/>
          <ac:spMkLst>
            <pc:docMk/>
            <pc:sldMk cId="1624960390" sldId="256"/>
            <ac:spMk id="2" creationId="{0CE10D66-1233-13C9-DCC0-945BE7AFFA0E}"/>
          </ac:spMkLst>
        </pc:spChg>
        <pc:spChg chg="add del mod">
          <ac:chgData name="larry baucum" userId="ce1ac23ad0661a98" providerId="LiveId" clId="{C1F7C2F3-01C1-4568-8F52-6237FBCC29BD}" dt="2023-12-10T10:21:30.585" v="86" actId="26606"/>
          <ac:spMkLst>
            <pc:docMk/>
            <pc:sldMk cId="1624960390" sldId="256"/>
            <ac:spMk id="2" creationId="{471C0997-05FE-47DD-3941-3F31E4A11CAD}"/>
          </ac:spMkLst>
        </pc:spChg>
        <pc:spChg chg="add del mod">
          <ac:chgData name="larry baucum" userId="ce1ac23ad0661a98" providerId="LiveId" clId="{C1F7C2F3-01C1-4568-8F52-6237FBCC29BD}" dt="2023-12-10T10:21:14.612" v="81" actId="26606"/>
          <ac:spMkLst>
            <pc:docMk/>
            <pc:sldMk cId="1624960390" sldId="256"/>
            <ac:spMk id="2" creationId="{5A6C7E91-9C68-310A-D522-A1021825A9ED}"/>
          </ac:spMkLst>
        </pc:spChg>
        <pc:spChg chg="add mod">
          <ac:chgData name="larry baucum" userId="ce1ac23ad0661a98" providerId="LiveId" clId="{C1F7C2F3-01C1-4568-8F52-6237FBCC29BD}" dt="2023-12-12T16:34:08.383" v="6599" actId="20577"/>
          <ac:spMkLst>
            <pc:docMk/>
            <pc:sldMk cId="1624960390" sldId="256"/>
            <ac:spMk id="2" creationId="{C171C8C0-07D7-1F4D-0D09-049F62AD722D}"/>
          </ac:spMkLst>
        </pc:spChg>
        <pc:spChg chg="add del mod">
          <ac:chgData name="larry baucum" userId="ce1ac23ad0661a98" providerId="LiveId" clId="{C1F7C2F3-01C1-4568-8F52-6237FBCC29BD}" dt="2023-12-10T10:21:14.612" v="81" actId="26606"/>
          <ac:spMkLst>
            <pc:docMk/>
            <pc:sldMk cId="1624960390" sldId="256"/>
            <ac:spMk id="3" creationId="{4050666A-F7A4-EA02-2370-74914603AD4A}"/>
          </ac:spMkLst>
        </pc:spChg>
        <pc:spChg chg="add mod">
          <ac:chgData name="larry baucum" userId="ce1ac23ad0661a98" providerId="LiveId" clId="{C1F7C2F3-01C1-4568-8F52-6237FBCC29BD}" dt="2023-12-10T10:27:46.566" v="254" actId="207"/>
          <ac:spMkLst>
            <pc:docMk/>
            <pc:sldMk cId="1624960390" sldId="256"/>
            <ac:spMk id="3" creationId="{D7B68ECB-7A08-7A4D-4817-22331E00E048}"/>
          </ac:spMkLst>
        </pc:spChg>
        <pc:spChg chg="add del mod">
          <ac:chgData name="larry baucum" userId="ce1ac23ad0661a98" providerId="LiveId" clId="{C1F7C2F3-01C1-4568-8F52-6237FBCC29BD}" dt="2023-12-10T10:21:30.585" v="86" actId="26606"/>
          <ac:spMkLst>
            <pc:docMk/>
            <pc:sldMk cId="1624960390" sldId="256"/>
            <ac:spMk id="3" creationId="{E49DBAB4-3625-0ADF-9ABB-DC1616C4E451}"/>
          </ac:spMkLst>
        </pc:spChg>
        <pc:spChg chg="add del mod">
          <ac:chgData name="larry baucum" userId="ce1ac23ad0661a98" providerId="LiveId" clId="{C1F7C2F3-01C1-4568-8F52-6237FBCC29BD}" dt="2023-12-10T10:25:36.023" v="210" actId="26606"/>
          <ac:spMkLst>
            <pc:docMk/>
            <pc:sldMk cId="1624960390" sldId="256"/>
            <ac:spMk id="3" creationId="{E8F38FD6-E61E-CE0B-D272-537F5B269091}"/>
          </ac:spMkLst>
        </pc:spChg>
        <pc:spChg chg="add">
          <ac:chgData name="larry baucum" userId="ce1ac23ad0661a98" providerId="LiveId" clId="{C1F7C2F3-01C1-4568-8F52-6237FBCC29BD}" dt="2023-12-10T10:26:43.751" v="250" actId="26606"/>
          <ac:spMkLst>
            <pc:docMk/>
            <pc:sldMk cId="1624960390" sldId="256"/>
            <ac:spMk id="6" creationId="{608EAA06-5488-416B-B2B2-E55213011012}"/>
          </ac:spMkLst>
        </pc:spChg>
        <pc:spChg chg="add del mod replId">
          <ac:chgData name="larry baucum" userId="ce1ac23ad0661a98" providerId="LiveId" clId="{C1F7C2F3-01C1-4568-8F52-6237FBCC29BD}" dt="2023-12-10T10:26:43.751" v="250" actId="26606"/>
          <ac:spMkLst>
            <pc:docMk/>
            <pc:sldMk cId="1624960390" sldId="256"/>
            <ac:spMk id="7" creationId="{FFFCBD3A-FE25-C0CC-ED5B-6290ED94BADF}"/>
          </ac:spMkLst>
        </pc:spChg>
        <pc:spChg chg="add del mod replId">
          <ac:chgData name="larry baucum" userId="ce1ac23ad0661a98" providerId="LiveId" clId="{C1F7C2F3-01C1-4568-8F52-6237FBCC29BD}" dt="2023-12-10T10:26:43.751" v="250" actId="26606"/>
          <ac:spMkLst>
            <pc:docMk/>
            <pc:sldMk cId="1624960390" sldId="256"/>
            <ac:spMk id="8" creationId="{AEF407BE-BD42-DE0A-7987-C555F7D4C0F0}"/>
          </ac:spMkLst>
        </pc:spChg>
        <pc:spChg chg="add del">
          <ac:chgData name="larry baucum" userId="ce1ac23ad0661a98" providerId="LiveId" clId="{C1F7C2F3-01C1-4568-8F52-6237FBCC29BD}" dt="2023-12-10T10:21:00.061" v="78" actId="26606"/>
          <ac:spMkLst>
            <pc:docMk/>
            <pc:sldMk cId="1624960390" sldId="256"/>
            <ac:spMk id="9" creationId="{6CA2C65D-0168-1245-86C8-62A8A6F7B813}"/>
          </ac:spMkLst>
        </pc:spChg>
        <pc:spChg chg="add del">
          <ac:chgData name="larry baucum" userId="ce1ac23ad0661a98" providerId="LiveId" clId="{C1F7C2F3-01C1-4568-8F52-6237FBCC29BD}" dt="2023-12-10T10:21:00.061" v="78" actId="26606"/>
          <ac:spMkLst>
            <pc:docMk/>
            <pc:sldMk cId="1624960390" sldId="256"/>
            <ac:spMk id="11" creationId="{12E8ED90-6D42-AE40-963A-3924EE2073F0}"/>
          </ac:spMkLst>
        </pc:spChg>
        <pc:spChg chg="add del">
          <ac:chgData name="larry baucum" userId="ce1ac23ad0661a98" providerId="LiveId" clId="{C1F7C2F3-01C1-4568-8F52-6237FBCC29BD}" dt="2023-12-10T10:21:00.061" v="78" actId="26606"/>
          <ac:spMkLst>
            <pc:docMk/>
            <pc:sldMk cId="1624960390" sldId="256"/>
            <ac:spMk id="13" creationId="{755E9273-3717-C94C-9BFF-75E87E47C46A}"/>
          </ac:spMkLst>
        </pc:spChg>
        <pc:spChg chg="add del">
          <ac:chgData name="larry baucum" userId="ce1ac23ad0661a98" providerId="LiveId" clId="{C1F7C2F3-01C1-4568-8F52-6237FBCC29BD}" dt="2023-12-10T10:21:14.612" v="81" actId="26606"/>
          <ac:spMkLst>
            <pc:docMk/>
            <pc:sldMk cId="1624960390" sldId="256"/>
            <ac:spMk id="16" creationId="{BC88933B-CFB2-4662-9CA9-2C1E08385BA5}"/>
          </ac:spMkLst>
        </pc:spChg>
        <pc:spChg chg="add del">
          <ac:chgData name="larry baucum" userId="ce1ac23ad0661a98" providerId="LiveId" clId="{C1F7C2F3-01C1-4568-8F52-6237FBCC29BD}" dt="2023-12-10T10:21:14.612" v="81" actId="26606"/>
          <ac:spMkLst>
            <pc:docMk/>
            <pc:sldMk cId="1624960390" sldId="256"/>
            <ac:spMk id="17" creationId="{F909EEE1-52DB-4A86-AFCE-CCE9041848D1}"/>
          </ac:spMkLst>
        </pc:spChg>
        <pc:spChg chg="add del">
          <ac:chgData name="larry baucum" userId="ce1ac23ad0661a98" providerId="LiveId" clId="{C1F7C2F3-01C1-4568-8F52-6237FBCC29BD}" dt="2023-12-10T10:21:30.585" v="86" actId="26606"/>
          <ac:spMkLst>
            <pc:docMk/>
            <pc:sldMk cId="1624960390" sldId="256"/>
            <ac:spMk id="22" creationId="{01187F7A-920C-B377-65E8-1CF4CBCE3C2C}"/>
          </ac:spMkLst>
        </pc:spChg>
        <pc:spChg chg="add del">
          <ac:chgData name="larry baucum" userId="ce1ac23ad0661a98" providerId="LiveId" clId="{C1F7C2F3-01C1-4568-8F52-6237FBCC29BD}" dt="2023-12-10T10:25:36.023" v="210" actId="26606"/>
          <ac:spMkLst>
            <pc:docMk/>
            <pc:sldMk cId="1624960390" sldId="256"/>
            <ac:spMk id="26" creationId="{6CA2C65D-0168-1245-86C8-62A8A6F7B813}"/>
          </ac:spMkLst>
        </pc:spChg>
        <pc:spChg chg="add del">
          <ac:chgData name="larry baucum" userId="ce1ac23ad0661a98" providerId="LiveId" clId="{C1F7C2F3-01C1-4568-8F52-6237FBCC29BD}" dt="2023-12-10T10:25:36.023" v="210" actId="26606"/>
          <ac:spMkLst>
            <pc:docMk/>
            <pc:sldMk cId="1624960390" sldId="256"/>
            <ac:spMk id="28" creationId="{12E8ED90-6D42-AE40-963A-3924EE2073F0}"/>
          </ac:spMkLst>
        </pc:spChg>
        <pc:spChg chg="add del">
          <ac:chgData name="larry baucum" userId="ce1ac23ad0661a98" providerId="LiveId" clId="{C1F7C2F3-01C1-4568-8F52-6237FBCC29BD}" dt="2023-12-10T10:25:36.023" v="210" actId="26606"/>
          <ac:spMkLst>
            <pc:docMk/>
            <pc:sldMk cId="1624960390" sldId="256"/>
            <ac:spMk id="29" creationId="{755E9273-3717-C94C-9BFF-75E87E47C46A}"/>
          </ac:spMkLst>
        </pc:spChg>
        <pc:picChg chg="add del">
          <ac:chgData name="larry baucum" userId="ce1ac23ad0661a98" providerId="LiveId" clId="{C1F7C2F3-01C1-4568-8F52-6237FBCC29BD}" dt="2023-12-10T10:21:00.061" v="78" actId="26606"/>
          <ac:picMkLst>
            <pc:docMk/>
            <pc:sldMk cId="1624960390" sldId="256"/>
            <ac:picMk id="4" creationId="{B18745D1-AF74-563A-D1A7-3F7ADA850907}"/>
          </ac:picMkLst>
        </pc:picChg>
        <pc:picChg chg="add">
          <ac:chgData name="larry baucum" userId="ce1ac23ad0661a98" providerId="LiveId" clId="{C1F7C2F3-01C1-4568-8F52-6237FBCC29BD}" dt="2023-12-10T10:26:43.751" v="250" actId="26606"/>
          <ac:picMkLst>
            <pc:docMk/>
            <pc:sldMk cId="1624960390" sldId="256"/>
            <ac:picMk id="5" creationId="{369FD677-379D-D655-3332-13FEED8E405B}"/>
          </ac:picMkLst>
        </pc:picChg>
        <pc:picChg chg="add del">
          <ac:chgData name="larry baucum" userId="ce1ac23ad0661a98" providerId="LiveId" clId="{C1F7C2F3-01C1-4568-8F52-6237FBCC29BD}" dt="2023-12-10T10:21:14.612" v="81" actId="26606"/>
          <ac:picMkLst>
            <pc:docMk/>
            <pc:sldMk cId="1624960390" sldId="256"/>
            <ac:picMk id="18" creationId="{0A6DD803-ECED-4396-187B-AB63111F14F2}"/>
          </ac:picMkLst>
        </pc:picChg>
        <pc:picChg chg="add del">
          <ac:chgData name="larry baucum" userId="ce1ac23ad0661a98" providerId="LiveId" clId="{C1F7C2F3-01C1-4568-8F52-6237FBCC29BD}" dt="2023-12-10T10:21:30.585" v="86" actId="26606"/>
          <ac:picMkLst>
            <pc:docMk/>
            <pc:sldMk cId="1624960390" sldId="256"/>
            <ac:picMk id="23" creationId="{1D843F0C-0A84-501D-D25E-0E0C4E452AC3}"/>
          </ac:picMkLst>
        </pc:picChg>
        <pc:picChg chg="add del">
          <ac:chgData name="larry baucum" userId="ce1ac23ad0661a98" providerId="LiveId" clId="{C1F7C2F3-01C1-4568-8F52-6237FBCC29BD}" dt="2023-12-10T10:25:36.023" v="210" actId="26606"/>
          <ac:picMkLst>
            <pc:docMk/>
            <pc:sldMk cId="1624960390" sldId="256"/>
            <ac:picMk id="27" creationId="{B18745D1-AF74-563A-D1A7-3F7ADA850907}"/>
          </ac:picMkLst>
        </pc:picChg>
        <pc:cxnChg chg="add del mod">
          <ac:chgData name="larry baucum" userId="ce1ac23ad0661a98" providerId="LiveId" clId="{C1F7C2F3-01C1-4568-8F52-6237FBCC29BD}" dt="2023-12-10T10:21:14.612" v="81" actId="26606"/>
          <ac:cxnSpMkLst>
            <pc:docMk/>
            <pc:sldMk cId="1624960390" sldId="256"/>
            <ac:cxnSpMk id="15" creationId="{CBD85EF3-E980-4EF9-BF91-C0540D302A95}"/>
          </ac:cxnSpMkLst>
        </pc:cxnChg>
        <pc:cxnChg chg="add del">
          <ac:chgData name="larry baucum" userId="ce1ac23ad0661a98" providerId="LiveId" clId="{C1F7C2F3-01C1-4568-8F52-6237FBCC29BD}" dt="2023-12-10T10:21:14.612" v="81" actId="26606"/>
          <ac:cxnSpMkLst>
            <pc:docMk/>
            <pc:sldMk cId="1624960390" sldId="256"/>
            <ac:cxnSpMk id="19" creationId="{326FE4BA-3BD1-4AB3-A3EB-39FF16D96403}"/>
          </ac:cxnSpMkLst>
        </pc:cxnChg>
      </pc:sldChg>
      <pc:sldChg chg="addSp delSp modSp new mod modTransition setBg modAnim">
        <pc:chgData name="larry baucum" userId="ce1ac23ad0661a98" providerId="LiveId" clId="{C1F7C2F3-01C1-4568-8F52-6237FBCC29BD}" dt="2023-12-12T16:35:31.432" v="6603"/>
        <pc:sldMkLst>
          <pc:docMk/>
          <pc:sldMk cId="365082265" sldId="257"/>
        </pc:sldMkLst>
        <pc:spChg chg="add">
          <ac:chgData name="larry baucum" userId="ce1ac23ad0661a98" providerId="LiveId" clId="{C1F7C2F3-01C1-4568-8F52-6237FBCC29BD}" dt="2023-12-10T10:38:23.010" v="948" actId="26606"/>
          <ac:spMkLst>
            <pc:docMk/>
            <pc:sldMk cId="365082265" sldId="257"/>
            <ac:spMk id="2" creationId="{6C8AD76D-0F37-F14B-86E7-B75961D76B3F}"/>
          </ac:spMkLst>
        </pc:spChg>
        <pc:spChg chg="del mod">
          <ac:chgData name="larry baucum" userId="ce1ac23ad0661a98" providerId="LiveId" clId="{C1F7C2F3-01C1-4568-8F52-6237FBCC29BD}" dt="2023-12-10T10:29:05.238" v="353" actId="26606"/>
          <ac:spMkLst>
            <pc:docMk/>
            <pc:sldMk cId="365082265" sldId="257"/>
            <ac:spMk id="3" creationId="{74B50905-0495-3105-635F-3A35F3DC949A}"/>
          </ac:spMkLst>
        </pc:spChg>
        <pc:spChg chg="del mod replId">
          <ac:chgData name="larry baucum" userId="ce1ac23ad0661a98" providerId="LiveId" clId="{C1F7C2F3-01C1-4568-8F52-6237FBCC29BD}" dt="2023-12-10T10:29:05.238" v="353" actId="26606"/>
          <ac:spMkLst>
            <pc:docMk/>
            <pc:sldMk cId="365082265" sldId="257"/>
            <ac:spMk id="6" creationId="{FED182FB-8ED5-8417-AA00-3329DF642DD1}"/>
          </ac:spMkLst>
        </pc:spChg>
        <pc:spChg chg="add del mod replId">
          <ac:chgData name="larry baucum" userId="ce1ac23ad0661a98" providerId="LiveId" clId="{C1F7C2F3-01C1-4568-8F52-6237FBCC29BD}" dt="2023-12-10T10:34:58.086" v="935" actId="26606"/>
          <ac:spMkLst>
            <pc:docMk/>
            <pc:sldMk cId="365082265" sldId="257"/>
            <ac:spMk id="7" creationId="{22688B19-F189-021E-A5FC-72D610FA6E9E}"/>
          </ac:spMkLst>
        </pc:spChg>
        <pc:spChg chg="add del">
          <ac:chgData name="larry baucum" userId="ce1ac23ad0661a98" providerId="LiveId" clId="{C1F7C2F3-01C1-4568-8F52-6237FBCC29BD}" dt="2023-12-10T10:38:23.010" v="948" actId="26606"/>
          <ac:spMkLst>
            <pc:docMk/>
            <pc:sldMk cId="365082265" sldId="257"/>
            <ac:spMk id="10" creationId="{E702B083-54F7-41CA-9C6D-B87D35683988}"/>
          </ac:spMkLst>
        </pc:spChg>
        <pc:spChg chg="add del">
          <ac:chgData name="larry baucum" userId="ce1ac23ad0661a98" providerId="LiveId" clId="{C1F7C2F3-01C1-4568-8F52-6237FBCC29BD}" dt="2023-12-10T10:38:23.010" v="948" actId="26606"/>
          <ac:spMkLst>
            <pc:docMk/>
            <pc:sldMk cId="365082265" sldId="257"/>
            <ac:spMk id="12" creationId="{92AA17E1-8D32-49FA-8C33-D57631B4EB41}"/>
          </ac:spMkLst>
        </pc:spChg>
        <pc:spChg chg="add del mod replId">
          <ac:chgData name="larry baucum" userId="ce1ac23ad0661a98" providerId="LiveId" clId="{C1F7C2F3-01C1-4568-8F52-6237FBCC29BD}" dt="2023-12-10T10:38:23.010" v="948" actId="26606"/>
          <ac:spMkLst>
            <pc:docMk/>
            <pc:sldMk cId="365082265" sldId="257"/>
            <ac:spMk id="16" creationId="{3D386237-0292-A72F-6EAC-A9B29392867C}"/>
          </ac:spMkLst>
        </pc:spChg>
        <pc:spChg chg="add">
          <ac:chgData name="larry baucum" userId="ce1ac23ad0661a98" providerId="LiveId" clId="{C1F7C2F3-01C1-4568-8F52-6237FBCC29BD}" dt="2023-12-10T10:38:23.010" v="948" actId="26606"/>
          <ac:spMkLst>
            <pc:docMk/>
            <pc:sldMk cId="365082265" sldId="257"/>
            <ac:spMk id="19" creationId="{604CD510-02D6-4E6B-8CC5-E085B5EB2D0F}"/>
          </ac:spMkLst>
        </pc:spChg>
        <pc:graphicFrameChg chg="add">
          <ac:chgData name="larry baucum" userId="ce1ac23ad0661a98" providerId="LiveId" clId="{C1F7C2F3-01C1-4568-8F52-6237FBCC29BD}" dt="2023-12-10T10:38:23.010" v="948" actId="26606"/>
          <ac:graphicFrameMkLst>
            <pc:docMk/>
            <pc:sldMk cId="365082265" sldId="257"/>
            <ac:graphicFrameMk id="5" creationId="{170B2E54-84D4-17F4-F967-03522F6B2B96}"/>
          </ac:graphicFrameMkLst>
        </pc:graphicFrameChg>
        <pc:graphicFrameChg chg="add del mod replId">
          <ac:chgData name="larry baucum" userId="ce1ac23ad0661a98" providerId="LiveId" clId="{C1F7C2F3-01C1-4568-8F52-6237FBCC29BD}" dt="2023-12-10T10:34:58.086" v="935" actId="26606"/>
          <ac:graphicFrameMkLst>
            <pc:docMk/>
            <pc:sldMk cId="365082265" sldId="257"/>
            <ac:graphicFrameMk id="8" creationId="{6234FE90-A8FF-606C-8434-CC2C03551463}"/>
          </ac:graphicFrameMkLst>
        </pc:graphicFrameChg>
        <pc:graphicFrameChg chg="add del mod replId">
          <ac:chgData name="larry baucum" userId="ce1ac23ad0661a98" providerId="LiveId" clId="{C1F7C2F3-01C1-4568-8F52-6237FBCC29BD}" dt="2023-12-10T10:38:23.010" v="948" actId="26606"/>
          <ac:graphicFrameMkLst>
            <pc:docMk/>
            <pc:sldMk cId="365082265" sldId="257"/>
            <ac:graphicFrameMk id="17" creationId="{72558100-590B-241A-9B7A-D2553B9D54D7}"/>
          </ac:graphicFrameMkLst>
        </pc:graphicFrameChg>
        <pc:picChg chg="add">
          <ac:chgData name="larry baucum" userId="ce1ac23ad0661a98" providerId="LiveId" clId="{C1F7C2F3-01C1-4568-8F52-6237FBCC29BD}" dt="2023-12-10T10:38:23.010" v="948" actId="26606"/>
          <ac:picMkLst>
            <pc:docMk/>
            <pc:sldMk cId="365082265" sldId="257"/>
            <ac:picMk id="9" creationId="{6D9B1B4C-36A0-9818-5328-FD80F2891F00}"/>
          </ac:picMkLst>
        </pc:picChg>
        <pc:picChg chg="add">
          <ac:chgData name="larry baucum" userId="ce1ac23ad0661a98" providerId="LiveId" clId="{C1F7C2F3-01C1-4568-8F52-6237FBCC29BD}" dt="2023-12-10T10:38:23.010" v="948" actId="26606"/>
          <ac:picMkLst>
            <pc:docMk/>
            <pc:sldMk cId="365082265" sldId="257"/>
            <ac:picMk id="11" creationId="{AE701172-A8FF-1BB7-8697-FA74CC28DB87}"/>
          </ac:picMkLst>
        </pc:picChg>
        <pc:picChg chg="add">
          <ac:chgData name="larry baucum" userId="ce1ac23ad0661a98" providerId="LiveId" clId="{C1F7C2F3-01C1-4568-8F52-6237FBCC29BD}" dt="2023-12-10T10:38:23.010" v="948" actId="26606"/>
          <ac:picMkLst>
            <pc:docMk/>
            <pc:sldMk cId="365082265" sldId="257"/>
            <ac:picMk id="14" creationId="{7D5FB8AB-0BCC-D67E-5978-E4EAF38E9C6C}"/>
          </ac:picMkLst>
        </pc:picChg>
        <pc:picChg chg="add del mod replId">
          <ac:chgData name="larry baucum" userId="ce1ac23ad0661a98" providerId="LiveId" clId="{C1F7C2F3-01C1-4568-8F52-6237FBCC29BD}" dt="2023-12-10T10:38:23.010" v="948" actId="26606"/>
          <ac:picMkLst>
            <pc:docMk/>
            <pc:sldMk cId="365082265" sldId="257"/>
            <ac:picMk id="18" creationId="{C9E444C0-6DE7-8B34-7F2D-0E5CE5E19DD3}"/>
          </ac:picMkLst>
        </pc:picChg>
        <pc:picChg chg="add del mod replId">
          <ac:chgData name="larry baucum" userId="ce1ac23ad0661a98" providerId="LiveId" clId="{C1F7C2F3-01C1-4568-8F52-6237FBCC29BD}" dt="2023-12-10T10:38:23.010" v="948" actId="26606"/>
          <ac:picMkLst>
            <pc:docMk/>
            <pc:sldMk cId="365082265" sldId="257"/>
            <ac:picMk id="20" creationId="{87C256DF-D7C9-2353-6D2F-389BAE3EC809}"/>
          </ac:picMkLst>
        </pc:picChg>
        <pc:picChg chg="add del mod replId">
          <ac:chgData name="larry baucum" userId="ce1ac23ad0661a98" providerId="LiveId" clId="{C1F7C2F3-01C1-4568-8F52-6237FBCC29BD}" dt="2023-12-10T10:38:23.010" v="948" actId="26606"/>
          <ac:picMkLst>
            <pc:docMk/>
            <pc:sldMk cId="365082265" sldId="257"/>
            <ac:picMk id="21" creationId="{1B1A968A-C218-F000-0FFD-F1D8AB3F1713}"/>
          </ac:picMkLst>
        </pc:picChg>
      </pc:sldChg>
      <pc:sldChg chg="addSp delSp modSp new del mod setBg">
        <pc:chgData name="larry baucum" userId="ce1ac23ad0661a98" providerId="LiveId" clId="{C1F7C2F3-01C1-4568-8F52-6237FBCC29BD}" dt="2023-12-10T10:25:34.660" v="206" actId="680"/>
        <pc:sldMkLst>
          <pc:docMk/>
          <pc:sldMk cId="3383103572" sldId="257"/>
        </pc:sldMkLst>
        <pc:spChg chg="add del">
          <ac:chgData name="larry baucum" userId="ce1ac23ad0661a98" providerId="LiveId" clId="{C1F7C2F3-01C1-4568-8F52-6237FBCC29BD}" dt="2023-12-10T10:25:31.673" v="196" actId="26606"/>
          <ac:spMkLst>
            <pc:docMk/>
            <pc:sldMk cId="3383103572" sldId="257"/>
            <ac:spMk id="2" creationId="{01B96A1B-8C7D-3ABB-EB4B-5690D7AD9276}"/>
          </ac:spMkLst>
        </pc:spChg>
        <pc:spChg chg="add del mod replId">
          <ac:chgData name="larry baucum" userId="ce1ac23ad0661a98" providerId="LiveId" clId="{C1F7C2F3-01C1-4568-8F52-6237FBCC29BD}" dt="2023-12-10T10:25:34.409" v="205" actId="26606"/>
          <ac:spMkLst>
            <pc:docMk/>
            <pc:sldMk cId="3383103572" sldId="257"/>
            <ac:spMk id="2" creationId="{0D695A95-A86D-885C-0FFD-12657105827B}"/>
          </ac:spMkLst>
        </pc:spChg>
        <pc:spChg chg="add del">
          <ac:chgData name="larry baucum" userId="ce1ac23ad0661a98" providerId="LiveId" clId="{C1F7C2F3-01C1-4568-8F52-6237FBCC29BD}" dt="2023-12-10T10:25:10.088" v="193" actId="26606"/>
          <ac:spMkLst>
            <pc:docMk/>
            <pc:sldMk cId="3383103572" sldId="257"/>
            <ac:spMk id="2" creationId="{5CB3CD83-9A3D-5C8C-D1BC-3ABB5EAE65D4}"/>
          </ac:spMkLst>
        </pc:spChg>
        <pc:spChg chg="add del mod replId">
          <ac:chgData name="larry baucum" userId="ce1ac23ad0661a98" providerId="LiveId" clId="{C1F7C2F3-01C1-4568-8F52-6237FBCC29BD}" dt="2023-12-10T10:25:34.409" v="205" actId="26606"/>
          <ac:spMkLst>
            <pc:docMk/>
            <pc:sldMk cId="3383103572" sldId="257"/>
            <ac:spMk id="2" creationId="{834F7E65-0E19-B6E4-7CCD-1C45EDEE43EC}"/>
          </ac:spMkLst>
        </pc:spChg>
        <pc:spChg chg="add del mod">
          <ac:chgData name="larry baucum" userId="ce1ac23ad0661a98" providerId="LiveId" clId="{C1F7C2F3-01C1-4568-8F52-6237FBCC29BD}" dt="2023-12-10T10:25:34.409" v="205" actId="26606"/>
          <ac:spMkLst>
            <pc:docMk/>
            <pc:sldMk cId="3383103572" sldId="257"/>
            <ac:spMk id="3" creationId="{40015752-7ABF-1C93-46D3-AF2124632AAE}"/>
          </ac:spMkLst>
        </pc:spChg>
        <pc:spChg chg="add del mod replId">
          <ac:chgData name="larry baucum" userId="ce1ac23ad0661a98" providerId="LiveId" clId="{C1F7C2F3-01C1-4568-8F52-6237FBCC29BD}" dt="2023-12-10T10:25:34.409" v="205" actId="26606"/>
          <ac:spMkLst>
            <pc:docMk/>
            <pc:sldMk cId="3383103572" sldId="257"/>
            <ac:spMk id="3" creationId="{56D6EC72-048C-3068-604B-215F16DBF239}"/>
          </ac:spMkLst>
        </pc:spChg>
        <pc:spChg chg="add del">
          <ac:chgData name="larry baucum" userId="ce1ac23ad0661a98" providerId="LiveId" clId="{C1F7C2F3-01C1-4568-8F52-6237FBCC29BD}" dt="2023-12-10T10:25:34.409" v="205" actId="26606"/>
          <ac:spMkLst>
            <pc:docMk/>
            <pc:sldMk cId="3383103572" sldId="257"/>
            <ac:spMk id="8" creationId="{579E3846-8D0B-B14A-817A-7FAC9DDAB4D8}"/>
          </ac:spMkLst>
        </pc:spChg>
        <pc:spChg chg="add del">
          <ac:chgData name="larry baucum" userId="ce1ac23ad0661a98" providerId="LiveId" clId="{C1F7C2F3-01C1-4568-8F52-6237FBCC29BD}" dt="2023-12-10T10:25:34.409" v="205" actId="26606"/>
          <ac:spMkLst>
            <pc:docMk/>
            <pc:sldMk cId="3383103572" sldId="257"/>
            <ac:spMk id="10" creationId="{DCA5172B-100A-154D-8648-280629D67DD0}"/>
          </ac:spMkLst>
        </pc:spChg>
        <pc:spChg chg="add del">
          <ac:chgData name="larry baucum" userId="ce1ac23ad0661a98" providerId="LiveId" clId="{C1F7C2F3-01C1-4568-8F52-6237FBCC29BD}" dt="2023-12-10T10:25:34.409" v="205" actId="26606"/>
          <ac:spMkLst>
            <pc:docMk/>
            <pc:sldMk cId="3383103572" sldId="257"/>
            <ac:spMk id="12" creationId="{37A9EF9F-F5F8-3B4C-B721-17C0A18761C3}"/>
          </ac:spMkLst>
        </pc:spChg>
        <pc:spChg chg="add del">
          <ac:chgData name="larry baucum" userId="ce1ac23ad0661a98" providerId="LiveId" clId="{C1F7C2F3-01C1-4568-8F52-6237FBCC29BD}" dt="2023-12-10T10:25:34.409" v="205" actId="26606"/>
          <ac:spMkLst>
            <pc:docMk/>
            <pc:sldMk cId="3383103572" sldId="257"/>
            <ac:spMk id="14" creationId="{6DEB3960-7668-064C-B56F-2B18221DED16}"/>
          </ac:spMkLst>
        </pc:spChg>
        <pc:spChg chg="add del">
          <ac:chgData name="larry baucum" userId="ce1ac23ad0661a98" providerId="LiveId" clId="{C1F7C2F3-01C1-4568-8F52-6237FBCC29BD}" dt="2023-12-10T10:25:10.088" v="193" actId="26606"/>
          <ac:spMkLst>
            <pc:docMk/>
            <pc:sldMk cId="3383103572" sldId="257"/>
            <ac:spMk id="20" creationId="{579E3846-8D0B-B14A-817A-7FAC9DDAB4D8}"/>
          </ac:spMkLst>
        </pc:spChg>
        <pc:spChg chg="add del">
          <ac:chgData name="larry baucum" userId="ce1ac23ad0661a98" providerId="LiveId" clId="{C1F7C2F3-01C1-4568-8F52-6237FBCC29BD}" dt="2023-12-10T10:25:10.088" v="193" actId="26606"/>
          <ac:spMkLst>
            <pc:docMk/>
            <pc:sldMk cId="3383103572" sldId="257"/>
            <ac:spMk id="22" creationId="{B2DEF72E-9A56-3A45-8ADA-E6F93BA8EF47}"/>
          </ac:spMkLst>
        </pc:spChg>
        <pc:spChg chg="add del">
          <ac:chgData name="larry baucum" userId="ce1ac23ad0661a98" providerId="LiveId" clId="{C1F7C2F3-01C1-4568-8F52-6237FBCC29BD}" dt="2023-12-10T10:25:10.088" v="193" actId="26606"/>
          <ac:spMkLst>
            <pc:docMk/>
            <pc:sldMk cId="3383103572" sldId="257"/>
            <ac:spMk id="24" creationId="{882E6E09-FCB0-5F41-8BAE-C0581D54B5FD}"/>
          </ac:spMkLst>
        </pc:spChg>
        <pc:spChg chg="add del">
          <ac:chgData name="larry baucum" userId="ce1ac23ad0661a98" providerId="LiveId" clId="{C1F7C2F3-01C1-4568-8F52-6237FBCC29BD}" dt="2023-12-10T10:25:10.088" v="193" actId="26606"/>
          <ac:spMkLst>
            <pc:docMk/>
            <pc:sldMk cId="3383103572" sldId="257"/>
            <ac:spMk id="26" creationId="{D269DB01-9C3C-7841-B8E8-6FDFEF70CB7D}"/>
          </ac:spMkLst>
        </pc:spChg>
        <pc:spChg chg="add del">
          <ac:chgData name="larry baucum" userId="ce1ac23ad0661a98" providerId="LiveId" clId="{C1F7C2F3-01C1-4568-8F52-6237FBCC29BD}" dt="2023-12-10T10:25:31.673" v="196" actId="26606"/>
          <ac:spMkLst>
            <pc:docMk/>
            <pc:sldMk cId="3383103572" sldId="257"/>
            <ac:spMk id="28" creationId="{579E3846-8D0B-B14A-817A-7FAC9DDAB4D8}"/>
          </ac:spMkLst>
        </pc:spChg>
        <pc:spChg chg="add del">
          <ac:chgData name="larry baucum" userId="ce1ac23ad0661a98" providerId="LiveId" clId="{C1F7C2F3-01C1-4568-8F52-6237FBCC29BD}" dt="2023-12-10T10:25:31.673" v="196" actId="26606"/>
          <ac:spMkLst>
            <pc:docMk/>
            <pc:sldMk cId="3383103572" sldId="257"/>
            <ac:spMk id="29" creationId="{FB1CD9BE-93F1-ED44-946B-8354D74B0B9F}"/>
          </ac:spMkLst>
        </pc:spChg>
        <pc:spChg chg="add del">
          <ac:chgData name="larry baucum" userId="ce1ac23ad0661a98" providerId="LiveId" clId="{C1F7C2F3-01C1-4568-8F52-6237FBCC29BD}" dt="2023-12-10T10:25:31.673" v="196" actId="26606"/>
          <ac:spMkLst>
            <pc:docMk/>
            <pc:sldMk cId="3383103572" sldId="257"/>
            <ac:spMk id="30" creationId="{882E6E09-FCB0-5F41-8BAE-C0581D54B5FD}"/>
          </ac:spMkLst>
        </pc:spChg>
        <pc:spChg chg="add del">
          <ac:chgData name="larry baucum" userId="ce1ac23ad0661a98" providerId="LiveId" clId="{C1F7C2F3-01C1-4568-8F52-6237FBCC29BD}" dt="2023-12-10T10:25:31.673" v="196" actId="26606"/>
          <ac:spMkLst>
            <pc:docMk/>
            <pc:sldMk cId="3383103572" sldId="257"/>
            <ac:spMk id="31" creationId="{D269DB01-9C3C-7841-B8E8-6FDFEF70CB7D}"/>
          </ac:spMkLst>
        </pc:spChg>
        <pc:graphicFrameChg chg="add del">
          <ac:chgData name="larry baucum" userId="ce1ac23ad0661a98" providerId="LiveId" clId="{C1F7C2F3-01C1-4568-8F52-6237FBCC29BD}" dt="2023-12-10T10:25:10.088" v="193" actId="26606"/>
          <ac:graphicFrameMkLst>
            <pc:docMk/>
            <pc:sldMk cId="3383103572" sldId="257"/>
            <ac:graphicFrameMk id="16" creationId="{160C1E28-EEDA-748D-4C8B-25A381C8F051}"/>
          </ac:graphicFrameMkLst>
        </pc:graphicFrameChg>
        <pc:graphicFrameChg chg="add del">
          <ac:chgData name="larry baucum" userId="ce1ac23ad0661a98" providerId="LiveId" clId="{C1F7C2F3-01C1-4568-8F52-6237FBCC29BD}" dt="2023-12-10T10:25:31.673" v="196" actId="26606"/>
          <ac:graphicFrameMkLst>
            <pc:docMk/>
            <pc:sldMk cId="3383103572" sldId="257"/>
            <ac:graphicFrameMk id="32" creationId="{BB529E7D-7492-1A56-58B7-FEDD876A1310}"/>
          </ac:graphicFrameMkLst>
        </pc:graphicFrameChg>
      </pc:sldChg>
      <pc:sldChg chg="addSp delSp modSp new add del mod setBg">
        <pc:chgData name="larry baucum" userId="ce1ac23ad0661a98" providerId="LiveId" clId="{C1F7C2F3-01C1-4568-8F52-6237FBCC29BD}" dt="2023-12-10T10:25:35.788" v="209" actId="680"/>
        <pc:sldMkLst>
          <pc:docMk/>
          <pc:sldMk cId="3529718595" sldId="257"/>
        </pc:sldMkLst>
        <pc:spChg chg="add del mod replId">
          <ac:chgData name="larry baucum" userId="ce1ac23ad0661a98" providerId="LiveId" clId="{C1F7C2F3-01C1-4568-8F52-6237FBCC29BD}" dt="2023-12-10T10:25:35.475" v="208" actId="26606"/>
          <ac:spMkLst>
            <pc:docMk/>
            <pc:sldMk cId="3529718595" sldId="257"/>
            <ac:spMk id="2" creationId="{00B9B618-EB92-FDC7-B671-748C24A8D407}"/>
          </ac:spMkLst>
        </pc:spChg>
        <pc:spChg chg="add del">
          <ac:chgData name="larry baucum" userId="ce1ac23ad0661a98" providerId="LiveId" clId="{C1F7C2F3-01C1-4568-8F52-6237FBCC29BD}" dt="2023-12-10T10:25:35.475" v="208" actId="26606"/>
          <ac:spMkLst>
            <pc:docMk/>
            <pc:sldMk cId="3529718595" sldId="257"/>
            <ac:spMk id="2" creationId="{71DBB0C0-A76D-4084-C3EA-182AE2CA6899}"/>
          </ac:spMkLst>
        </pc:spChg>
        <pc:spChg chg="add del">
          <ac:chgData name="larry baucum" userId="ce1ac23ad0661a98" providerId="LiveId" clId="{C1F7C2F3-01C1-4568-8F52-6237FBCC29BD}" dt="2023-12-10T10:25:35.475" v="208" actId="26606"/>
          <ac:spMkLst>
            <pc:docMk/>
            <pc:sldMk cId="3529718595" sldId="257"/>
            <ac:spMk id="3" creationId="{8EF55D3E-3530-F08D-A01A-60C1B7F2FE4B}"/>
          </ac:spMkLst>
        </pc:spChg>
        <pc:spChg chg="add del mod replId">
          <ac:chgData name="larry baucum" userId="ce1ac23ad0661a98" providerId="LiveId" clId="{C1F7C2F3-01C1-4568-8F52-6237FBCC29BD}" dt="2023-12-10T10:25:35.475" v="208" actId="26606"/>
          <ac:spMkLst>
            <pc:docMk/>
            <pc:sldMk cId="3529718595" sldId="257"/>
            <ac:spMk id="3" creationId="{F53CB564-172F-4FD6-57FE-731790D50684}"/>
          </ac:spMkLst>
        </pc:spChg>
        <pc:spChg chg="add del">
          <ac:chgData name="larry baucum" userId="ce1ac23ad0661a98" providerId="LiveId" clId="{C1F7C2F3-01C1-4568-8F52-6237FBCC29BD}" dt="2023-12-10T10:25:35.475" v="208" actId="26606"/>
          <ac:spMkLst>
            <pc:docMk/>
            <pc:sldMk cId="3529718595" sldId="257"/>
            <ac:spMk id="8" creationId="{579E3846-8D0B-B14A-817A-7FAC9DDAB4D8}"/>
          </ac:spMkLst>
        </pc:spChg>
        <pc:spChg chg="add del">
          <ac:chgData name="larry baucum" userId="ce1ac23ad0661a98" providerId="LiveId" clId="{C1F7C2F3-01C1-4568-8F52-6237FBCC29BD}" dt="2023-12-10T10:25:35.475" v="208" actId="26606"/>
          <ac:spMkLst>
            <pc:docMk/>
            <pc:sldMk cId="3529718595" sldId="257"/>
            <ac:spMk id="10" creationId="{DCA5172B-100A-154D-8648-280629D67DD0}"/>
          </ac:spMkLst>
        </pc:spChg>
        <pc:spChg chg="add del">
          <ac:chgData name="larry baucum" userId="ce1ac23ad0661a98" providerId="LiveId" clId="{C1F7C2F3-01C1-4568-8F52-6237FBCC29BD}" dt="2023-12-10T10:25:35.475" v="208" actId="26606"/>
          <ac:spMkLst>
            <pc:docMk/>
            <pc:sldMk cId="3529718595" sldId="257"/>
            <ac:spMk id="12" creationId="{37A9EF9F-F5F8-3B4C-B721-17C0A18761C3}"/>
          </ac:spMkLst>
        </pc:spChg>
        <pc:spChg chg="add del">
          <ac:chgData name="larry baucum" userId="ce1ac23ad0661a98" providerId="LiveId" clId="{C1F7C2F3-01C1-4568-8F52-6237FBCC29BD}" dt="2023-12-10T10:25:35.475" v="208" actId="26606"/>
          <ac:spMkLst>
            <pc:docMk/>
            <pc:sldMk cId="3529718595" sldId="257"/>
            <ac:spMk id="14" creationId="{6DEB3960-7668-064C-B56F-2B18221DED16}"/>
          </ac:spMkLst>
        </pc:spChg>
      </pc:sldChg>
      <pc:sldChg chg="addSp delSp modSp new mod modTransition setBg modAnim">
        <pc:chgData name="larry baucum" userId="ce1ac23ad0661a98" providerId="LiveId" clId="{C1F7C2F3-01C1-4568-8F52-6237FBCC29BD}" dt="2023-12-12T08:57:30.101" v="5505" actId="20577"/>
        <pc:sldMkLst>
          <pc:docMk/>
          <pc:sldMk cId="1405316272" sldId="258"/>
        </pc:sldMkLst>
        <pc:spChg chg="add">
          <ac:chgData name="larry baucum" userId="ce1ac23ad0661a98" providerId="LiveId" clId="{C1F7C2F3-01C1-4568-8F52-6237FBCC29BD}" dt="2023-12-10T10:34:06.403" v="909" actId="26606"/>
          <ac:spMkLst>
            <pc:docMk/>
            <pc:sldMk cId="1405316272" sldId="258"/>
            <ac:spMk id="2" creationId="{9C561F44-2718-2BAA-8226-57FA6368D047}"/>
          </ac:spMkLst>
        </pc:spChg>
        <pc:spChg chg="add mod">
          <ac:chgData name="larry baucum" userId="ce1ac23ad0661a98" providerId="LiveId" clId="{C1F7C2F3-01C1-4568-8F52-6237FBCC29BD}" dt="2023-12-12T08:57:30.101" v="5505" actId="20577"/>
          <ac:spMkLst>
            <pc:docMk/>
            <pc:sldMk cId="1405316272" sldId="258"/>
            <ac:spMk id="3" creationId="{325F1E37-A276-0CB9-9B0E-B5B7833F2A74}"/>
          </ac:spMkLst>
        </pc:spChg>
        <pc:spChg chg="del mod replId">
          <ac:chgData name="larry baucum" userId="ce1ac23ad0661a98" providerId="LiveId" clId="{C1F7C2F3-01C1-4568-8F52-6237FBCC29BD}" dt="2023-12-10T10:32:11.393" v="730" actId="26606"/>
          <ac:spMkLst>
            <pc:docMk/>
            <pc:sldMk cId="1405316272" sldId="258"/>
            <ac:spMk id="6" creationId="{E3E94B81-0FD9-DAB0-A020-1602AE1C8F6B}"/>
          </ac:spMkLst>
        </pc:spChg>
        <pc:spChg chg="del mod replId">
          <ac:chgData name="larry baucum" userId="ce1ac23ad0661a98" providerId="LiveId" clId="{C1F7C2F3-01C1-4568-8F52-6237FBCC29BD}" dt="2023-12-10T10:32:11.393" v="730" actId="26606"/>
          <ac:spMkLst>
            <pc:docMk/>
            <pc:sldMk cId="1405316272" sldId="258"/>
            <ac:spMk id="7" creationId="{2E0CE71A-4D89-223A-58E0-BAB931FD97F1}"/>
          </ac:spMkLst>
        </pc:spChg>
        <pc:spChg chg="add del">
          <ac:chgData name="larry baucum" userId="ce1ac23ad0661a98" providerId="LiveId" clId="{C1F7C2F3-01C1-4568-8F52-6237FBCC29BD}" dt="2023-12-10T10:34:06.403" v="909" actId="26606"/>
          <ac:spMkLst>
            <pc:docMk/>
            <pc:sldMk cId="1405316272" sldId="258"/>
            <ac:spMk id="9" creationId="{0EF2A0DA-AE81-4A45-972E-646AC2870C2F}"/>
          </ac:spMkLst>
        </pc:spChg>
        <pc:spChg chg="add del mod replId">
          <ac:chgData name="larry baucum" userId="ce1ac23ad0661a98" providerId="LiveId" clId="{C1F7C2F3-01C1-4568-8F52-6237FBCC29BD}" dt="2023-12-10T10:34:06.403" v="909" actId="26606"/>
          <ac:spMkLst>
            <pc:docMk/>
            <pc:sldMk cId="1405316272" sldId="258"/>
            <ac:spMk id="14" creationId="{750D1175-8F23-5C5F-A772-FEA1D726DD7F}"/>
          </ac:spMkLst>
        </pc:spChg>
        <pc:spChg chg="add del mod replId">
          <ac:chgData name="larry baucum" userId="ce1ac23ad0661a98" providerId="LiveId" clId="{C1F7C2F3-01C1-4568-8F52-6237FBCC29BD}" dt="2023-12-10T10:34:06.403" v="909" actId="26606"/>
          <ac:spMkLst>
            <pc:docMk/>
            <pc:sldMk cId="1405316272" sldId="258"/>
            <ac:spMk id="15" creationId="{95FFC2AB-FFC6-AC81-10E2-94DC9B37FCCC}"/>
          </ac:spMkLst>
        </pc:spChg>
        <pc:picChg chg="add">
          <ac:chgData name="larry baucum" userId="ce1ac23ad0661a98" providerId="LiveId" clId="{C1F7C2F3-01C1-4568-8F52-6237FBCC29BD}" dt="2023-12-10T10:34:06.403" v="909" actId="26606"/>
          <ac:picMkLst>
            <pc:docMk/>
            <pc:sldMk cId="1405316272" sldId="258"/>
            <ac:picMk id="5" creationId="{F95AC785-DF6F-4F43-97BE-7DF1F0F41F93}"/>
          </ac:picMkLst>
        </pc:picChg>
        <pc:picChg chg="add del">
          <ac:chgData name="larry baucum" userId="ce1ac23ad0661a98" providerId="LiveId" clId="{C1F7C2F3-01C1-4568-8F52-6237FBCC29BD}" dt="2023-12-10T10:34:06.403" v="909" actId="26606"/>
          <ac:picMkLst>
            <pc:docMk/>
            <pc:sldMk cId="1405316272" sldId="258"/>
            <ac:picMk id="11" creationId="{B536FA4E-0152-4E27-91DA-0FC22D1846BB}"/>
          </ac:picMkLst>
        </pc:picChg>
        <pc:picChg chg="add del mod replId">
          <ac:chgData name="larry baucum" userId="ce1ac23ad0661a98" providerId="LiveId" clId="{C1F7C2F3-01C1-4568-8F52-6237FBCC29BD}" dt="2023-12-10T10:34:06.403" v="909" actId="26606"/>
          <ac:picMkLst>
            <pc:docMk/>
            <pc:sldMk cId="1405316272" sldId="258"/>
            <ac:picMk id="13" creationId="{2F956765-0FF1-470F-03E1-25AE82CF4644}"/>
          </ac:picMkLst>
        </pc:picChg>
      </pc:sldChg>
      <pc:sldChg chg="addSp delSp modSp new mod modTransition setBg modAnim">
        <pc:chgData name="larry baucum" userId="ce1ac23ad0661a98" providerId="LiveId" clId="{C1F7C2F3-01C1-4568-8F52-6237FBCC29BD}" dt="2023-12-12T08:44:45.264" v="5272"/>
        <pc:sldMkLst>
          <pc:docMk/>
          <pc:sldMk cId="1155110391" sldId="259"/>
        </pc:sldMkLst>
        <pc:spChg chg="add del">
          <ac:chgData name="larry baucum" userId="ce1ac23ad0661a98" providerId="LiveId" clId="{C1F7C2F3-01C1-4568-8F52-6237FBCC29BD}" dt="2023-12-11T01:10:01.392" v="1852" actId="26606"/>
          <ac:spMkLst>
            <pc:docMk/>
            <pc:sldMk cId="1155110391" sldId="259"/>
            <ac:spMk id="2" creationId="{0C829EFB-55D4-7F93-E596-B069B8A8FE7B}"/>
          </ac:spMkLst>
        </pc:spChg>
        <pc:spChg chg="add del">
          <ac:chgData name="larry baucum" userId="ce1ac23ad0661a98" providerId="LiveId" clId="{C1F7C2F3-01C1-4568-8F52-6237FBCC29BD}" dt="2023-12-11T01:10:58.598" v="1898" actId="26606"/>
          <ac:spMkLst>
            <pc:docMk/>
            <pc:sldMk cId="1155110391" sldId="259"/>
            <ac:spMk id="2" creationId="{19FF6F8B-4C5F-F79C-4692-4D004941FEBE}"/>
          </ac:spMkLst>
        </pc:spChg>
        <pc:spChg chg="add del">
          <ac:chgData name="larry baucum" userId="ce1ac23ad0661a98" providerId="LiveId" clId="{C1F7C2F3-01C1-4568-8F52-6237FBCC29BD}" dt="2023-12-11T01:10:09.317" v="1858" actId="26606"/>
          <ac:spMkLst>
            <pc:docMk/>
            <pc:sldMk cId="1155110391" sldId="259"/>
            <ac:spMk id="2" creationId="{45F6D997-BA7F-ABAC-5886-E6E1E300D237}"/>
          </ac:spMkLst>
        </pc:spChg>
        <pc:spChg chg="add del">
          <ac:chgData name="larry baucum" userId="ce1ac23ad0661a98" providerId="LiveId" clId="{C1F7C2F3-01C1-4568-8F52-6237FBCC29BD}" dt="2023-12-11T01:10:20.195" v="1867" actId="26606"/>
          <ac:spMkLst>
            <pc:docMk/>
            <pc:sldMk cId="1155110391" sldId="259"/>
            <ac:spMk id="2" creationId="{7D309D8E-7469-A8F1-7DF2-4F38928FC2EB}"/>
          </ac:spMkLst>
        </pc:spChg>
        <pc:spChg chg="add del">
          <ac:chgData name="larry baucum" userId="ce1ac23ad0661a98" providerId="LiveId" clId="{C1F7C2F3-01C1-4568-8F52-6237FBCC29BD}" dt="2023-12-11T01:10:15.600" v="1861" actId="26606"/>
          <ac:spMkLst>
            <pc:docMk/>
            <pc:sldMk cId="1155110391" sldId="259"/>
            <ac:spMk id="2" creationId="{A1D9D4EC-10F2-96F7-697A-02E8A6BBE36B}"/>
          </ac:spMkLst>
        </pc:spChg>
        <pc:spChg chg="add del">
          <ac:chgData name="larry baucum" userId="ce1ac23ad0661a98" providerId="LiveId" clId="{C1F7C2F3-01C1-4568-8F52-6237FBCC29BD}" dt="2023-12-11T01:11:06.768" v="1901" actId="26606"/>
          <ac:spMkLst>
            <pc:docMk/>
            <pc:sldMk cId="1155110391" sldId="259"/>
            <ac:spMk id="2" creationId="{A70FA357-592C-56FC-79B6-EF7F4A997C4D}"/>
          </ac:spMkLst>
        </pc:spChg>
        <pc:spChg chg="add del">
          <ac:chgData name="larry baucum" userId="ce1ac23ad0661a98" providerId="LiveId" clId="{C1F7C2F3-01C1-4568-8F52-6237FBCC29BD}" dt="2023-12-11T01:10:25.864" v="1870" actId="26606"/>
          <ac:spMkLst>
            <pc:docMk/>
            <pc:sldMk cId="1155110391" sldId="259"/>
            <ac:spMk id="2" creationId="{BAF1CD61-0704-8B17-62B8-37D62CCEDA83}"/>
          </ac:spMkLst>
        </pc:spChg>
        <pc:spChg chg="add del">
          <ac:chgData name="larry baucum" userId="ce1ac23ad0661a98" providerId="LiveId" clId="{C1F7C2F3-01C1-4568-8F52-6237FBCC29BD}" dt="2023-12-11T01:10:18.741" v="1864" actId="26606"/>
          <ac:spMkLst>
            <pc:docMk/>
            <pc:sldMk cId="1155110391" sldId="259"/>
            <ac:spMk id="2" creationId="{CF7E4A3C-C6CE-3F69-2707-90B99CB1C85F}"/>
          </ac:spMkLst>
        </pc:spChg>
        <pc:spChg chg="add">
          <ac:chgData name="larry baucum" userId="ce1ac23ad0661a98" providerId="LiveId" clId="{C1F7C2F3-01C1-4568-8F52-6237FBCC29BD}" dt="2023-12-11T01:11:06.814" v="1903" actId="26606"/>
          <ac:spMkLst>
            <pc:docMk/>
            <pc:sldMk cId="1155110391" sldId="259"/>
            <ac:spMk id="2" creationId="{FADFCD2E-62CA-4921-BEDE-94914331B034}"/>
          </ac:spMkLst>
        </pc:spChg>
        <pc:spChg chg="add del">
          <ac:chgData name="larry baucum" userId="ce1ac23ad0661a98" providerId="LiveId" clId="{C1F7C2F3-01C1-4568-8F52-6237FBCC29BD}" dt="2023-12-11T01:10:01.392" v="1852" actId="26606"/>
          <ac:spMkLst>
            <pc:docMk/>
            <pc:sldMk cId="1155110391" sldId="259"/>
            <ac:spMk id="3" creationId="{11CA2BF9-83AB-9B3E-D68E-6F1C8728952E}"/>
          </ac:spMkLst>
        </pc:spChg>
        <pc:spChg chg="add del mod replId">
          <ac:chgData name="larry baucum" userId="ce1ac23ad0661a98" providerId="LiveId" clId="{C1F7C2F3-01C1-4568-8F52-6237FBCC29BD}" dt="2023-12-11T01:10:25.957" v="1872" actId="26606"/>
          <ac:spMkLst>
            <pc:docMk/>
            <pc:sldMk cId="1155110391" sldId="259"/>
            <ac:spMk id="3" creationId="{1E32CFA5-4BBD-7DB6-F01C-8E1A1AFEDEAC}"/>
          </ac:spMkLst>
        </pc:spChg>
        <pc:spChg chg="add del">
          <ac:chgData name="larry baucum" userId="ce1ac23ad0661a98" providerId="LiveId" clId="{C1F7C2F3-01C1-4568-8F52-6237FBCC29BD}" dt="2023-12-11T01:10:07.051" v="1855" actId="26606"/>
          <ac:spMkLst>
            <pc:docMk/>
            <pc:sldMk cId="1155110391" sldId="259"/>
            <ac:spMk id="9" creationId="{E702B083-54F7-41CA-9C6D-B87D35683988}"/>
          </ac:spMkLst>
        </pc:spChg>
        <pc:spChg chg="add del">
          <ac:chgData name="larry baucum" userId="ce1ac23ad0661a98" providerId="LiveId" clId="{C1F7C2F3-01C1-4568-8F52-6237FBCC29BD}" dt="2023-12-11T01:10:07.051" v="1855" actId="26606"/>
          <ac:spMkLst>
            <pc:docMk/>
            <pc:sldMk cId="1155110391" sldId="259"/>
            <ac:spMk id="11" creationId="{92AA17E1-8D32-49FA-8C33-D57631B4EB41}"/>
          </ac:spMkLst>
        </pc:spChg>
        <pc:spChg chg="add del">
          <ac:chgData name="larry baucum" userId="ce1ac23ad0661a98" providerId="LiveId" clId="{C1F7C2F3-01C1-4568-8F52-6237FBCC29BD}" dt="2023-12-11T01:10:09.317" v="1858" actId="26606"/>
          <ac:spMkLst>
            <pc:docMk/>
            <pc:sldMk cId="1155110391" sldId="259"/>
            <ac:spMk id="13" creationId="{0EF2A0DA-AE81-4A45-972E-646AC2870C2F}"/>
          </ac:spMkLst>
        </pc:spChg>
        <pc:spChg chg="add del">
          <ac:chgData name="larry baucum" userId="ce1ac23ad0661a98" providerId="LiveId" clId="{C1F7C2F3-01C1-4568-8F52-6237FBCC29BD}" dt="2023-12-11T01:10:09.317" v="1858" actId="26606"/>
          <ac:spMkLst>
            <pc:docMk/>
            <pc:sldMk cId="1155110391" sldId="259"/>
            <ac:spMk id="16" creationId="{8B3B2127-51AA-DEE1-F10E-E3B15AE95D10}"/>
          </ac:spMkLst>
        </pc:spChg>
        <pc:spChg chg="add del">
          <ac:chgData name="larry baucum" userId="ce1ac23ad0661a98" providerId="LiveId" clId="{C1F7C2F3-01C1-4568-8F52-6237FBCC29BD}" dt="2023-12-11T01:10:15.600" v="1861" actId="26606"/>
          <ac:spMkLst>
            <pc:docMk/>
            <pc:sldMk cId="1155110391" sldId="259"/>
            <ac:spMk id="18" creationId="{94AB646F-3BE3-47A3-B14F-9CB84F6BF5BD}"/>
          </ac:spMkLst>
        </pc:spChg>
        <pc:spChg chg="add del">
          <ac:chgData name="larry baucum" userId="ce1ac23ad0661a98" providerId="LiveId" clId="{C1F7C2F3-01C1-4568-8F52-6237FBCC29BD}" dt="2023-12-11T01:10:15.600" v="1861" actId="26606"/>
          <ac:spMkLst>
            <pc:docMk/>
            <pc:sldMk cId="1155110391" sldId="259"/>
            <ac:spMk id="19" creationId="{1FD55CDE-BC33-51B1-10B1-0AD4A2978927}"/>
          </ac:spMkLst>
        </pc:spChg>
        <pc:spChg chg="add del">
          <ac:chgData name="larry baucum" userId="ce1ac23ad0661a98" providerId="LiveId" clId="{C1F7C2F3-01C1-4568-8F52-6237FBCC29BD}" dt="2023-12-11T01:11:06.814" v="1903" actId="26606"/>
          <ac:spMkLst>
            <pc:docMk/>
            <pc:sldMk cId="1155110391" sldId="259"/>
            <ac:spMk id="29" creationId="{E702B083-54F7-41CA-9C6D-B87D35683988}"/>
          </ac:spMkLst>
        </pc:spChg>
        <pc:spChg chg="add del">
          <ac:chgData name="larry baucum" userId="ce1ac23ad0661a98" providerId="LiveId" clId="{C1F7C2F3-01C1-4568-8F52-6237FBCC29BD}" dt="2023-12-11T01:11:06.814" v="1903" actId="26606"/>
          <ac:spMkLst>
            <pc:docMk/>
            <pc:sldMk cId="1155110391" sldId="259"/>
            <ac:spMk id="30" creationId="{92AA17E1-8D32-49FA-8C33-D57631B4EB41}"/>
          </ac:spMkLst>
        </pc:spChg>
        <pc:spChg chg="add del mod replId">
          <ac:chgData name="larry baucum" userId="ce1ac23ad0661a98" providerId="LiveId" clId="{C1F7C2F3-01C1-4568-8F52-6237FBCC29BD}" dt="2023-12-11T01:10:25.957" v="1872" actId="26606"/>
          <ac:spMkLst>
            <pc:docMk/>
            <pc:sldMk cId="1155110391" sldId="259"/>
            <ac:spMk id="32" creationId="{A8D7771F-3D19-3119-7881-6397C941E951}"/>
          </ac:spMkLst>
        </pc:spChg>
        <pc:spChg chg="add del">
          <ac:chgData name="larry baucum" userId="ce1ac23ad0661a98" providerId="LiveId" clId="{C1F7C2F3-01C1-4568-8F52-6237FBCC29BD}" dt="2023-12-11T01:10:58.598" v="1898" actId="26606"/>
          <ac:spMkLst>
            <pc:docMk/>
            <pc:sldMk cId="1155110391" sldId="259"/>
            <ac:spMk id="36" creationId="{E702B083-54F7-41CA-9C6D-B87D35683988}"/>
          </ac:spMkLst>
        </pc:spChg>
        <pc:spChg chg="add del">
          <ac:chgData name="larry baucum" userId="ce1ac23ad0661a98" providerId="LiveId" clId="{C1F7C2F3-01C1-4568-8F52-6237FBCC29BD}" dt="2023-12-11T01:10:58.598" v="1898" actId="26606"/>
          <ac:spMkLst>
            <pc:docMk/>
            <pc:sldMk cId="1155110391" sldId="259"/>
            <ac:spMk id="38" creationId="{92AA17E1-8D32-49FA-8C33-D57631B4EB41}"/>
          </ac:spMkLst>
        </pc:spChg>
        <pc:spChg chg="add del">
          <ac:chgData name="larry baucum" userId="ce1ac23ad0661a98" providerId="LiveId" clId="{C1F7C2F3-01C1-4568-8F52-6237FBCC29BD}" dt="2023-12-11T01:11:06.768" v="1901" actId="26606"/>
          <ac:spMkLst>
            <pc:docMk/>
            <pc:sldMk cId="1155110391" sldId="259"/>
            <ac:spMk id="40" creationId="{E702B083-54F7-41CA-9C6D-B87D35683988}"/>
          </ac:spMkLst>
        </pc:spChg>
        <pc:spChg chg="add del">
          <ac:chgData name="larry baucum" userId="ce1ac23ad0661a98" providerId="LiveId" clId="{C1F7C2F3-01C1-4568-8F52-6237FBCC29BD}" dt="2023-12-11T01:11:06.768" v="1901" actId="26606"/>
          <ac:spMkLst>
            <pc:docMk/>
            <pc:sldMk cId="1155110391" sldId="259"/>
            <ac:spMk id="41" creationId="{92AA17E1-8D32-49FA-8C33-D57631B4EB41}"/>
          </ac:spMkLst>
        </pc:spChg>
        <pc:spChg chg="add del mod replId">
          <ac:chgData name="larry baucum" userId="ce1ac23ad0661a98" providerId="LiveId" clId="{C1F7C2F3-01C1-4568-8F52-6237FBCC29BD}" dt="2023-12-11T01:11:06.814" v="1903" actId="26606"/>
          <ac:spMkLst>
            <pc:docMk/>
            <pc:sldMk cId="1155110391" sldId="259"/>
            <ac:spMk id="45" creationId="{EF560B71-9AF5-7A13-0DDC-6C33A995066E}"/>
          </ac:spMkLst>
        </pc:spChg>
        <pc:graphicFrameChg chg="add del">
          <ac:chgData name="larry baucum" userId="ce1ac23ad0661a98" providerId="LiveId" clId="{C1F7C2F3-01C1-4568-8F52-6237FBCC29BD}" dt="2023-12-11T01:10:07.051" v="1855" actId="26606"/>
          <ac:graphicFrameMkLst>
            <pc:docMk/>
            <pc:sldMk cId="1155110391" sldId="259"/>
            <ac:graphicFrameMk id="8" creationId="{9BED195E-D9F7-7D1C-F79E-A2DC0B3C02D2}"/>
          </ac:graphicFrameMkLst>
        </pc:graphicFrameChg>
        <pc:graphicFrameChg chg="add del">
          <ac:chgData name="larry baucum" userId="ce1ac23ad0661a98" providerId="LiveId" clId="{C1F7C2F3-01C1-4568-8F52-6237FBCC29BD}" dt="2023-12-11T01:10:18.741" v="1864" actId="26606"/>
          <ac:graphicFrameMkLst>
            <pc:docMk/>
            <pc:sldMk cId="1155110391" sldId="259"/>
            <ac:graphicFrameMk id="23" creationId="{204D3CE7-4466-92CC-3F28-893FAA8B80BC}"/>
          </ac:graphicFrameMkLst>
        </pc:graphicFrameChg>
        <pc:graphicFrameChg chg="add del">
          <ac:chgData name="larry baucum" userId="ce1ac23ad0661a98" providerId="LiveId" clId="{C1F7C2F3-01C1-4568-8F52-6237FBCC29BD}" dt="2023-12-11T01:10:20.195" v="1867" actId="26606"/>
          <ac:graphicFrameMkLst>
            <pc:docMk/>
            <pc:sldMk cId="1155110391" sldId="259"/>
            <ac:graphicFrameMk id="25" creationId="{BACB782A-96C4-2F42-ADAB-1EF01C92DE1E}"/>
          </ac:graphicFrameMkLst>
        </pc:graphicFrameChg>
        <pc:graphicFrameChg chg="add del">
          <ac:chgData name="larry baucum" userId="ce1ac23ad0661a98" providerId="LiveId" clId="{C1F7C2F3-01C1-4568-8F52-6237FBCC29BD}" dt="2023-12-11T01:10:25.864" v="1870" actId="26606"/>
          <ac:graphicFrameMkLst>
            <pc:docMk/>
            <pc:sldMk cId="1155110391" sldId="259"/>
            <ac:graphicFrameMk id="27" creationId="{28218C0A-3E32-329C-5AF4-7058651DC3CE}"/>
          </ac:graphicFrameMkLst>
        </pc:graphicFrameChg>
        <pc:graphicFrameChg chg="add del">
          <ac:chgData name="larry baucum" userId="ce1ac23ad0661a98" providerId="LiveId" clId="{C1F7C2F3-01C1-4568-8F52-6237FBCC29BD}" dt="2023-12-11T01:10:58.598" v="1898" actId="26606"/>
          <ac:graphicFrameMkLst>
            <pc:docMk/>
            <pc:sldMk cId="1155110391" sldId="259"/>
            <ac:graphicFrameMk id="31" creationId="{0A8CF109-B5A9-E65B-7524-8A2213122A88}"/>
          </ac:graphicFrameMkLst>
        </pc:graphicFrameChg>
        <pc:graphicFrameChg chg="add mod">
          <ac:chgData name="larry baucum" userId="ce1ac23ad0661a98" providerId="LiveId" clId="{C1F7C2F3-01C1-4568-8F52-6237FBCC29BD}" dt="2023-12-11T01:13:49.004" v="1907" actId="20577"/>
          <ac:graphicFrameMkLst>
            <pc:docMk/>
            <pc:sldMk cId="1155110391" sldId="259"/>
            <ac:graphicFrameMk id="31" creationId="{614D6031-373D-7C96-37B9-576D79B8646D}"/>
          </ac:graphicFrameMkLst>
        </pc:graphicFrameChg>
        <pc:graphicFrameChg chg="add del">
          <ac:chgData name="larry baucum" userId="ce1ac23ad0661a98" providerId="LiveId" clId="{C1F7C2F3-01C1-4568-8F52-6237FBCC29BD}" dt="2023-12-11T01:11:06.768" v="1901" actId="26606"/>
          <ac:graphicFrameMkLst>
            <pc:docMk/>
            <pc:sldMk cId="1155110391" sldId="259"/>
            <ac:graphicFrameMk id="31" creationId="{E5AE0A10-41EE-BC95-3D7C-03725FF7ED84}"/>
          </ac:graphicFrameMkLst>
        </pc:graphicFrameChg>
        <pc:graphicFrameChg chg="add del mod replId">
          <ac:chgData name="larry baucum" userId="ce1ac23ad0661a98" providerId="LiveId" clId="{C1F7C2F3-01C1-4568-8F52-6237FBCC29BD}" dt="2023-12-11T01:11:06.814" v="1903" actId="26606"/>
          <ac:graphicFrameMkLst>
            <pc:docMk/>
            <pc:sldMk cId="1155110391" sldId="259"/>
            <ac:graphicFrameMk id="46" creationId="{9BED195E-D9F7-7D1C-F79E-A2DC0B3C02D2}"/>
          </ac:graphicFrameMkLst>
        </pc:graphicFrameChg>
        <pc:picChg chg="add del">
          <ac:chgData name="larry baucum" userId="ce1ac23ad0661a98" providerId="LiveId" clId="{C1F7C2F3-01C1-4568-8F52-6237FBCC29BD}" dt="2023-12-11T01:10:01.392" v="1852" actId="26606"/>
          <ac:picMkLst>
            <pc:docMk/>
            <pc:sldMk cId="1155110391" sldId="259"/>
            <ac:picMk id="5" creationId="{A5CAB767-CE8D-1E10-1751-1626FF8EB9F5}"/>
          </ac:picMkLst>
        </pc:picChg>
        <pc:picChg chg="add del">
          <ac:chgData name="larry baucum" userId="ce1ac23ad0661a98" providerId="LiveId" clId="{C1F7C2F3-01C1-4568-8F52-6237FBCC29BD}" dt="2023-12-11T01:10:09.317" v="1858" actId="26606"/>
          <ac:picMkLst>
            <pc:docMk/>
            <pc:sldMk cId="1155110391" sldId="259"/>
            <ac:picMk id="14" creationId="{51C14371-2D5E-6B98-3EDD-A39CDBAEA5EF}"/>
          </ac:picMkLst>
        </pc:picChg>
        <pc:picChg chg="add del">
          <ac:chgData name="larry baucum" userId="ce1ac23ad0661a98" providerId="LiveId" clId="{C1F7C2F3-01C1-4568-8F52-6237FBCC29BD}" dt="2023-12-11T01:10:09.317" v="1858" actId="26606"/>
          <ac:picMkLst>
            <pc:docMk/>
            <pc:sldMk cId="1155110391" sldId="259"/>
            <ac:picMk id="15" creationId="{B536FA4E-0152-4E27-91DA-0FC22D1846BB}"/>
          </ac:picMkLst>
        </pc:picChg>
        <pc:picChg chg="add del">
          <ac:chgData name="larry baucum" userId="ce1ac23ad0661a98" providerId="LiveId" clId="{C1F7C2F3-01C1-4568-8F52-6237FBCC29BD}" dt="2023-12-11T01:10:15.600" v="1861" actId="26606"/>
          <ac:picMkLst>
            <pc:docMk/>
            <pc:sldMk cId="1155110391" sldId="259"/>
            <ac:picMk id="20" creationId="{5309F553-25D8-9037-81D8-535CBBDB482E}"/>
          </ac:picMkLst>
        </pc:picChg>
        <pc:picChg chg="add del">
          <ac:chgData name="larry baucum" userId="ce1ac23ad0661a98" providerId="LiveId" clId="{C1F7C2F3-01C1-4568-8F52-6237FBCC29BD}" dt="2023-12-11T01:10:15.600" v="1861" actId="26606"/>
          <ac:picMkLst>
            <pc:docMk/>
            <pc:sldMk cId="1155110391" sldId="259"/>
            <ac:picMk id="21" creationId="{E0BE7827-5B1A-4F37-BF70-19F7C5C6BDEB}"/>
          </ac:picMkLst>
        </pc:picChg>
        <pc:picChg chg="add">
          <ac:chgData name="larry baucum" userId="ce1ac23ad0661a98" providerId="LiveId" clId="{C1F7C2F3-01C1-4568-8F52-6237FBCC29BD}" dt="2023-12-11T01:11:06.814" v="1903" actId="26606"/>
          <ac:picMkLst>
            <pc:docMk/>
            <pc:sldMk cId="1155110391" sldId="259"/>
            <ac:picMk id="44" creationId="{82AABC82-C2D1-4340-A6DF-6E73DF06FCAC}"/>
          </ac:picMkLst>
        </pc:picChg>
      </pc:sldChg>
      <pc:sldChg chg="addSp delSp modSp new mod modTransition setBg modAnim">
        <pc:chgData name="larry baucum" userId="ce1ac23ad0661a98" providerId="LiveId" clId="{C1F7C2F3-01C1-4568-8F52-6237FBCC29BD}" dt="2023-12-12T16:33:22.147" v="6589"/>
        <pc:sldMkLst>
          <pc:docMk/>
          <pc:sldMk cId="1869743277" sldId="260"/>
        </pc:sldMkLst>
        <pc:spChg chg="add del">
          <ac:chgData name="larry baucum" userId="ce1ac23ad0661a98" providerId="LiveId" clId="{C1F7C2F3-01C1-4568-8F52-6237FBCC29BD}" dt="2023-12-11T01:32:09.714" v="2745" actId="26606"/>
          <ac:spMkLst>
            <pc:docMk/>
            <pc:sldMk cId="1869743277" sldId="260"/>
            <ac:spMk id="2" creationId="{04C65BBE-DF88-CE91-6A86-4733262BBF05}"/>
          </ac:spMkLst>
        </pc:spChg>
        <pc:spChg chg="add del">
          <ac:chgData name="larry baucum" userId="ce1ac23ad0661a98" providerId="LiveId" clId="{C1F7C2F3-01C1-4568-8F52-6237FBCC29BD}" dt="2023-12-11T01:32:27.167" v="2751" actId="26606"/>
          <ac:spMkLst>
            <pc:docMk/>
            <pc:sldMk cId="1869743277" sldId="260"/>
            <ac:spMk id="2" creationId="{27B5599C-ABF9-D032-09C6-C58BC149DA84}"/>
          </ac:spMkLst>
        </pc:spChg>
        <pc:spChg chg="add del">
          <ac:chgData name="larry baucum" userId="ce1ac23ad0661a98" providerId="LiveId" clId="{C1F7C2F3-01C1-4568-8F52-6237FBCC29BD}" dt="2023-12-11T01:32:34.251" v="2757" actId="26606"/>
          <ac:spMkLst>
            <pc:docMk/>
            <pc:sldMk cId="1869743277" sldId="260"/>
            <ac:spMk id="2" creationId="{2BB4EDAD-4735-7698-22E9-B6B4C0914CD2}"/>
          </ac:spMkLst>
        </pc:spChg>
        <pc:spChg chg="add del">
          <ac:chgData name="larry baucum" userId="ce1ac23ad0661a98" providerId="LiveId" clId="{C1F7C2F3-01C1-4568-8F52-6237FBCC29BD}" dt="2023-12-11T01:34:29.507" v="2763" actId="26606"/>
          <ac:spMkLst>
            <pc:docMk/>
            <pc:sldMk cId="1869743277" sldId="260"/>
            <ac:spMk id="2" creationId="{B683FE95-4184-2AFC-C7A2-2E562970BAC6}"/>
          </ac:spMkLst>
        </pc:spChg>
        <pc:spChg chg="add">
          <ac:chgData name="larry baucum" userId="ce1ac23ad0661a98" providerId="LiveId" clId="{C1F7C2F3-01C1-4568-8F52-6237FBCC29BD}" dt="2023-12-11T01:34:29.632" v="2765" actId="26606"/>
          <ac:spMkLst>
            <pc:docMk/>
            <pc:sldMk cId="1869743277" sldId="260"/>
            <ac:spMk id="2" creationId="{E1AA1A72-4517-962C-ED91-5560F8BBB1ED}"/>
          </ac:spMkLst>
        </pc:spChg>
        <pc:spChg chg="add del mod">
          <ac:chgData name="larry baucum" userId="ce1ac23ad0661a98" providerId="LiveId" clId="{C1F7C2F3-01C1-4568-8F52-6237FBCC29BD}" dt="2023-12-11T01:32:34.298" v="2759" actId="26606"/>
          <ac:spMkLst>
            <pc:docMk/>
            <pc:sldMk cId="1869743277" sldId="260"/>
            <ac:spMk id="3" creationId="{486F3938-B430-D172-06BA-B0CEA2051835}"/>
          </ac:spMkLst>
        </pc:spChg>
        <pc:spChg chg="add del mod replId">
          <ac:chgData name="larry baucum" userId="ce1ac23ad0661a98" providerId="LiveId" clId="{C1F7C2F3-01C1-4568-8F52-6237FBCC29BD}" dt="2023-12-11T01:32:34.298" v="2759" actId="26606"/>
          <ac:spMkLst>
            <pc:docMk/>
            <pc:sldMk cId="1869743277" sldId="260"/>
            <ac:spMk id="16" creationId="{82742182-0AAF-C5A9-55EE-FFEDB49C41FC}"/>
          </ac:spMkLst>
        </pc:spChg>
        <pc:spChg chg="add del">
          <ac:chgData name="larry baucum" userId="ce1ac23ad0661a98" providerId="LiveId" clId="{C1F7C2F3-01C1-4568-8F52-6237FBCC29BD}" dt="2023-12-11T01:34:29.507" v="2763" actId="26606"/>
          <ac:spMkLst>
            <pc:docMk/>
            <pc:sldMk cId="1869743277" sldId="260"/>
            <ac:spMk id="20" creationId="{C9062506-CA04-4EA8-8BB7-8ED014F200DD}"/>
          </ac:spMkLst>
        </pc:spChg>
        <pc:spChg chg="add del">
          <ac:chgData name="larry baucum" userId="ce1ac23ad0661a98" providerId="LiveId" clId="{C1F7C2F3-01C1-4568-8F52-6237FBCC29BD}" dt="2023-12-11T01:34:29.507" v="2763" actId="26606"/>
          <ac:spMkLst>
            <pc:docMk/>
            <pc:sldMk cId="1869743277" sldId="260"/>
            <ac:spMk id="22" creationId="{63937257-9B07-4360-A672-8DC1DB6227D4}"/>
          </ac:spMkLst>
        </pc:spChg>
        <pc:spChg chg="add del">
          <ac:chgData name="larry baucum" userId="ce1ac23ad0661a98" providerId="LiveId" clId="{C1F7C2F3-01C1-4568-8F52-6237FBCC29BD}" dt="2023-12-11T01:34:29.507" v="2763" actId="26606"/>
          <ac:spMkLst>
            <pc:docMk/>
            <pc:sldMk cId="1869743277" sldId="260"/>
            <ac:spMk id="24" creationId="{905E7363-5E6B-4EA2-A007-EB497636C946}"/>
          </ac:spMkLst>
        </pc:spChg>
        <pc:spChg chg="add del mod replId">
          <ac:chgData name="larry baucum" userId="ce1ac23ad0661a98" providerId="LiveId" clId="{C1F7C2F3-01C1-4568-8F52-6237FBCC29BD}" dt="2023-12-11T01:34:29.632" v="2765" actId="26606"/>
          <ac:spMkLst>
            <pc:docMk/>
            <pc:sldMk cId="1869743277" sldId="260"/>
            <ac:spMk id="27" creationId="{A501F4F0-3C96-CFEC-D0F2-7F571D28B65B}"/>
          </ac:spMkLst>
        </pc:spChg>
        <pc:graphicFrameChg chg="add del">
          <ac:chgData name="larry baucum" userId="ce1ac23ad0661a98" providerId="LiveId" clId="{C1F7C2F3-01C1-4568-8F52-6237FBCC29BD}" dt="2023-12-11T01:32:09.714" v="2745" actId="26606"/>
          <ac:graphicFrameMkLst>
            <pc:docMk/>
            <pc:sldMk cId="1869743277" sldId="260"/>
            <ac:graphicFrameMk id="5" creationId="{0D657EB3-D0C4-33CF-C835-7663F7983DEA}"/>
          </ac:graphicFrameMkLst>
        </pc:graphicFrameChg>
        <pc:graphicFrameChg chg="add del">
          <ac:chgData name="larry baucum" userId="ce1ac23ad0661a98" providerId="LiveId" clId="{C1F7C2F3-01C1-4568-8F52-6237FBCC29BD}" dt="2023-12-11T01:32:24.788" v="2748" actId="26606"/>
          <ac:graphicFrameMkLst>
            <pc:docMk/>
            <pc:sldMk cId="1869743277" sldId="260"/>
            <ac:graphicFrameMk id="7" creationId="{1451ED95-6E93-FCFC-505C-6C50759CED20}"/>
          </ac:graphicFrameMkLst>
        </pc:graphicFrameChg>
        <pc:graphicFrameChg chg="add del">
          <ac:chgData name="larry baucum" userId="ce1ac23ad0661a98" providerId="LiveId" clId="{C1F7C2F3-01C1-4568-8F52-6237FBCC29BD}" dt="2023-12-11T01:32:27.167" v="2751" actId="26606"/>
          <ac:graphicFrameMkLst>
            <pc:docMk/>
            <pc:sldMk cId="1869743277" sldId="260"/>
            <ac:graphicFrameMk id="9" creationId="{7404D53A-254B-A314-B708-9DA00BA1F4A3}"/>
          </ac:graphicFrameMkLst>
        </pc:graphicFrameChg>
        <pc:graphicFrameChg chg="add del">
          <ac:chgData name="larry baucum" userId="ce1ac23ad0661a98" providerId="LiveId" clId="{C1F7C2F3-01C1-4568-8F52-6237FBCC29BD}" dt="2023-12-11T01:32:29.992" v="2754" actId="26606"/>
          <ac:graphicFrameMkLst>
            <pc:docMk/>
            <pc:sldMk cId="1869743277" sldId="260"/>
            <ac:graphicFrameMk id="11" creationId="{D6D2A8D8-E261-2D16-8967-DF5F1AE49BD6}"/>
          </ac:graphicFrameMkLst>
        </pc:graphicFrameChg>
        <pc:graphicFrameChg chg="add del">
          <ac:chgData name="larry baucum" userId="ce1ac23ad0661a98" providerId="LiveId" clId="{C1F7C2F3-01C1-4568-8F52-6237FBCC29BD}" dt="2023-12-11T01:32:34.251" v="2757" actId="26606"/>
          <ac:graphicFrameMkLst>
            <pc:docMk/>
            <pc:sldMk cId="1869743277" sldId="260"/>
            <ac:graphicFrameMk id="13" creationId="{1451ED95-6E93-FCFC-505C-6C50759CED20}"/>
          </ac:graphicFrameMkLst>
        </pc:graphicFrameChg>
        <pc:graphicFrameChg chg="add mod">
          <ac:chgData name="larry baucum" userId="ce1ac23ad0661a98" providerId="LiveId" clId="{C1F7C2F3-01C1-4568-8F52-6237FBCC29BD}" dt="2023-12-12T16:33:22.147" v="6589"/>
          <ac:graphicFrameMkLst>
            <pc:docMk/>
            <pc:sldMk cId="1869743277" sldId="260"/>
            <ac:graphicFrameMk id="15" creationId="{0402A46F-F31A-4F2A-C94A-84BC4D51827B}"/>
          </ac:graphicFrameMkLst>
        </pc:graphicFrameChg>
        <pc:graphicFrameChg chg="add del">
          <ac:chgData name="larry baucum" userId="ce1ac23ad0661a98" providerId="LiveId" clId="{C1F7C2F3-01C1-4568-8F52-6237FBCC29BD}" dt="2023-12-11T01:34:29.507" v="2763" actId="26606"/>
          <ac:graphicFrameMkLst>
            <pc:docMk/>
            <pc:sldMk cId="1869743277" sldId="260"/>
            <ac:graphicFrameMk id="15" creationId="{A495EB91-9F0A-1542-8A7D-A3B87CCA1AB6}"/>
          </ac:graphicFrameMkLst>
        </pc:graphicFrameChg>
        <pc:graphicFrameChg chg="add del mod replId">
          <ac:chgData name="larry baucum" userId="ce1ac23ad0661a98" providerId="LiveId" clId="{C1F7C2F3-01C1-4568-8F52-6237FBCC29BD}" dt="2023-12-11T01:34:29.632" v="2765" actId="26606"/>
          <ac:graphicFrameMkLst>
            <pc:docMk/>
            <pc:sldMk cId="1869743277" sldId="260"/>
            <ac:graphicFrameMk id="28" creationId="{D6D2A8D8-E261-2D16-8967-DF5F1AE49BD6}"/>
          </ac:graphicFrameMkLst>
        </pc:graphicFrameChg>
        <pc:picChg chg="add del mod">
          <ac:chgData name="larry baucum" userId="ce1ac23ad0661a98" providerId="LiveId" clId="{C1F7C2F3-01C1-4568-8F52-6237FBCC29BD}" dt="2023-12-12T16:31:36.706" v="6587" actId="931"/>
          <ac:picMkLst>
            <pc:docMk/>
            <pc:sldMk cId="1869743277" sldId="260"/>
            <ac:picMk id="4" creationId="{64F31C74-14C8-18D3-FA7F-FAC296996551}"/>
          </ac:picMkLst>
        </pc:picChg>
        <pc:picChg chg="add">
          <ac:chgData name="larry baucum" userId="ce1ac23ad0661a98" providerId="LiveId" clId="{C1F7C2F3-01C1-4568-8F52-6237FBCC29BD}" dt="2023-12-11T01:34:29.632" v="2765" actId="26606"/>
          <ac:picMkLst>
            <pc:docMk/>
            <pc:sldMk cId="1869743277" sldId="260"/>
            <ac:picMk id="26" creationId="{82AABC82-C2D1-4340-A6DF-6E73DF06FCAC}"/>
          </ac:picMkLst>
        </pc:picChg>
      </pc:sldChg>
      <pc:sldChg chg="addSp delSp modSp new mod modTransition setBg modAnim">
        <pc:chgData name="larry baucum" userId="ce1ac23ad0661a98" providerId="LiveId" clId="{C1F7C2F3-01C1-4568-8F52-6237FBCC29BD}" dt="2023-12-12T16:41:23.554" v="6604" actId="20577"/>
        <pc:sldMkLst>
          <pc:docMk/>
          <pc:sldMk cId="565021049" sldId="261"/>
        </pc:sldMkLst>
        <pc:spChg chg="mod ord">
          <ac:chgData name="larry baucum" userId="ce1ac23ad0661a98" providerId="LiveId" clId="{C1F7C2F3-01C1-4568-8F52-6237FBCC29BD}" dt="2023-12-12T09:10:09.965" v="5813" actId="20577"/>
          <ac:spMkLst>
            <pc:docMk/>
            <pc:sldMk cId="565021049" sldId="261"/>
            <ac:spMk id="2" creationId="{399B5187-734B-9F07-F9CD-A180973A0133}"/>
          </ac:spMkLst>
        </pc:spChg>
        <pc:spChg chg="mod">
          <ac:chgData name="larry baucum" userId="ce1ac23ad0661a98" providerId="LiveId" clId="{C1F7C2F3-01C1-4568-8F52-6237FBCC29BD}" dt="2023-12-12T16:41:23.554" v="6604" actId="20577"/>
          <ac:spMkLst>
            <pc:docMk/>
            <pc:sldMk cId="565021049" sldId="261"/>
            <ac:spMk id="3" creationId="{10C95F76-E6A6-0B69-E798-33576E354591}"/>
          </ac:spMkLst>
        </pc:spChg>
        <pc:spChg chg="add del">
          <ac:chgData name="larry baucum" userId="ce1ac23ad0661a98" providerId="LiveId" clId="{C1F7C2F3-01C1-4568-8F52-6237FBCC29BD}" dt="2023-12-12T08:16:41.809" v="4453" actId="26606"/>
          <ac:spMkLst>
            <pc:docMk/>
            <pc:sldMk cId="565021049" sldId="261"/>
            <ac:spMk id="9" creationId="{94AB646F-3BE3-47A3-B14F-9CB84F6BF5BD}"/>
          </ac:spMkLst>
        </pc:spChg>
        <pc:spChg chg="add del">
          <ac:chgData name="larry baucum" userId="ce1ac23ad0661a98" providerId="LiveId" clId="{C1F7C2F3-01C1-4568-8F52-6237FBCC29BD}" dt="2023-12-12T08:16:57.771" v="4459" actId="26606"/>
          <ac:spMkLst>
            <pc:docMk/>
            <pc:sldMk cId="565021049" sldId="261"/>
            <ac:spMk id="10" creationId="{2A2456A0-13DF-4BA8-9BDD-168E874C4211}"/>
          </ac:spMkLst>
        </pc:spChg>
        <pc:spChg chg="add del">
          <ac:chgData name="larry baucum" userId="ce1ac23ad0661a98" providerId="LiveId" clId="{C1F7C2F3-01C1-4568-8F52-6237FBCC29BD}" dt="2023-12-12T08:16:45.282" v="4455" actId="26606"/>
          <ac:spMkLst>
            <pc:docMk/>
            <pc:sldMk cId="565021049" sldId="261"/>
            <ac:spMk id="13" creationId="{D98318E6-69F4-42F4-AB85-F01AA0DAF3A4}"/>
          </ac:spMkLst>
        </pc:spChg>
        <pc:spChg chg="add del">
          <ac:chgData name="larry baucum" userId="ce1ac23ad0661a98" providerId="LiveId" clId="{C1F7C2F3-01C1-4568-8F52-6237FBCC29BD}" dt="2023-12-12T08:16:58.927" v="4461" actId="26606"/>
          <ac:spMkLst>
            <pc:docMk/>
            <pc:sldMk cId="565021049" sldId="261"/>
            <ac:spMk id="16" creationId="{94AB646F-3BE3-47A3-B14F-9CB84F6BF5BD}"/>
          </ac:spMkLst>
        </pc:spChg>
        <pc:spChg chg="add del">
          <ac:chgData name="larry baucum" userId="ce1ac23ad0661a98" providerId="LiveId" clId="{C1F7C2F3-01C1-4568-8F52-6237FBCC29BD}" dt="2023-12-12T08:16:50.861" v="4457" actId="26606"/>
          <ac:spMkLst>
            <pc:docMk/>
            <pc:sldMk cId="565021049" sldId="261"/>
            <ac:spMk id="17" creationId="{0EF2A0DA-AE81-4A45-972E-646AC2870C2F}"/>
          </ac:spMkLst>
        </pc:spChg>
        <pc:spChg chg="add del">
          <ac:chgData name="larry baucum" userId="ce1ac23ad0661a98" providerId="LiveId" clId="{C1F7C2F3-01C1-4568-8F52-6237FBCC29BD}" dt="2023-12-12T08:17:41.809" v="4467" actId="26606"/>
          <ac:spMkLst>
            <pc:docMk/>
            <pc:sldMk cId="565021049" sldId="261"/>
            <ac:spMk id="23" creationId="{D98318E6-69F4-42F4-AB85-F01AA0DAF3A4}"/>
          </ac:spMkLst>
        </pc:spChg>
        <pc:picChg chg="add del">
          <ac:chgData name="larry baucum" userId="ce1ac23ad0661a98" providerId="LiveId" clId="{C1F7C2F3-01C1-4568-8F52-6237FBCC29BD}" dt="2023-12-12T08:16:41.809" v="4453" actId="26606"/>
          <ac:picMkLst>
            <pc:docMk/>
            <pc:sldMk cId="565021049" sldId="261"/>
            <ac:picMk id="5" creationId="{BC78E3B2-6C9D-3BFB-FAE8-8C76FA3B79B9}"/>
          </ac:picMkLst>
        </pc:picChg>
        <pc:picChg chg="add del">
          <ac:chgData name="larry baucum" userId="ce1ac23ad0661a98" providerId="LiveId" clId="{C1F7C2F3-01C1-4568-8F52-6237FBCC29BD}" dt="2023-12-12T08:16:57.771" v="4459" actId="26606"/>
          <ac:picMkLst>
            <pc:docMk/>
            <pc:sldMk cId="565021049" sldId="261"/>
            <ac:picMk id="7" creationId="{B8966ACD-00BF-164D-1E35-0E817D5A9AB6}"/>
          </ac:picMkLst>
        </pc:picChg>
        <pc:picChg chg="add del">
          <ac:chgData name="larry baucum" userId="ce1ac23ad0661a98" providerId="LiveId" clId="{C1F7C2F3-01C1-4568-8F52-6237FBCC29BD}" dt="2023-12-12T08:16:41.809" v="4453" actId="26606"/>
          <ac:picMkLst>
            <pc:docMk/>
            <pc:sldMk cId="565021049" sldId="261"/>
            <ac:picMk id="11" creationId="{E0BE7827-5B1A-4F37-BF70-19F7C5C6BDEB}"/>
          </ac:picMkLst>
        </pc:picChg>
        <pc:picChg chg="add del">
          <ac:chgData name="larry baucum" userId="ce1ac23ad0661a98" providerId="LiveId" clId="{C1F7C2F3-01C1-4568-8F52-6237FBCC29BD}" dt="2023-12-12T08:16:57.771" v="4459" actId="26606"/>
          <ac:picMkLst>
            <pc:docMk/>
            <pc:sldMk cId="565021049" sldId="261"/>
            <ac:picMk id="12" creationId="{7AEE9CAC-347C-43C2-AE87-6BC5566E6068}"/>
          </ac:picMkLst>
        </pc:picChg>
        <pc:picChg chg="add del">
          <ac:chgData name="larry baucum" userId="ce1ac23ad0661a98" providerId="LiveId" clId="{C1F7C2F3-01C1-4568-8F52-6237FBCC29BD}" dt="2023-12-12T08:16:45.282" v="4455" actId="26606"/>
          <ac:picMkLst>
            <pc:docMk/>
            <pc:sldMk cId="565021049" sldId="261"/>
            <ac:picMk id="14" creationId="{14EBD9BC-F389-DBB5-B4C1-80F76C7BB8A4}"/>
          </ac:picMkLst>
        </pc:picChg>
        <pc:picChg chg="add del">
          <ac:chgData name="larry baucum" userId="ce1ac23ad0661a98" providerId="LiveId" clId="{C1F7C2F3-01C1-4568-8F52-6237FBCC29BD}" dt="2023-12-12T08:16:45.282" v="4455" actId="26606"/>
          <ac:picMkLst>
            <pc:docMk/>
            <pc:sldMk cId="565021049" sldId="261"/>
            <ac:picMk id="15" creationId="{559DF61F-9058-49C9-8F75-DC501F983B0E}"/>
          </ac:picMkLst>
        </pc:picChg>
        <pc:picChg chg="add del">
          <ac:chgData name="larry baucum" userId="ce1ac23ad0661a98" providerId="LiveId" clId="{C1F7C2F3-01C1-4568-8F52-6237FBCC29BD}" dt="2023-12-12T08:16:50.861" v="4457" actId="26606"/>
          <ac:picMkLst>
            <pc:docMk/>
            <pc:sldMk cId="565021049" sldId="261"/>
            <ac:picMk id="18" creationId="{37CF0577-AEE5-EF47-DCED-75A2E5E19D38}"/>
          </ac:picMkLst>
        </pc:picChg>
        <pc:picChg chg="add del">
          <ac:chgData name="larry baucum" userId="ce1ac23ad0661a98" providerId="LiveId" clId="{C1F7C2F3-01C1-4568-8F52-6237FBCC29BD}" dt="2023-12-12T08:16:50.861" v="4457" actId="26606"/>
          <ac:picMkLst>
            <pc:docMk/>
            <pc:sldMk cId="565021049" sldId="261"/>
            <ac:picMk id="19" creationId="{B536FA4E-0152-4E27-91DA-0FC22D1846BB}"/>
          </ac:picMkLst>
        </pc:picChg>
        <pc:picChg chg="add del">
          <ac:chgData name="larry baucum" userId="ce1ac23ad0661a98" providerId="LiveId" clId="{C1F7C2F3-01C1-4568-8F52-6237FBCC29BD}" dt="2023-12-12T08:16:58.927" v="4461" actId="26606"/>
          <ac:picMkLst>
            <pc:docMk/>
            <pc:sldMk cId="565021049" sldId="261"/>
            <ac:picMk id="20" creationId="{BC78E3B2-6C9D-3BFB-FAE8-8C76FA3B79B9}"/>
          </ac:picMkLst>
        </pc:picChg>
        <pc:picChg chg="add del">
          <ac:chgData name="larry baucum" userId="ce1ac23ad0661a98" providerId="LiveId" clId="{C1F7C2F3-01C1-4568-8F52-6237FBCC29BD}" dt="2023-12-12T08:16:58.927" v="4461" actId="26606"/>
          <ac:picMkLst>
            <pc:docMk/>
            <pc:sldMk cId="565021049" sldId="261"/>
            <ac:picMk id="21" creationId="{E0BE7827-5B1A-4F37-BF70-19F7C5C6BDEB}"/>
          </ac:picMkLst>
        </pc:picChg>
        <pc:picChg chg="add mod">
          <ac:chgData name="larry baucum" userId="ce1ac23ad0661a98" providerId="LiveId" clId="{C1F7C2F3-01C1-4568-8F52-6237FBCC29BD}" dt="2023-12-12T08:17:41.809" v="4467" actId="26606"/>
          <ac:picMkLst>
            <pc:docMk/>
            <pc:sldMk cId="565021049" sldId="261"/>
            <ac:picMk id="24" creationId="{14EBD9BC-F389-DBB5-B4C1-80F76C7BB8A4}"/>
          </ac:picMkLst>
        </pc:picChg>
        <pc:picChg chg="add del">
          <ac:chgData name="larry baucum" userId="ce1ac23ad0661a98" providerId="LiveId" clId="{C1F7C2F3-01C1-4568-8F52-6237FBCC29BD}" dt="2023-12-12T08:17:41.809" v="4467" actId="26606"/>
          <ac:picMkLst>
            <pc:docMk/>
            <pc:sldMk cId="565021049" sldId="261"/>
            <ac:picMk id="25" creationId="{559DF61F-9058-49C9-8F75-DC501F983B0E}"/>
          </ac:picMkLst>
        </pc:picChg>
      </pc:sldChg>
      <pc:sldChg chg="modSp new del mod ord modTransition modAnim">
        <pc:chgData name="larry baucum" userId="ce1ac23ad0661a98" providerId="LiveId" clId="{C1F7C2F3-01C1-4568-8F52-6237FBCC29BD}" dt="2023-12-12T09:09:51.221" v="5799" actId="2696"/>
        <pc:sldMkLst>
          <pc:docMk/>
          <pc:sldMk cId="2875237955" sldId="262"/>
        </pc:sldMkLst>
        <pc:spChg chg="mod">
          <ac:chgData name="larry baucum" userId="ce1ac23ad0661a98" providerId="LiveId" clId="{C1F7C2F3-01C1-4568-8F52-6237FBCC29BD}" dt="2023-12-11T01:45:38.507" v="2811" actId="20577"/>
          <ac:spMkLst>
            <pc:docMk/>
            <pc:sldMk cId="2875237955" sldId="262"/>
            <ac:spMk id="2" creationId="{181B32F1-DACF-F4D6-2B39-08704D31EC37}"/>
          </ac:spMkLst>
        </pc:spChg>
        <pc:spChg chg="mod">
          <ac:chgData name="larry baucum" userId="ce1ac23ad0661a98" providerId="LiveId" clId="{C1F7C2F3-01C1-4568-8F52-6237FBCC29BD}" dt="2023-12-12T08:55:02.343" v="5447" actId="20577"/>
          <ac:spMkLst>
            <pc:docMk/>
            <pc:sldMk cId="2875237955" sldId="262"/>
            <ac:spMk id="3" creationId="{148AF3DE-5082-78C2-600C-E5882D4079FE}"/>
          </ac:spMkLst>
        </pc:spChg>
      </pc:sldChg>
      <pc:sldChg chg="addSp delSp modSp new mod ord modTransition setBg modAnim">
        <pc:chgData name="larry baucum" userId="ce1ac23ad0661a98" providerId="LiveId" clId="{C1F7C2F3-01C1-4568-8F52-6237FBCC29BD}" dt="2023-12-12T09:07:09.494" v="5725" actId="20577"/>
        <pc:sldMkLst>
          <pc:docMk/>
          <pc:sldMk cId="2569509781" sldId="263"/>
        </pc:sldMkLst>
        <pc:spChg chg="add del">
          <ac:chgData name="larry baucum" userId="ce1ac23ad0661a98" providerId="LiveId" clId="{C1F7C2F3-01C1-4568-8F52-6237FBCC29BD}" dt="2023-12-11T03:32:50.489" v="3515" actId="26606"/>
          <ac:spMkLst>
            <pc:docMk/>
            <pc:sldMk cId="2569509781" sldId="263"/>
            <ac:spMk id="2" creationId="{822B3D85-7C55-FFB3-2776-4E6798ED7C5C}"/>
          </ac:spMkLst>
        </pc:spChg>
        <pc:spChg chg="add del">
          <ac:chgData name="larry baucum" userId="ce1ac23ad0661a98" providerId="LiveId" clId="{C1F7C2F3-01C1-4568-8F52-6237FBCC29BD}" dt="2023-12-11T03:32:50.582" v="3517" actId="26606"/>
          <ac:spMkLst>
            <pc:docMk/>
            <pc:sldMk cId="2569509781" sldId="263"/>
            <ac:spMk id="2" creationId="{FD480BE7-95C3-FCEF-3CBB-0242BAF20DC6}"/>
          </ac:spMkLst>
        </pc:spChg>
        <pc:spChg chg="add del mod">
          <ac:chgData name="larry baucum" userId="ce1ac23ad0661a98" providerId="LiveId" clId="{C1F7C2F3-01C1-4568-8F52-6237FBCC29BD}" dt="2023-12-12T09:07:09.494" v="5725" actId="20577"/>
          <ac:spMkLst>
            <pc:docMk/>
            <pc:sldMk cId="2569509781" sldId="263"/>
            <ac:spMk id="3" creationId="{4BF1AEE7-07F6-72CC-A366-105A7A9B4BD8}"/>
          </ac:spMkLst>
        </pc:spChg>
        <pc:spChg chg="add del">
          <ac:chgData name="larry baucum" userId="ce1ac23ad0661a98" providerId="LiveId" clId="{C1F7C2F3-01C1-4568-8F52-6237FBCC29BD}" dt="2023-12-11T03:32:50.489" v="3515" actId="26606"/>
          <ac:spMkLst>
            <pc:docMk/>
            <pc:sldMk cId="2569509781" sldId="263"/>
            <ac:spMk id="3" creationId="{67ED5D91-CE9D-D01C-FD17-F323F20C3787}"/>
          </ac:spMkLst>
        </pc:spChg>
        <pc:spChg chg="add del">
          <ac:chgData name="larry baucum" userId="ce1ac23ad0661a98" providerId="LiveId" clId="{C1F7C2F3-01C1-4568-8F52-6237FBCC29BD}" dt="2023-12-11T03:32:38.027" v="3509" actId="26606"/>
          <ac:spMkLst>
            <pc:docMk/>
            <pc:sldMk cId="2569509781" sldId="263"/>
            <ac:spMk id="9" creationId="{D98318E6-69F4-42F4-AB85-F01AA0DAF3A4}"/>
          </ac:spMkLst>
        </pc:spChg>
        <pc:spChg chg="add del">
          <ac:chgData name="larry baucum" userId="ce1ac23ad0661a98" providerId="LiveId" clId="{C1F7C2F3-01C1-4568-8F52-6237FBCC29BD}" dt="2023-12-11T03:32:48.645" v="3512" actId="26606"/>
          <ac:spMkLst>
            <pc:docMk/>
            <pc:sldMk cId="2569509781" sldId="263"/>
            <ac:spMk id="13" creationId="{94AB646F-3BE3-47A3-B14F-9CB84F6BF5BD}"/>
          </ac:spMkLst>
        </pc:spChg>
        <pc:spChg chg="add del">
          <ac:chgData name="larry baucum" userId="ce1ac23ad0661a98" providerId="LiveId" clId="{C1F7C2F3-01C1-4568-8F52-6237FBCC29BD}" dt="2023-12-11T03:32:50.489" v="3515" actId="26606"/>
          <ac:spMkLst>
            <pc:docMk/>
            <pc:sldMk cId="2569509781" sldId="263"/>
            <ac:spMk id="18" creationId="{D98318E6-69F4-42F4-AB85-F01AA0DAF3A4}"/>
          </ac:spMkLst>
        </pc:spChg>
        <pc:spChg chg="add">
          <ac:chgData name="larry baucum" userId="ce1ac23ad0661a98" providerId="LiveId" clId="{C1F7C2F3-01C1-4568-8F52-6237FBCC29BD}" dt="2023-12-11T03:32:50.582" v="3517" actId="26606"/>
          <ac:spMkLst>
            <pc:docMk/>
            <pc:sldMk cId="2569509781" sldId="263"/>
            <ac:spMk id="23" creationId="{94AB646F-3BE3-47A3-B14F-9CB84F6BF5BD}"/>
          </ac:spMkLst>
        </pc:spChg>
        <pc:spChg chg="add del mod replId">
          <ac:chgData name="larry baucum" userId="ce1ac23ad0661a98" providerId="LiveId" clId="{C1F7C2F3-01C1-4568-8F52-6237FBCC29BD}" dt="2023-12-11T03:32:50.582" v="3517" actId="26606"/>
          <ac:spMkLst>
            <pc:docMk/>
            <pc:sldMk cId="2569509781" sldId="263"/>
            <ac:spMk id="26" creationId="{5820A4BF-08D2-4CC2-1001-608C5A07E7E7}"/>
          </ac:spMkLst>
        </pc:spChg>
        <pc:spChg chg="add del mod replId">
          <ac:chgData name="larry baucum" userId="ce1ac23ad0661a98" providerId="LiveId" clId="{C1F7C2F3-01C1-4568-8F52-6237FBCC29BD}" dt="2023-12-11T03:32:50.582" v="3517" actId="26606"/>
          <ac:spMkLst>
            <pc:docMk/>
            <pc:sldMk cId="2569509781" sldId="263"/>
            <ac:spMk id="27" creationId="{217F663E-F63E-022F-37AC-87FC7BEA776F}"/>
          </ac:spMkLst>
        </pc:spChg>
        <pc:picChg chg="add del">
          <ac:chgData name="larry baucum" userId="ce1ac23ad0661a98" providerId="LiveId" clId="{C1F7C2F3-01C1-4568-8F52-6237FBCC29BD}" dt="2023-12-11T03:32:38.027" v="3509" actId="26606"/>
          <ac:picMkLst>
            <pc:docMk/>
            <pc:sldMk cId="2569509781" sldId="263"/>
            <ac:picMk id="5" creationId="{5FB78CB6-9EE3-F9E3-E8B2-BC26F66C3177}"/>
          </ac:picMkLst>
        </pc:picChg>
        <pc:picChg chg="add del">
          <ac:chgData name="larry baucum" userId="ce1ac23ad0661a98" providerId="LiveId" clId="{C1F7C2F3-01C1-4568-8F52-6237FBCC29BD}" dt="2023-12-11T03:32:38.027" v="3509" actId="26606"/>
          <ac:picMkLst>
            <pc:docMk/>
            <pc:sldMk cId="2569509781" sldId="263"/>
            <ac:picMk id="11" creationId="{559DF61F-9058-49C9-8F75-DC501F983B0E}"/>
          </ac:picMkLst>
        </pc:picChg>
        <pc:picChg chg="add del">
          <ac:chgData name="larry baucum" userId="ce1ac23ad0661a98" providerId="LiveId" clId="{C1F7C2F3-01C1-4568-8F52-6237FBCC29BD}" dt="2023-12-11T03:32:48.645" v="3512" actId="26606"/>
          <ac:picMkLst>
            <pc:docMk/>
            <pc:sldMk cId="2569509781" sldId="263"/>
            <ac:picMk id="14" creationId="{66CCC55C-405F-3649-D822-E6303EE45256}"/>
          </ac:picMkLst>
        </pc:picChg>
        <pc:picChg chg="add del">
          <ac:chgData name="larry baucum" userId="ce1ac23ad0661a98" providerId="LiveId" clId="{C1F7C2F3-01C1-4568-8F52-6237FBCC29BD}" dt="2023-12-11T03:32:48.645" v="3512" actId="26606"/>
          <ac:picMkLst>
            <pc:docMk/>
            <pc:sldMk cId="2569509781" sldId="263"/>
            <ac:picMk id="15" creationId="{E0BE7827-5B1A-4F37-BF70-19F7C5C6BDEB}"/>
          </ac:picMkLst>
        </pc:picChg>
        <pc:picChg chg="add del">
          <ac:chgData name="larry baucum" userId="ce1ac23ad0661a98" providerId="LiveId" clId="{C1F7C2F3-01C1-4568-8F52-6237FBCC29BD}" dt="2023-12-11T03:32:50.489" v="3515" actId="26606"/>
          <ac:picMkLst>
            <pc:docMk/>
            <pc:sldMk cId="2569509781" sldId="263"/>
            <ac:picMk id="19" creationId="{5FB78CB6-9EE3-F9E3-E8B2-BC26F66C3177}"/>
          </ac:picMkLst>
        </pc:picChg>
        <pc:picChg chg="add del">
          <ac:chgData name="larry baucum" userId="ce1ac23ad0661a98" providerId="LiveId" clId="{C1F7C2F3-01C1-4568-8F52-6237FBCC29BD}" dt="2023-12-11T03:32:50.489" v="3515" actId="26606"/>
          <ac:picMkLst>
            <pc:docMk/>
            <pc:sldMk cId="2569509781" sldId="263"/>
            <ac:picMk id="20" creationId="{559DF61F-9058-49C9-8F75-DC501F983B0E}"/>
          </ac:picMkLst>
        </pc:picChg>
        <pc:picChg chg="add">
          <ac:chgData name="larry baucum" userId="ce1ac23ad0661a98" providerId="LiveId" clId="{C1F7C2F3-01C1-4568-8F52-6237FBCC29BD}" dt="2023-12-11T03:32:50.582" v="3517" actId="26606"/>
          <ac:picMkLst>
            <pc:docMk/>
            <pc:sldMk cId="2569509781" sldId="263"/>
            <ac:picMk id="24" creationId="{66CCC55C-405F-3649-D822-E6303EE45256}"/>
          </ac:picMkLst>
        </pc:picChg>
        <pc:picChg chg="add">
          <ac:chgData name="larry baucum" userId="ce1ac23ad0661a98" providerId="LiveId" clId="{C1F7C2F3-01C1-4568-8F52-6237FBCC29BD}" dt="2023-12-11T03:32:50.582" v="3517" actId="26606"/>
          <ac:picMkLst>
            <pc:docMk/>
            <pc:sldMk cId="2569509781" sldId="263"/>
            <ac:picMk id="25" creationId="{E0BE7827-5B1A-4F37-BF70-19F7C5C6BDEB}"/>
          </ac:picMkLst>
        </pc:picChg>
      </pc:sldChg>
      <pc:sldChg chg="addSp delSp modSp new mod modTransition setBg modAnim">
        <pc:chgData name="larry baucum" userId="ce1ac23ad0661a98" providerId="LiveId" clId="{C1F7C2F3-01C1-4568-8F52-6237FBCC29BD}" dt="2023-12-12T16:45:42.834" v="6623" actId="20577"/>
        <pc:sldMkLst>
          <pc:docMk/>
          <pc:sldMk cId="1922822542" sldId="264"/>
        </pc:sldMkLst>
        <pc:spChg chg="mod">
          <ac:chgData name="larry baucum" userId="ce1ac23ad0661a98" providerId="LiveId" clId="{C1F7C2F3-01C1-4568-8F52-6237FBCC29BD}" dt="2023-12-12T08:36:25.427" v="5238" actId="26606"/>
          <ac:spMkLst>
            <pc:docMk/>
            <pc:sldMk cId="1922822542" sldId="264"/>
            <ac:spMk id="2" creationId="{5EA4334C-3169-A968-C862-78F1FC470D90}"/>
          </ac:spMkLst>
        </pc:spChg>
        <pc:spChg chg="add del mod ord">
          <ac:chgData name="larry baucum" userId="ce1ac23ad0661a98" providerId="LiveId" clId="{C1F7C2F3-01C1-4568-8F52-6237FBCC29BD}" dt="2023-12-12T08:34:55.338" v="5228" actId="26606"/>
          <ac:spMkLst>
            <pc:docMk/>
            <pc:sldMk cId="1922822542" sldId="264"/>
            <ac:spMk id="3" creationId="{645B26D8-0172-CD97-EE54-A1C0B64FD801}"/>
          </ac:spMkLst>
        </pc:spChg>
        <pc:spChg chg="add del">
          <ac:chgData name="larry baucum" userId="ce1ac23ad0661a98" providerId="LiveId" clId="{C1F7C2F3-01C1-4568-8F52-6237FBCC29BD}" dt="2023-12-12T08:33:12.125" v="5194" actId="26606"/>
          <ac:spMkLst>
            <pc:docMk/>
            <pc:sldMk cId="1922822542" sldId="264"/>
            <ac:spMk id="9" creationId="{2A2456A0-13DF-4BA8-9BDD-168E874C4211}"/>
          </ac:spMkLst>
        </pc:spChg>
        <pc:spChg chg="add del">
          <ac:chgData name="larry baucum" userId="ce1ac23ad0661a98" providerId="LiveId" clId="{C1F7C2F3-01C1-4568-8F52-6237FBCC29BD}" dt="2023-12-12T08:28:53.101" v="5160" actId="26606"/>
          <ac:spMkLst>
            <pc:docMk/>
            <pc:sldMk cId="1922822542" sldId="264"/>
            <ac:spMk id="16" creationId="{2A2456A0-13DF-4BA8-9BDD-168E874C4211}"/>
          </ac:spMkLst>
        </pc:spChg>
        <pc:spChg chg="add del">
          <ac:chgData name="larry baucum" userId="ce1ac23ad0661a98" providerId="LiveId" clId="{C1F7C2F3-01C1-4568-8F52-6237FBCC29BD}" dt="2023-12-12T08:33:48.246" v="5199" actId="26606"/>
          <ac:spMkLst>
            <pc:docMk/>
            <pc:sldMk cId="1922822542" sldId="264"/>
            <ac:spMk id="17" creationId="{94AB646F-3BE3-47A3-B14F-9CB84F6BF5BD}"/>
          </ac:spMkLst>
        </pc:spChg>
        <pc:spChg chg="add del">
          <ac:chgData name="larry baucum" userId="ce1ac23ad0661a98" providerId="LiveId" clId="{C1F7C2F3-01C1-4568-8F52-6237FBCC29BD}" dt="2023-12-12T08:29:01.010" v="5162" actId="26606"/>
          <ac:spMkLst>
            <pc:docMk/>
            <pc:sldMk cId="1922822542" sldId="264"/>
            <ac:spMk id="20" creationId="{95CB840F-8E41-4CA5-B79B-25CC80AD234A}"/>
          </ac:spMkLst>
        </pc:spChg>
        <pc:spChg chg="add del">
          <ac:chgData name="larry baucum" userId="ce1ac23ad0661a98" providerId="LiveId" clId="{C1F7C2F3-01C1-4568-8F52-6237FBCC29BD}" dt="2023-12-12T08:33:53.351" v="5201" actId="26606"/>
          <ac:spMkLst>
            <pc:docMk/>
            <pc:sldMk cId="1922822542" sldId="264"/>
            <ac:spMk id="21" creationId="{A98FD4FC-479A-4C2B-84A5-CF81E055FBC0}"/>
          </ac:spMkLst>
        </pc:spChg>
        <pc:spChg chg="add del">
          <ac:chgData name="larry baucum" userId="ce1ac23ad0661a98" providerId="LiveId" clId="{C1F7C2F3-01C1-4568-8F52-6237FBCC29BD}" dt="2023-12-12T08:29:08.475" v="5164" actId="26606"/>
          <ac:spMkLst>
            <pc:docMk/>
            <pc:sldMk cId="1922822542" sldId="264"/>
            <ac:spMk id="22" creationId="{FF486E2F-D0C1-4083-88AE-1015B8F6EBE3}"/>
          </ac:spMkLst>
        </pc:spChg>
        <pc:spChg chg="add del">
          <ac:chgData name="larry baucum" userId="ce1ac23ad0661a98" providerId="LiveId" clId="{C1F7C2F3-01C1-4568-8F52-6237FBCC29BD}" dt="2023-12-12T08:33:53.351" v="5201" actId="26606"/>
          <ac:spMkLst>
            <pc:docMk/>
            <pc:sldMk cId="1922822542" sldId="264"/>
            <ac:spMk id="24" creationId="{37D54B6C-87D0-4C03-8335-3955179D2B5B}"/>
          </ac:spMkLst>
        </pc:spChg>
        <pc:spChg chg="add del">
          <ac:chgData name="larry baucum" userId="ce1ac23ad0661a98" providerId="LiveId" clId="{C1F7C2F3-01C1-4568-8F52-6237FBCC29BD}" dt="2023-12-12T08:33:10.409" v="5192" actId="26606"/>
          <ac:spMkLst>
            <pc:docMk/>
            <pc:sldMk cId="1922822542" sldId="264"/>
            <ac:spMk id="25" creationId="{2A2456A0-13DF-4BA8-9BDD-168E874C4211}"/>
          </ac:spMkLst>
        </pc:spChg>
        <pc:spChg chg="add del">
          <ac:chgData name="larry baucum" userId="ce1ac23ad0661a98" providerId="LiveId" clId="{C1F7C2F3-01C1-4568-8F52-6237FBCC29BD}" dt="2023-12-12T08:34:01.574" v="5203" actId="26606"/>
          <ac:spMkLst>
            <pc:docMk/>
            <pc:sldMk cId="1922822542" sldId="264"/>
            <ac:spMk id="27" creationId="{FF486E2F-D0C1-4083-88AE-1015B8F6EBE3}"/>
          </ac:spMkLst>
        </pc:spChg>
        <pc:spChg chg="add del">
          <ac:chgData name="larry baucum" userId="ce1ac23ad0661a98" providerId="LiveId" clId="{C1F7C2F3-01C1-4568-8F52-6237FBCC29BD}" dt="2023-12-12T08:34:03.732" v="5205" actId="26606"/>
          <ac:spMkLst>
            <pc:docMk/>
            <pc:sldMk cId="1922822542" sldId="264"/>
            <ac:spMk id="30" creationId="{2A2456A0-13DF-4BA8-9BDD-168E874C4211}"/>
          </ac:spMkLst>
        </pc:spChg>
        <pc:spChg chg="add del">
          <ac:chgData name="larry baucum" userId="ce1ac23ad0661a98" providerId="LiveId" clId="{C1F7C2F3-01C1-4568-8F52-6237FBCC29BD}" dt="2023-12-12T08:30:43.361" v="5173" actId="26606"/>
          <ac:spMkLst>
            <pc:docMk/>
            <pc:sldMk cId="1922822542" sldId="264"/>
            <ac:spMk id="31" creationId="{2A2456A0-13DF-4BA8-9BDD-168E874C4211}"/>
          </ac:spMkLst>
        </pc:spChg>
        <pc:spChg chg="add del">
          <ac:chgData name="larry baucum" userId="ce1ac23ad0661a98" providerId="LiveId" clId="{C1F7C2F3-01C1-4568-8F52-6237FBCC29BD}" dt="2023-12-12T08:34:12.110" v="5207" actId="26606"/>
          <ac:spMkLst>
            <pc:docMk/>
            <pc:sldMk cId="1922822542" sldId="264"/>
            <ac:spMk id="34" creationId="{3A7F5D76-1FEC-470A-B476-70574A89C72A}"/>
          </ac:spMkLst>
        </pc:spChg>
        <pc:spChg chg="add del">
          <ac:chgData name="larry baucum" userId="ce1ac23ad0661a98" providerId="LiveId" clId="{C1F7C2F3-01C1-4568-8F52-6237FBCC29BD}" dt="2023-12-12T08:33:03.141" v="5185" actId="26606"/>
          <ac:spMkLst>
            <pc:docMk/>
            <pc:sldMk cId="1922822542" sldId="264"/>
            <ac:spMk id="35" creationId="{3A7F5D76-1FEC-470A-B476-70574A89C72A}"/>
          </ac:spMkLst>
        </pc:spChg>
        <pc:spChg chg="add del">
          <ac:chgData name="larry baucum" userId="ce1ac23ad0661a98" providerId="LiveId" clId="{C1F7C2F3-01C1-4568-8F52-6237FBCC29BD}" dt="2023-12-12T08:34:14.322" v="5209" actId="26606"/>
          <ac:spMkLst>
            <pc:docMk/>
            <pc:sldMk cId="1922822542" sldId="264"/>
            <ac:spMk id="36" creationId="{2A2456A0-13DF-4BA8-9BDD-168E874C4211}"/>
          </ac:spMkLst>
        </pc:spChg>
        <pc:spChg chg="add del">
          <ac:chgData name="larry baucum" userId="ce1ac23ad0661a98" providerId="LiveId" clId="{C1F7C2F3-01C1-4568-8F52-6237FBCC29BD}" dt="2023-12-12T08:34:55.338" v="5228" actId="26606"/>
          <ac:spMkLst>
            <pc:docMk/>
            <pc:sldMk cId="1922822542" sldId="264"/>
            <ac:spMk id="39" creationId="{3A7F5D76-1FEC-470A-B476-70574A89C72A}"/>
          </ac:spMkLst>
        </pc:spChg>
        <pc:spChg chg="add del">
          <ac:chgData name="larry baucum" userId="ce1ac23ad0661a98" providerId="LiveId" clId="{C1F7C2F3-01C1-4568-8F52-6237FBCC29BD}" dt="2023-12-12T08:34:25.740" v="5213" actId="26606"/>
          <ac:spMkLst>
            <pc:docMk/>
            <pc:sldMk cId="1922822542" sldId="264"/>
            <ac:spMk id="44" creationId="{3A7F5D76-1FEC-470A-B476-70574A89C72A}"/>
          </ac:spMkLst>
        </pc:spChg>
        <pc:spChg chg="add del">
          <ac:chgData name="larry baucum" userId="ce1ac23ad0661a98" providerId="LiveId" clId="{C1F7C2F3-01C1-4568-8F52-6237FBCC29BD}" dt="2023-12-12T08:34:27.775" v="5215" actId="26606"/>
          <ac:spMkLst>
            <pc:docMk/>
            <pc:sldMk cId="1922822542" sldId="264"/>
            <ac:spMk id="47" creationId="{2A2456A0-13DF-4BA8-9BDD-168E874C4211}"/>
          </ac:spMkLst>
        </pc:spChg>
        <pc:spChg chg="add del">
          <ac:chgData name="larry baucum" userId="ce1ac23ad0661a98" providerId="LiveId" clId="{C1F7C2F3-01C1-4568-8F52-6237FBCC29BD}" dt="2023-12-12T08:34:28.776" v="5217" actId="26606"/>
          <ac:spMkLst>
            <pc:docMk/>
            <pc:sldMk cId="1922822542" sldId="264"/>
            <ac:spMk id="49" creationId="{4608E264-926B-434A-8D58-87ACA185D82C}"/>
          </ac:spMkLst>
        </pc:spChg>
        <pc:spChg chg="add del">
          <ac:chgData name="larry baucum" userId="ce1ac23ad0661a98" providerId="LiveId" clId="{C1F7C2F3-01C1-4568-8F52-6237FBCC29BD}" dt="2023-12-12T08:34:33.895" v="5219" actId="26606"/>
          <ac:spMkLst>
            <pc:docMk/>
            <pc:sldMk cId="1922822542" sldId="264"/>
            <ac:spMk id="52" creationId="{FF486E2F-D0C1-4083-88AE-1015B8F6EBE3}"/>
          </ac:spMkLst>
        </pc:spChg>
        <pc:spChg chg="add del">
          <ac:chgData name="larry baucum" userId="ce1ac23ad0661a98" providerId="LiveId" clId="{C1F7C2F3-01C1-4568-8F52-6237FBCC29BD}" dt="2023-12-12T08:34:38.095" v="5221" actId="26606"/>
          <ac:spMkLst>
            <pc:docMk/>
            <pc:sldMk cId="1922822542" sldId="264"/>
            <ac:spMk id="55" creationId="{95CB840F-8E41-4CA5-B79B-25CC80AD234A}"/>
          </ac:spMkLst>
        </pc:spChg>
        <pc:spChg chg="add del">
          <ac:chgData name="larry baucum" userId="ce1ac23ad0661a98" providerId="LiveId" clId="{C1F7C2F3-01C1-4568-8F52-6237FBCC29BD}" dt="2023-12-12T08:34:40.037" v="5223" actId="26606"/>
          <ac:spMkLst>
            <pc:docMk/>
            <pc:sldMk cId="1922822542" sldId="264"/>
            <ac:spMk id="57" creationId="{3A7F5D76-1FEC-470A-B476-70574A89C72A}"/>
          </ac:spMkLst>
        </pc:spChg>
        <pc:spChg chg="add del">
          <ac:chgData name="larry baucum" userId="ce1ac23ad0661a98" providerId="LiveId" clId="{C1F7C2F3-01C1-4568-8F52-6237FBCC29BD}" dt="2023-12-12T08:34:47.881" v="5225" actId="26606"/>
          <ac:spMkLst>
            <pc:docMk/>
            <pc:sldMk cId="1922822542" sldId="264"/>
            <ac:spMk id="59" creationId="{3A7F5D76-1FEC-470A-B476-70574A89C72A}"/>
          </ac:spMkLst>
        </pc:spChg>
        <pc:spChg chg="add del">
          <ac:chgData name="larry baucum" userId="ce1ac23ad0661a98" providerId="LiveId" clId="{C1F7C2F3-01C1-4568-8F52-6237FBCC29BD}" dt="2023-12-12T08:34:55.322" v="5227" actId="26606"/>
          <ac:spMkLst>
            <pc:docMk/>
            <pc:sldMk cId="1922822542" sldId="264"/>
            <ac:spMk id="62" creationId="{991E3E68-B79D-4D0B-9917-2CDE4CDF587B}"/>
          </ac:spMkLst>
        </pc:spChg>
        <pc:spChg chg="add del">
          <ac:chgData name="larry baucum" userId="ce1ac23ad0661a98" providerId="LiveId" clId="{C1F7C2F3-01C1-4568-8F52-6237FBCC29BD}" dt="2023-12-12T08:34:55.322" v="5227" actId="26606"/>
          <ac:spMkLst>
            <pc:docMk/>
            <pc:sldMk cId="1922822542" sldId="264"/>
            <ac:spMk id="64" creationId="{645B26D8-0172-CD97-EE54-A1C0B64FD801}"/>
          </ac:spMkLst>
        </pc:spChg>
        <pc:spChg chg="add del">
          <ac:chgData name="larry baucum" userId="ce1ac23ad0661a98" providerId="LiveId" clId="{C1F7C2F3-01C1-4568-8F52-6237FBCC29BD}" dt="2023-12-12T08:36:25.427" v="5239" actId="26606"/>
          <ac:spMkLst>
            <pc:docMk/>
            <pc:sldMk cId="1922822542" sldId="264"/>
            <ac:spMk id="66" creationId="{BB96281C-838D-4BCD-BE5A-552E3519CC38}"/>
          </ac:spMkLst>
        </pc:spChg>
        <pc:spChg chg="add mod">
          <ac:chgData name="larry baucum" userId="ce1ac23ad0661a98" providerId="LiveId" clId="{C1F7C2F3-01C1-4568-8F52-6237FBCC29BD}" dt="2023-12-12T16:45:42.834" v="6623" actId="20577"/>
          <ac:spMkLst>
            <pc:docMk/>
            <pc:sldMk cId="1922822542" sldId="264"/>
            <ac:spMk id="67" creationId="{645B26D8-0172-CD97-EE54-A1C0B64FD801}"/>
          </ac:spMkLst>
        </pc:spChg>
        <pc:spChg chg="add del">
          <ac:chgData name="larry baucum" userId="ce1ac23ad0661a98" providerId="LiveId" clId="{C1F7C2F3-01C1-4568-8F52-6237FBCC29BD}" dt="2023-12-12T08:36:25.427" v="5239" actId="26606"/>
          <ac:spMkLst>
            <pc:docMk/>
            <pc:sldMk cId="1922822542" sldId="264"/>
            <ac:spMk id="68" creationId="{A0DBF9AA-DD4B-4A5E-B4E5-CA1FD99D2CF7}"/>
          </ac:spMkLst>
        </pc:spChg>
        <pc:spChg chg="add del">
          <ac:chgData name="larry baucum" userId="ce1ac23ad0661a98" providerId="LiveId" clId="{C1F7C2F3-01C1-4568-8F52-6237FBCC29BD}" dt="2023-12-12T08:36:17.893" v="5234" actId="26606"/>
          <ac:spMkLst>
            <pc:docMk/>
            <pc:sldMk cId="1922822542" sldId="264"/>
            <ac:spMk id="73" creationId="{2A2456A0-13DF-4BA8-9BDD-168E874C4211}"/>
          </ac:spMkLst>
        </pc:spChg>
        <pc:spChg chg="add del">
          <ac:chgData name="larry baucum" userId="ce1ac23ad0661a98" providerId="LiveId" clId="{C1F7C2F3-01C1-4568-8F52-6237FBCC29BD}" dt="2023-12-12T08:36:19.553" v="5236" actId="26606"/>
          <ac:spMkLst>
            <pc:docMk/>
            <pc:sldMk cId="1922822542" sldId="264"/>
            <ac:spMk id="77" creationId="{A98FD4FC-479A-4C2B-84A5-CF81E055FBC0}"/>
          </ac:spMkLst>
        </pc:spChg>
        <pc:spChg chg="add del">
          <ac:chgData name="larry baucum" userId="ce1ac23ad0661a98" providerId="LiveId" clId="{C1F7C2F3-01C1-4568-8F52-6237FBCC29BD}" dt="2023-12-12T08:36:19.553" v="5236" actId="26606"/>
          <ac:spMkLst>
            <pc:docMk/>
            <pc:sldMk cId="1922822542" sldId="264"/>
            <ac:spMk id="78" creationId="{37D54B6C-87D0-4C03-8335-3955179D2B5B}"/>
          </ac:spMkLst>
        </pc:spChg>
        <pc:spChg chg="add del">
          <ac:chgData name="larry baucum" userId="ce1ac23ad0661a98" providerId="LiveId" clId="{C1F7C2F3-01C1-4568-8F52-6237FBCC29BD}" dt="2023-12-12T08:36:25.427" v="5238" actId="26606"/>
          <ac:spMkLst>
            <pc:docMk/>
            <pc:sldMk cId="1922822542" sldId="264"/>
            <ac:spMk id="80" creationId="{2A2456A0-13DF-4BA8-9BDD-168E874C4211}"/>
          </ac:spMkLst>
        </pc:spChg>
        <pc:spChg chg="add">
          <ac:chgData name="larry baucum" userId="ce1ac23ad0661a98" providerId="LiveId" clId="{C1F7C2F3-01C1-4568-8F52-6237FBCC29BD}" dt="2023-12-12T08:36:25.427" v="5239" actId="26606"/>
          <ac:spMkLst>
            <pc:docMk/>
            <pc:sldMk cId="1922822542" sldId="264"/>
            <ac:spMk id="83" creationId="{BB96281C-838D-4BCD-BE5A-552E3519CC38}"/>
          </ac:spMkLst>
        </pc:spChg>
        <pc:spChg chg="add">
          <ac:chgData name="larry baucum" userId="ce1ac23ad0661a98" providerId="LiveId" clId="{C1F7C2F3-01C1-4568-8F52-6237FBCC29BD}" dt="2023-12-12T08:36:25.427" v="5239" actId="26606"/>
          <ac:spMkLst>
            <pc:docMk/>
            <pc:sldMk cId="1922822542" sldId="264"/>
            <ac:spMk id="84" creationId="{A0DBF9AA-DD4B-4A5E-B4E5-CA1FD99D2CF7}"/>
          </ac:spMkLst>
        </pc:spChg>
        <pc:graphicFrameChg chg="add del">
          <ac:chgData name="larry baucum" userId="ce1ac23ad0661a98" providerId="LiveId" clId="{C1F7C2F3-01C1-4568-8F52-6237FBCC29BD}" dt="2023-12-12T08:34:40.037" v="5223" actId="26606"/>
          <ac:graphicFrameMkLst>
            <pc:docMk/>
            <pc:sldMk cId="1922822542" sldId="264"/>
            <ac:graphicFrameMk id="41" creationId="{21535B86-71E1-EDFC-9A84-5D450FD7FE28}"/>
          </ac:graphicFrameMkLst>
        </pc:graphicFrameChg>
        <pc:graphicFrameChg chg="add del">
          <ac:chgData name="larry baucum" userId="ce1ac23ad0661a98" providerId="LiveId" clId="{C1F7C2F3-01C1-4568-8F52-6237FBCC29BD}" dt="2023-12-12T08:34:47.881" v="5225" actId="26606"/>
          <ac:graphicFrameMkLst>
            <pc:docMk/>
            <pc:sldMk cId="1922822542" sldId="264"/>
            <ac:graphicFrameMk id="60" creationId="{7C4E1340-B586-23D9-CAFF-087578BDC6A0}"/>
          </ac:graphicFrameMkLst>
        </pc:graphicFrameChg>
        <pc:picChg chg="add del mod">
          <ac:chgData name="larry baucum" userId="ce1ac23ad0661a98" providerId="LiveId" clId="{C1F7C2F3-01C1-4568-8F52-6237FBCC29BD}" dt="2023-12-12T08:33:14.927" v="5196"/>
          <ac:picMkLst>
            <pc:docMk/>
            <pc:sldMk cId="1922822542" sldId="264"/>
            <ac:picMk id="4" creationId="{672F2BEC-1FBB-E8BB-6334-D3FE44480170}"/>
          </ac:picMkLst>
        </pc:picChg>
        <pc:picChg chg="add del mod">
          <ac:chgData name="larry baucum" userId="ce1ac23ad0661a98" providerId="LiveId" clId="{C1F7C2F3-01C1-4568-8F52-6237FBCC29BD}" dt="2023-12-12T08:33:08.017" v="5190"/>
          <ac:picMkLst>
            <pc:docMk/>
            <pc:sldMk cId="1922822542" sldId="264"/>
            <ac:picMk id="5" creationId="{DA85BD13-D0F7-5E49-96D1-FD4D83A1628D}"/>
          </ac:picMkLst>
        </pc:picChg>
        <pc:picChg chg="add del">
          <ac:chgData name="larry baucum" userId="ce1ac23ad0661a98" providerId="LiveId" clId="{C1F7C2F3-01C1-4568-8F52-6237FBCC29BD}" dt="2023-12-12T08:33:02.562" v="5184"/>
          <ac:picMkLst>
            <pc:docMk/>
            <pc:sldMk cId="1922822542" sldId="264"/>
            <ac:picMk id="6" creationId="{24F96DB6-4E86-1D2C-B06D-2AA74BB75709}"/>
          </ac:picMkLst>
        </pc:picChg>
        <pc:picChg chg="add del mod">
          <ac:chgData name="larry baucum" userId="ce1ac23ad0661a98" providerId="LiveId" clId="{C1F7C2F3-01C1-4568-8F52-6237FBCC29BD}" dt="2023-12-12T08:33:01.091" v="5181" actId="22"/>
          <ac:picMkLst>
            <pc:docMk/>
            <pc:sldMk cId="1922822542" sldId="264"/>
            <ac:picMk id="8" creationId="{AF56B504-1E89-1763-3296-AA625054FE92}"/>
          </ac:picMkLst>
        </pc:picChg>
        <pc:picChg chg="add del">
          <ac:chgData name="larry baucum" userId="ce1ac23ad0661a98" providerId="LiveId" clId="{C1F7C2F3-01C1-4568-8F52-6237FBCC29BD}" dt="2023-12-12T08:33:12.125" v="5194" actId="26606"/>
          <ac:picMkLst>
            <pc:docMk/>
            <pc:sldMk cId="1922822542" sldId="264"/>
            <ac:picMk id="11" creationId="{7AEE9CAC-347C-43C2-AE87-6BC5566E6068}"/>
          </ac:picMkLst>
        </pc:picChg>
        <pc:picChg chg="add mod">
          <ac:chgData name="larry baucum" userId="ce1ac23ad0661a98" providerId="LiveId" clId="{C1F7C2F3-01C1-4568-8F52-6237FBCC29BD}" dt="2023-12-12T08:36:36.689" v="5240" actId="27614"/>
          <ac:picMkLst>
            <pc:docMk/>
            <pc:sldMk cId="1922822542" sldId="264"/>
            <ac:picMk id="12" creationId="{D7839B08-8063-8995-3692-C9593411CFAA}"/>
          </ac:picMkLst>
        </pc:picChg>
        <pc:picChg chg="add del">
          <ac:chgData name="larry baucum" userId="ce1ac23ad0661a98" providerId="LiveId" clId="{C1F7C2F3-01C1-4568-8F52-6237FBCC29BD}" dt="2023-12-12T08:28:53.101" v="5160" actId="26606"/>
          <ac:picMkLst>
            <pc:docMk/>
            <pc:sldMk cId="1922822542" sldId="264"/>
            <ac:picMk id="18" creationId="{7AEE9CAC-347C-43C2-AE87-6BC5566E6068}"/>
          </ac:picMkLst>
        </pc:picChg>
        <pc:picChg chg="add del">
          <ac:chgData name="larry baucum" userId="ce1ac23ad0661a98" providerId="LiveId" clId="{C1F7C2F3-01C1-4568-8F52-6237FBCC29BD}" dt="2023-12-12T08:33:48.246" v="5199" actId="26606"/>
          <ac:picMkLst>
            <pc:docMk/>
            <pc:sldMk cId="1922822542" sldId="264"/>
            <ac:picMk id="19" creationId="{E0BE7827-5B1A-4F37-BF70-19F7C5C6BDEB}"/>
          </ac:picMkLst>
        </pc:picChg>
        <pc:picChg chg="add del">
          <ac:chgData name="larry baucum" userId="ce1ac23ad0661a98" providerId="LiveId" clId="{C1F7C2F3-01C1-4568-8F52-6237FBCC29BD}" dt="2023-12-12T08:29:08.475" v="5164" actId="26606"/>
          <ac:picMkLst>
            <pc:docMk/>
            <pc:sldMk cId="1922822542" sldId="264"/>
            <ac:picMk id="23" creationId="{AD661026-DE64-47F1-9F88-0847B5FB3560}"/>
          </ac:picMkLst>
        </pc:picChg>
        <pc:picChg chg="add del">
          <ac:chgData name="larry baucum" userId="ce1ac23ad0661a98" providerId="LiveId" clId="{C1F7C2F3-01C1-4568-8F52-6237FBCC29BD}" dt="2023-12-12T08:33:10.409" v="5192" actId="26606"/>
          <ac:picMkLst>
            <pc:docMk/>
            <pc:sldMk cId="1922822542" sldId="264"/>
            <ac:picMk id="26" creationId="{7AEE9CAC-347C-43C2-AE87-6BC5566E6068}"/>
          </ac:picMkLst>
        </pc:picChg>
        <pc:picChg chg="add del">
          <ac:chgData name="larry baucum" userId="ce1ac23ad0661a98" providerId="LiveId" clId="{C1F7C2F3-01C1-4568-8F52-6237FBCC29BD}" dt="2023-12-12T08:34:01.574" v="5203" actId="26606"/>
          <ac:picMkLst>
            <pc:docMk/>
            <pc:sldMk cId="1922822542" sldId="264"/>
            <ac:picMk id="28" creationId="{AD661026-DE64-47F1-9F88-0847B5FB3560}"/>
          </ac:picMkLst>
        </pc:picChg>
        <pc:picChg chg="add del">
          <ac:chgData name="larry baucum" userId="ce1ac23ad0661a98" providerId="LiveId" clId="{C1F7C2F3-01C1-4568-8F52-6237FBCC29BD}" dt="2023-12-12T08:34:03.732" v="5205" actId="26606"/>
          <ac:picMkLst>
            <pc:docMk/>
            <pc:sldMk cId="1922822542" sldId="264"/>
            <ac:picMk id="32" creationId="{7AEE9CAC-347C-43C2-AE87-6BC5566E6068}"/>
          </ac:picMkLst>
        </pc:picChg>
        <pc:picChg chg="add del">
          <ac:chgData name="larry baucum" userId="ce1ac23ad0661a98" providerId="LiveId" clId="{C1F7C2F3-01C1-4568-8F52-6237FBCC29BD}" dt="2023-12-12T08:30:43.361" v="5173" actId="26606"/>
          <ac:picMkLst>
            <pc:docMk/>
            <pc:sldMk cId="1922822542" sldId="264"/>
            <ac:picMk id="33" creationId="{7AEE9CAC-347C-43C2-AE87-6BC5566E6068}"/>
          </ac:picMkLst>
        </pc:picChg>
        <pc:picChg chg="add del">
          <ac:chgData name="larry baucum" userId="ce1ac23ad0661a98" providerId="LiveId" clId="{C1F7C2F3-01C1-4568-8F52-6237FBCC29BD}" dt="2023-12-12T08:34:14.322" v="5209" actId="26606"/>
          <ac:picMkLst>
            <pc:docMk/>
            <pc:sldMk cId="1922822542" sldId="264"/>
            <ac:picMk id="37" creationId="{7AEE9CAC-347C-43C2-AE87-6BC5566E6068}"/>
          </ac:picMkLst>
        </pc:picChg>
        <pc:picChg chg="add del">
          <ac:chgData name="larry baucum" userId="ce1ac23ad0661a98" providerId="LiveId" clId="{C1F7C2F3-01C1-4568-8F52-6237FBCC29BD}" dt="2023-12-12T08:34:27.775" v="5215" actId="26606"/>
          <ac:picMkLst>
            <pc:docMk/>
            <pc:sldMk cId="1922822542" sldId="264"/>
            <ac:picMk id="46" creationId="{7AEE9CAC-347C-43C2-AE87-6BC5566E6068}"/>
          </ac:picMkLst>
        </pc:picChg>
        <pc:picChg chg="add del">
          <ac:chgData name="larry baucum" userId="ce1ac23ad0661a98" providerId="LiveId" clId="{C1F7C2F3-01C1-4568-8F52-6237FBCC29BD}" dt="2023-12-12T08:34:28.776" v="5217" actId="26606"/>
          <ac:picMkLst>
            <pc:docMk/>
            <pc:sldMk cId="1922822542" sldId="264"/>
            <ac:picMk id="50" creationId="{E67A036B-F109-477D-A092-D947533E27EA}"/>
          </ac:picMkLst>
        </pc:picChg>
        <pc:picChg chg="add del">
          <ac:chgData name="larry baucum" userId="ce1ac23ad0661a98" providerId="LiveId" clId="{C1F7C2F3-01C1-4568-8F52-6237FBCC29BD}" dt="2023-12-12T08:34:33.895" v="5219" actId="26606"/>
          <ac:picMkLst>
            <pc:docMk/>
            <pc:sldMk cId="1922822542" sldId="264"/>
            <ac:picMk id="53" creationId="{AD661026-DE64-47F1-9F88-0847B5FB3560}"/>
          </ac:picMkLst>
        </pc:picChg>
        <pc:picChg chg="add del">
          <ac:chgData name="larry baucum" userId="ce1ac23ad0661a98" providerId="LiveId" clId="{C1F7C2F3-01C1-4568-8F52-6237FBCC29BD}" dt="2023-12-12T08:34:55.322" v="5227" actId="26606"/>
          <ac:picMkLst>
            <pc:docMk/>
            <pc:sldMk cId="1922822542" sldId="264"/>
            <ac:picMk id="63" creationId="{5405F23C-C82E-4181-95EA-321F3D891A40}"/>
          </ac:picMkLst>
        </pc:picChg>
        <pc:picChg chg="add del">
          <ac:chgData name="larry baucum" userId="ce1ac23ad0661a98" providerId="LiveId" clId="{C1F7C2F3-01C1-4568-8F52-6237FBCC29BD}" dt="2023-12-12T08:36:17.893" v="5234" actId="26606"/>
          <ac:picMkLst>
            <pc:docMk/>
            <pc:sldMk cId="1922822542" sldId="264"/>
            <ac:picMk id="75" creationId="{7AEE9CAC-347C-43C2-AE87-6BC5566E6068}"/>
          </ac:picMkLst>
        </pc:picChg>
        <pc:picChg chg="add del">
          <ac:chgData name="larry baucum" userId="ce1ac23ad0661a98" providerId="LiveId" clId="{C1F7C2F3-01C1-4568-8F52-6237FBCC29BD}" dt="2023-12-12T08:36:25.427" v="5238" actId="26606"/>
          <ac:picMkLst>
            <pc:docMk/>
            <pc:sldMk cId="1922822542" sldId="264"/>
            <ac:picMk id="81" creationId="{7AEE9CAC-347C-43C2-AE87-6BC5566E6068}"/>
          </ac:picMkLst>
        </pc:picChg>
      </pc:sldChg>
      <pc:sldChg chg="modSp new mod ord">
        <pc:chgData name="larry baucum" userId="ce1ac23ad0661a98" providerId="LiveId" clId="{C1F7C2F3-01C1-4568-8F52-6237FBCC29BD}" dt="2023-12-12T16:06:21.505" v="6084" actId="20577"/>
        <pc:sldMkLst>
          <pc:docMk/>
          <pc:sldMk cId="4189243301" sldId="265"/>
        </pc:sldMkLst>
        <pc:spChg chg="mod">
          <ac:chgData name="larry baucum" userId="ce1ac23ad0661a98" providerId="LiveId" clId="{C1F7C2F3-01C1-4568-8F52-6237FBCC29BD}" dt="2023-12-12T09:26:33.650" v="5979" actId="20577"/>
          <ac:spMkLst>
            <pc:docMk/>
            <pc:sldMk cId="4189243301" sldId="265"/>
            <ac:spMk id="2" creationId="{77654520-5783-504E-F366-FF4479221353}"/>
          </ac:spMkLst>
        </pc:spChg>
        <pc:spChg chg="mod">
          <ac:chgData name="larry baucum" userId="ce1ac23ad0661a98" providerId="LiveId" clId="{C1F7C2F3-01C1-4568-8F52-6237FBCC29BD}" dt="2023-12-12T16:06:21.505" v="6084" actId="20577"/>
          <ac:spMkLst>
            <pc:docMk/>
            <pc:sldMk cId="4189243301" sldId="265"/>
            <ac:spMk id="3" creationId="{E5CCA30F-710D-B281-BF28-B37E87117A9D}"/>
          </ac:spMkLst>
        </pc:spChg>
      </pc:sldChg>
      <pc:sldMasterChg chg="add del addSldLayout delSldLayout">
        <pc:chgData name="larry baucum" userId="ce1ac23ad0661a98" providerId="LiveId" clId="{C1F7C2F3-01C1-4568-8F52-6237FBCC29BD}" dt="2023-12-10T10:26:43.751" v="250" actId="26606"/>
        <pc:sldMasterMkLst>
          <pc:docMk/>
          <pc:sldMasterMk cId="2430482826" sldId="2147483648"/>
        </pc:sldMasterMkLst>
        <pc:sldLayoutChg chg="add del">
          <pc:chgData name="larry baucum" userId="ce1ac23ad0661a98" providerId="LiveId" clId="{C1F7C2F3-01C1-4568-8F52-6237FBCC29BD}" dt="2023-12-10T10:26:43.751" v="250" actId="26606"/>
          <pc:sldLayoutMkLst>
            <pc:docMk/>
            <pc:sldMasterMk cId="2430482826" sldId="2147483648"/>
            <pc:sldLayoutMk cId="673489238" sldId="2147483649"/>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3743169" sldId="2147483650"/>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654569964" sldId="2147483651"/>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1600153495" sldId="2147483652"/>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4130659358" sldId="2147483653"/>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1148876771" sldId="2147483654"/>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512393171" sldId="2147483655"/>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2280815249" sldId="2147483656"/>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3102782710" sldId="2147483657"/>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732266376" sldId="2147483658"/>
          </pc:sldLayoutMkLst>
        </pc:sldLayoutChg>
        <pc:sldLayoutChg chg="add del">
          <pc:chgData name="larry baucum" userId="ce1ac23ad0661a98" providerId="LiveId" clId="{C1F7C2F3-01C1-4568-8F52-6237FBCC29BD}" dt="2023-12-10T10:26:43.751" v="250" actId="26606"/>
          <pc:sldLayoutMkLst>
            <pc:docMk/>
            <pc:sldMasterMk cId="2430482826" sldId="2147483648"/>
            <pc:sldLayoutMk cId="164206492" sldId="2147483659"/>
          </pc:sldLayoutMkLst>
        </pc:sldLayoutChg>
      </pc:sldMasterChg>
      <pc:sldMasterChg chg="add del replId addSldLayout delSldLayout">
        <pc:chgData name="larry baucum" userId="ce1ac23ad0661a98" providerId="LiveId" clId="{C1F7C2F3-01C1-4568-8F52-6237FBCC29BD}" dt="2023-12-10T10:21:00.061" v="78" actId="26606"/>
        <pc:sldMasterMkLst>
          <pc:docMk/>
          <pc:sldMasterMk cId="2760027153" sldId="2147483660"/>
        </pc:sldMasterMkLst>
        <pc:sldLayoutChg chg="add del">
          <pc:chgData name="larry baucum" userId="ce1ac23ad0661a98" providerId="LiveId" clId="{C1F7C2F3-01C1-4568-8F52-6237FBCC29BD}" dt="2023-12-10T10:21:00.061" v="78" actId="26606"/>
          <pc:sldLayoutMkLst>
            <pc:docMk/>
            <pc:sldMasterMk cId="2760027153" sldId="2147483660"/>
            <pc:sldLayoutMk cId="3806814276" sldId="2147483661"/>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3949191412" sldId="2147483662"/>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137371517" sldId="2147483663"/>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1521858790" sldId="2147483664"/>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4211496432" sldId="2147483665"/>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3786726837" sldId="2147483666"/>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3496861074" sldId="2147483667"/>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1917713388" sldId="2147483668"/>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4070573436" sldId="2147483669"/>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2387850055" sldId="2147483670"/>
          </pc:sldLayoutMkLst>
        </pc:sldLayoutChg>
        <pc:sldLayoutChg chg="add del replId">
          <pc:chgData name="larry baucum" userId="ce1ac23ad0661a98" providerId="LiveId" clId="{C1F7C2F3-01C1-4568-8F52-6237FBCC29BD}" dt="2023-12-10T10:21:00.061" v="78" actId="26606"/>
          <pc:sldLayoutMkLst>
            <pc:docMk/>
            <pc:sldMasterMk cId="2760027153" sldId="2147483660"/>
            <pc:sldLayoutMk cId="317607552" sldId="2147483671"/>
          </pc:sldLayoutMkLst>
        </pc:sldLayoutChg>
      </pc:sldMasterChg>
      <pc:sldMasterChg chg="add del addSldLayout delSldLayout">
        <pc:chgData name="larry baucum" userId="ce1ac23ad0661a98" providerId="LiveId" clId="{C1F7C2F3-01C1-4568-8F52-6237FBCC29BD}" dt="2023-12-10T10:21:30.585" v="86" actId="26606"/>
        <pc:sldMasterMkLst>
          <pc:docMk/>
          <pc:sldMasterMk cId="2170464953" sldId="2147483673"/>
        </pc:sldMasterMkLst>
        <pc:sldLayoutChg chg="add del">
          <pc:chgData name="larry baucum" userId="ce1ac23ad0661a98" providerId="LiveId" clId="{C1F7C2F3-01C1-4568-8F52-6237FBCC29BD}" dt="2023-12-10T10:21:30.585" v="86" actId="26606"/>
          <pc:sldLayoutMkLst>
            <pc:docMk/>
            <pc:sldMasterMk cId="2170464953" sldId="2147483673"/>
            <pc:sldLayoutMk cId="3625389418" sldId="2147483662"/>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4016549743" sldId="2147483663"/>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683777814" sldId="2147483664"/>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2272119228" sldId="2147483665"/>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4154465555" sldId="2147483666"/>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2881174220" sldId="2147483667"/>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753663620" sldId="2147483668"/>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1491513625" sldId="2147483669"/>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2352968198" sldId="2147483670"/>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4062086061" sldId="2147483671"/>
          </pc:sldLayoutMkLst>
        </pc:sldLayoutChg>
        <pc:sldLayoutChg chg="add del">
          <pc:chgData name="larry baucum" userId="ce1ac23ad0661a98" providerId="LiveId" clId="{C1F7C2F3-01C1-4568-8F52-6237FBCC29BD}" dt="2023-12-10T10:21:30.585" v="86" actId="26606"/>
          <pc:sldLayoutMkLst>
            <pc:docMk/>
            <pc:sldMasterMk cId="2170464953" sldId="2147483673"/>
            <pc:sldLayoutMk cId="3086991817" sldId="2147483672"/>
          </pc:sldLayoutMkLst>
        </pc:sldLayoutChg>
      </pc:sldMasterChg>
      <pc:sldMasterChg chg="add modTransition addSldLayout modSldLayout">
        <pc:chgData name="larry baucum" userId="ce1ac23ad0661a98" providerId="LiveId" clId="{C1F7C2F3-01C1-4568-8F52-6237FBCC29BD}" dt="2023-12-12T08:38:19.933" v="5248"/>
        <pc:sldMasterMkLst>
          <pc:docMk/>
          <pc:sldMasterMk cId="86962488" sldId="2147483679"/>
        </pc:sldMasterMkLst>
        <pc:sldLayoutChg chg="add modTransition">
          <pc:chgData name="larry baucum" userId="ce1ac23ad0661a98" providerId="LiveId" clId="{C1F7C2F3-01C1-4568-8F52-6237FBCC29BD}" dt="2023-12-12T08:38:19.933" v="5248"/>
          <pc:sldLayoutMkLst>
            <pc:docMk/>
            <pc:sldMasterMk cId="86962488" sldId="2147483679"/>
            <pc:sldLayoutMk cId="4143091214" sldId="2147483662"/>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52535149" sldId="2147483663"/>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1492626801" sldId="2147483664"/>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3765900920" sldId="2147483665"/>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2927301109" sldId="2147483666"/>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774931037" sldId="2147483667"/>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3553874609" sldId="2147483668"/>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1323155917" sldId="2147483669"/>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2641724328" sldId="2147483670"/>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2320525376" sldId="2147483671"/>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405347673" sldId="2147483672"/>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359649229" sldId="2147483673"/>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1050609877" sldId="2147483674"/>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755413221" sldId="2147483675"/>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4132001621" sldId="2147483676"/>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2433809380" sldId="2147483677"/>
          </pc:sldLayoutMkLst>
        </pc:sldLayoutChg>
        <pc:sldLayoutChg chg="add modTransition">
          <pc:chgData name="larry baucum" userId="ce1ac23ad0661a98" providerId="LiveId" clId="{C1F7C2F3-01C1-4568-8F52-6237FBCC29BD}" dt="2023-12-12T08:38:19.933" v="5248"/>
          <pc:sldLayoutMkLst>
            <pc:docMk/>
            <pc:sldMasterMk cId="86962488" sldId="2147483679"/>
            <pc:sldLayoutMk cId="1753485563" sldId="2147483678"/>
          </pc:sldLayoutMkLst>
        </pc:sldLayoutChg>
      </pc:sldMasterChg>
      <pc:sldMasterChg chg="add del addSldLayout delSldLayout">
        <pc:chgData name="larry baucum" userId="ce1ac23ad0661a98" providerId="LiveId" clId="{C1F7C2F3-01C1-4568-8F52-6237FBCC29BD}" dt="2023-12-10T10:21:14.612" v="81" actId="26606"/>
        <pc:sldMasterMkLst>
          <pc:docMk/>
          <pc:sldMasterMk cId="1980260881" sldId="2147483686"/>
        </pc:sldMasterMkLst>
        <pc:sldLayoutChg chg="add del">
          <pc:chgData name="larry baucum" userId="ce1ac23ad0661a98" providerId="LiveId" clId="{C1F7C2F3-01C1-4568-8F52-6237FBCC29BD}" dt="2023-12-10T10:21:14.612" v="81" actId="26606"/>
          <pc:sldLayoutMkLst>
            <pc:docMk/>
            <pc:sldMasterMk cId="1980260881" sldId="2147483686"/>
            <pc:sldLayoutMk cId="2410372748" sldId="2147483675"/>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888349727" sldId="2147483676"/>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761019610" sldId="2147483677"/>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2848665066" sldId="2147483678"/>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3897454582" sldId="2147483679"/>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439963091" sldId="2147483680"/>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2897968600" sldId="2147483681"/>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3854067417" sldId="2147483682"/>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2209583278" sldId="2147483683"/>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634889738" sldId="2147483684"/>
          </pc:sldLayoutMkLst>
        </pc:sldLayoutChg>
        <pc:sldLayoutChg chg="add del">
          <pc:chgData name="larry baucum" userId="ce1ac23ad0661a98" providerId="LiveId" clId="{C1F7C2F3-01C1-4568-8F52-6237FBCC29BD}" dt="2023-12-10T10:21:14.612" v="81" actId="26606"/>
          <pc:sldLayoutMkLst>
            <pc:docMk/>
            <pc:sldMasterMk cId="1980260881" sldId="2147483686"/>
            <pc:sldLayoutMk cId="3961444439" sldId="2147483685"/>
          </pc:sldLayoutMkLst>
        </pc:sldLayoutChg>
      </pc:sldMaster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344B0-2D5B-4AAF-B3C4-0AC9BE42BE4A}"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34626F2B-4C07-4697-BD0A-D42E9065B788}">
      <dgm:prSet/>
      <dgm:spPr/>
      <dgm:t>
        <a:bodyPr/>
        <a:lstStyle/>
        <a:p>
          <a:r>
            <a:rPr lang="en-US" dirty="0"/>
            <a:t>Microfiber Gym Towel</a:t>
          </a:r>
        </a:p>
      </dgm:t>
    </dgm:pt>
    <dgm:pt modelId="{A0D0E15F-C3B3-4978-BC32-850E7F4FD427}" type="parTrans" cxnId="{DAA508DD-3597-40EE-BE63-F33F24B60445}">
      <dgm:prSet/>
      <dgm:spPr/>
      <dgm:t>
        <a:bodyPr/>
        <a:lstStyle/>
        <a:p>
          <a:endParaRPr lang="en-US"/>
        </a:p>
      </dgm:t>
    </dgm:pt>
    <dgm:pt modelId="{7838E40E-A67E-4A1E-9C30-979BC4414EC0}" type="sibTrans" cxnId="{DAA508DD-3597-40EE-BE63-F33F24B60445}">
      <dgm:prSet/>
      <dgm:spPr/>
      <dgm:t>
        <a:bodyPr/>
        <a:lstStyle/>
        <a:p>
          <a:endParaRPr lang="en-US"/>
        </a:p>
      </dgm:t>
    </dgm:pt>
    <dgm:pt modelId="{2E09267D-BF45-40FD-9199-970E866ED5DA}">
      <dgm:prSet/>
      <dgm:spPr/>
      <dgm:t>
        <a:bodyPr/>
        <a:lstStyle/>
        <a:p>
          <a:r>
            <a:rPr lang="en-US" dirty="0"/>
            <a:t>Microfiber Duster</a:t>
          </a:r>
        </a:p>
      </dgm:t>
    </dgm:pt>
    <dgm:pt modelId="{C5CA50C3-1302-4C96-A46E-2DBDA7343177}" type="parTrans" cxnId="{56E4204F-0165-4376-96CC-E82D24BCCF0E}">
      <dgm:prSet/>
      <dgm:spPr/>
      <dgm:t>
        <a:bodyPr/>
        <a:lstStyle/>
        <a:p>
          <a:endParaRPr lang="en-US"/>
        </a:p>
      </dgm:t>
    </dgm:pt>
    <dgm:pt modelId="{3F41FB5B-510D-43DA-A7E9-4EBAF1D6D7A4}" type="sibTrans" cxnId="{56E4204F-0165-4376-96CC-E82D24BCCF0E}">
      <dgm:prSet/>
      <dgm:spPr/>
      <dgm:t>
        <a:bodyPr/>
        <a:lstStyle/>
        <a:p>
          <a:endParaRPr lang="en-US"/>
        </a:p>
      </dgm:t>
    </dgm:pt>
    <dgm:pt modelId="{D6E07DB0-9EC8-4E36-8565-050B11757FB5}">
      <dgm:prSet/>
      <dgm:spPr/>
      <dgm:t>
        <a:bodyPr/>
        <a:lstStyle/>
        <a:p>
          <a:r>
            <a:rPr lang="en-US"/>
            <a:t>Memory Foam Insoles</a:t>
          </a:r>
        </a:p>
      </dgm:t>
    </dgm:pt>
    <dgm:pt modelId="{88A8B3DA-04A2-42CC-9E2D-BFB1C2E6EC75}" type="parTrans" cxnId="{147434D6-FC36-4F0B-ABAE-DDEF2F767731}">
      <dgm:prSet/>
      <dgm:spPr/>
      <dgm:t>
        <a:bodyPr/>
        <a:lstStyle/>
        <a:p>
          <a:endParaRPr lang="en-US"/>
        </a:p>
      </dgm:t>
    </dgm:pt>
    <dgm:pt modelId="{0C0B6FE5-22FA-410D-91E1-417FCC39D07B}" type="sibTrans" cxnId="{147434D6-FC36-4F0B-ABAE-DDEF2F767731}">
      <dgm:prSet/>
      <dgm:spPr/>
      <dgm:t>
        <a:bodyPr/>
        <a:lstStyle/>
        <a:p>
          <a:endParaRPr lang="en-US"/>
        </a:p>
      </dgm:t>
    </dgm:pt>
    <dgm:pt modelId="{D770EE37-1394-4F7E-B416-311B0817FA68}" type="pres">
      <dgm:prSet presAssocID="{3B2344B0-2D5B-4AAF-B3C4-0AC9BE42BE4A}" presName="vert0" presStyleCnt="0">
        <dgm:presLayoutVars>
          <dgm:dir/>
          <dgm:animOne val="branch"/>
          <dgm:animLvl val="lvl"/>
        </dgm:presLayoutVars>
      </dgm:prSet>
      <dgm:spPr/>
    </dgm:pt>
    <dgm:pt modelId="{E68E4906-2E12-4AD2-9CF0-CBC0893FBF5D}" type="pres">
      <dgm:prSet presAssocID="{34626F2B-4C07-4697-BD0A-D42E9065B788}" presName="thickLine" presStyleLbl="alignNode1" presStyleIdx="0" presStyleCnt="3"/>
      <dgm:spPr/>
    </dgm:pt>
    <dgm:pt modelId="{59C88CDB-5F49-4981-8823-BF8E5F9860AD}" type="pres">
      <dgm:prSet presAssocID="{34626F2B-4C07-4697-BD0A-D42E9065B788}" presName="horz1" presStyleCnt="0"/>
      <dgm:spPr/>
    </dgm:pt>
    <dgm:pt modelId="{6C2E3DEF-634C-449D-B5D2-CD8F22F24435}" type="pres">
      <dgm:prSet presAssocID="{34626F2B-4C07-4697-BD0A-D42E9065B788}" presName="tx1" presStyleLbl="revTx" presStyleIdx="0" presStyleCnt="3"/>
      <dgm:spPr/>
    </dgm:pt>
    <dgm:pt modelId="{8B2AA7C9-2C5A-4FD4-BB8B-1C60DD89318D}" type="pres">
      <dgm:prSet presAssocID="{34626F2B-4C07-4697-BD0A-D42E9065B788}" presName="vert1" presStyleCnt="0"/>
      <dgm:spPr/>
    </dgm:pt>
    <dgm:pt modelId="{2A4C978A-9006-4CEF-B1A2-6D5F0B4EBE89}" type="pres">
      <dgm:prSet presAssocID="{2E09267D-BF45-40FD-9199-970E866ED5DA}" presName="thickLine" presStyleLbl="alignNode1" presStyleIdx="1" presStyleCnt="3"/>
      <dgm:spPr/>
    </dgm:pt>
    <dgm:pt modelId="{312F8EBC-BA25-4FCA-B990-253C2CAE9F3D}" type="pres">
      <dgm:prSet presAssocID="{2E09267D-BF45-40FD-9199-970E866ED5DA}" presName="horz1" presStyleCnt="0"/>
      <dgm:spPr/>
    </dgm:pt>
    <dgm:pt modelId="{A6EF9B3B-8808-466D-B12E-CDD27B0CE067}" type="pres">
      <dgm:prSet presAssocID="{2E09267D-BF45-40FD-9199-970E866ED5DA}" presName="tx1" presStyleLbl="revTx" presStyleIdx="1" presStyleCnt="3"/>
      <dgm:spPr/>
    </dgm:pt>
    <dgm:pt modelId="{F36356E6-F1C0-4BA8-9CE0-A0CFDBFE1F16}" type="pres">
      <dgm:prSet presAssocID="{2E09267D-BF45-40FD-9199-970E866ED5DA}" presName="vert1" presStyleCnt="0"/>
      <dgm:spPr/>
    </dgm:pt>
    <dgm:pt modelId="{F73089D0-0C59-4EA9-9CFE-6812F9C8337D}" type="pres">
      <dgm:prSet presAssocID="{D6E07DB0-9EC8-4E36-8565-050B11757FB5}" presName="thickLine" presStyleLbl="alignNode1" presStyleIdx="2" presStyleCnt="3"/>
      <dgm:spPr/>
    </dgm:pt>
    <dgm:pt modelId="{58FF290C-7BA3-4542-BD87-42F2067A5D45}" type="pres">
      <dgm:prSet presAssocID="{D6E07DB0-9EC8-4E36-8565-050B11757FB5}" presName="horz1" presStyleCnt="0"/>
      <dgm:spPr/>
    </dgm:pt>
    <dgm:pt modelId="{DADC78F6-13E0-4E16-B052-6DF3397BB123}" type="pres">
      <dgm:prSet presAssocID="{D6E07DB0-9EC8-4E36-8565-050B11757FB5}" presName="tx1" presStyleLbl="revTx" presStyleIdx="2" presStyleCnt="3"/>
      <dgm:spPr/>
    </dgm:pt>
    <dgm:pt modelId="{78AAEEEB-716D-4220-A1A7-A30D5420BDC1}" type="pres">
      <dgm:prSet presAssocID="{D6E07DB0-9EC8-4E36-8565-050B11757FB5}" presName="vert1" presStyleCnt="0"/>
      <dgm:spPr/>
    </dgm:pt>
  </dgm:ptLst>
  <dgm:cxnLst>
    <dgm:cxn modelId="{2C6A8B2D-6139-4835-B562-1605592E6702}" type="presOf" srcId="{3B2344B0-2D5B-4AAF-B3C4-0AC9BE42BE4A}" destId="{D770EE37-1394-4F7E-B416-311B0817FA68}" srcOrd="0" destOrd="0" presId="urn:microsoft.com/office/officeart/2008/layout/LinedList"/>
    <dgm:cxn modelId="{84C2D346-3C7B-4E44-937A-00374D9F0077}" type="presOf" srcId="{2E09267D-BF45-40FD-9199-970E866ED5DA}" destId="{A6EF9B3B-8808-466D-B12E-CDD27B0CE067}" srcOrd="0" destOrd="0" presId="urn:microsoft.com/office/officeart/2008/layout/LinedList"/>
    <dgm:cxn modelId="{584E884B-A819-44DE-8F2D-BCA623BCB872}" type="presOf" srcId="{34626F2B-4C07-4697-BD0A-D42E9065B788}" destId="{6C2E3DEF-634C-449D-B5D2-CD8F22F24435}" srcOrd="0" destOrd="0" presId="urn:microsoft.com/office/officeart/2008/layout/LinedList"/>
    <dgm:cxn modelId="{56E4204F-0165-4376-96CC-E82D24BCCF0E}" srcId="{3B2344B0-2D5B-4AAF-B3C4-0AC9BE42BE4A}" destId="{2E09267D-BF45-40FD-9199-970E866ED5DA}" srcOrd="1" destOrd="0" parTransId="{C5CA50C3-1302-4C96-A46E-2DBDA7343177}" sibTransId="{3F41FB5B-510D-43DA-A7E9-4EBAF1D6D7A4}"/>
    <dgm:cxn modelId="{73AE96CC-9BD6-413B-A23A-2DB84F801142}" type="presOf" srcId="{D6E07DB0-9EC8-4E36-8565-050B11757FB5}" destId="{DADC78F6-13E0-4E16-B052-6DF3397BB123}" srcOrd="0" destOrd="0" presId="urn:microsoft.com/office/officeart/2008/layout/LinedList"/>
    <dgm:cxn modelId="{147434D6-FC36-4F0B-ABAE-DDEF2F767731}" srcId="{3B2344B0-2D5B-4AAF-B3C4-0AC9BE42BE4A}" destId="{D6E07DB0-9EC8-4E36-8565-050B11757FB5}" srcOrd="2" destOrd="0" parTransId="{88A8B3DA-04A2-42CC-9E2D-BFB1C2E6EC75}" sibTransId="{0C0B6FE5-22FA-410D-91E1-417FCC39D07B}"/>
    <dgm:cxn modelId="{DAA508DD-3597-40EE-BE63-F33F24B60445}" srcId="{3B2344B0-2D5B-4AAF-B3C4-0AC9BE42BE4A}" destId="{34626F2B-4C07-4697-BD0A-D42E9065B788}" srcOrd="0" destOrd="0" parTransId="{A0D0E15F-C3B3-4978-BC32-850E7F4FD427}" sibTransId="{7838E40E-A67E-4A1E-9C30-979BC4414EC0}"/>
    <dgm:cxn modelId="{E426B727-83C2-4DB8-95F1-FFDBE5304204}" type="presParOf" srcId="{D770EE37-1394-4F7E-B416-311B0817FA68}" destId="{E68E4906-2E12-4AD2-9CF0-CBC0893FBF5D}" srcOrd="0" destOrd="0" presId="urn:microsoft.com/office/officeart/2008/layout/LinedList"/>
    <dgm:cxn modelId="{A0DE53E5-1D46-4C78-8067-765E1BAF00B3}" type="presParOf" srcId="{D770EE37-1394-4F7E-B416-311B0817FA68}" destId="{59C88CDB-5F49-4981-8823-BF8E5F9860AD}" srcOrd="1" destOrd="0" presId="urn:microsoft.com/office/officeart/2008/layout/LinedList"/>
    <dgm:cxn modelId="{28A07256-90E6-470B-808F-9EA9D1F6D24E}" type="presParOf" srcId="{59C88CDB-5F49-4981-8823-BF8E5F9860AD}" destId="{6C2E3DEF-634C-449D-B5D2-CD8F22F24435}" srcOrd="0" destOrd="0" presId="urn:microsoft.com/office/officeart/2008/layout/LinedList"/>
    <dgm:cxn modelId="{C1E278D1-A5B1-47E5-B431-A22675AAF0C6}" type="presParOf" srcId="{59C88CDB-5F49-4981-8823-BF8E5F9860AD}" destId="{8B2AA7C9-2C5A-4FD4-BB8B-1C60DD89318D}" srcOrd="1" destOrd="0" presId="urn:microsoft.com/office/officeart/2008/layout/LinedList"/>
    <dgm:cxn modelId="{DE5F8058-46EC-4C8F-98B4-BDAD63B9A54E}" type="presParOf" srcId="{D770EE37-1394-4F7E-B416-311B0817FA68}" destId="{2A4C978A-9006-4CEF-B1A2-6D5F0B4EBE89}" srcOrd="2" destOrd="0" presId="urn:microsoft.com/office/officeart/2008/layout/LinedList"/>
    <dgm:cxn modelId="{6FC44278-12B4-499E-8E6F-895F22AF959A}" type="presParOf" srcId="{D770EE37-1394-4F7E-B416-311B0817FA68}" destId="{312F8EBC-BA25-4FCA-B990-253C2CAE9F3D}" srcOrd="3" destOrd="0" presId="urn:microsoft.com/office/officeart/2008/layout/LinedList"/>
    <dgm:cxn modelId="{89AFFBF6-3BBE-4618-B959-12DADD7A5926}" type="presParOf" srcId="{312F8EBC-BA25-4FCA-B990-253C2CAE9F3D}" destId="{A6EF9B3B-8808-466D-B12E-CDD27B0CE067}" srcOrd="0" destOrd="0" presId="urn:microsoft.com/office/officeart/2008/layout/LinedList"/>
    <dgm:cxn modelId="{B38A0518-A870-4F32-AAA1-9BCD780AEE91}" type="presParOf" srcId="{312F8EBC-BA25-4FCA-B990-253C2CAE9F3D}" destId="{F36356E6-F1C0-4BA8-9CE0-A0CFDBFE1F16}" srcOrd="1" destOrd="0" presId="urn:microsoft.com/office/officeart/2008/layout/LinedList"/>
    <dgm:cxn modelId="{91A59013-0065-4774-8BB8-8C135ACA72C9}" type="presParOf" srcId="{D770EE37-1394-4F7E-B416-311B0817FA68}" destId="{F73089D0-0C59-4EA9-9CFE-6812F9C8337D}" srcOrd="4" destOrd="0" presId="urn:microsoft.com/office/officeart/2008/layout/LinedList"/>
    <dgm:cxn modelId="{5B8BEDA7-97C0-4668-A8C7-BDB760D9C448}" type="presParOf" srcId="{D770EE37-1394-4F7E-B416-311B0817FA68}" destId="{58FF290C-7BA3-4542-BD87-42F2067A5D45}" srcOrd="5" destOrd="0" presId="urn:microsoft.com/office/officeart/2008/layout/LinedList"/>
    <dgm:cxn modelId="{6E2E2E6D-3F13-400A-8151-DC75EF1A1B36}" type="presParOf" srcId="{58FF290C-7BA3-4542-BD87-42F2067A5D45}" destId="{DADC78F6-13E0-4E16-B052-6DF3397BB123}" srcOrd="0" destOrd="0" presId="urn:microsoft.com/office/officeart/2008/layout/LinedList"/>
    <dgm:cxn modelId="{343A114E-9FC7-4D4A-9C33-E6440BA94B8A}" type="presParOf" srcId="{58FF290C-7BA3-4542-BD87-42F2067A5D45}" destId="{78AAEEEB-716D-4220-A1A7-A30D5420BDC1}"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40F24-1101-4E96-BAFA-34F229FDD287}"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7CD81F45-5529-47D7-A03C-D981DB808D33}">
      <dgm:prSet/>
      <dgm:spPr/>
      <dgm:t>
        <a:bodyPr/>
        <a:lstStyle/>
        <a:p>
          <a:r>
            <a:rPr lang="en-US" dirty="0"/>
            <a:t>Upon searching through 3-star reviews for similar microfiber gym towels a common trend became apparent. Most customers had issues with excessive color bleed during washing and water retention.</a:t>
          </a:r>
        </a:p>
      </dgm:t>
    </dgm:pt>
    <dgm:pt modelId="{2A92892E-1280-4F3E-8E81-FC6310B21B11}" type="parTrans" cxnId="{72414056-5574-497A-8E3D-EF4B74CBC9D6}">
      <dgm:prSet/>
      <dgm:spPr/>
      <dgm:t>
        <a:bodyPr/>
        <a:lstStyle/>
        <a:p>
          <a:endParaRPr lang="en-US"/>
        </a:p>
      </dgm:t>
    </dgm:pt>
    <dgm:pt modelId="{A3788E2D-7463-4CA4-9E86-3889256DF790}" type="sibTrans" cxnId="{72414056-5574-497A-8E3D-EF4B74CBC9D6}">
      <dgm:prSet/>
      <dgm:spPr/>
      <dgm:t>
        <a:bodyPr/>
        <a:lstStyle/>
        <a:p>
          <a:endParaRPr lang="en-US"/>
        </a:p>
      </dgm:t>
    </dgm:pt>
    <dgm:pt modelId="{AFF1326E-5C6A-4376-8CF0-C1108B948F9E}">
      <dgm:prSet/>
      <dgm:spPr/>
      <dgm:t>
        <a:bodyPr/>
        <a:lstStyle/>
        <a:p>
          <a:r>
            <a:rPr lang="en-US" dirty="0"/>
            <a:t>To address the issue of color bleed I  decided to go with a higher-quality microfiber material that will last long and bleed less during washing.</a:t>
          </a:r>
        </a:p>
      </dgm:t>
    </dgm:pt>
    <dgm:pt modelId="{DA577564-C2B6-4738-AB83-6CBD57ADA462}" type="parTrans" cxnId="{39165033-6617-493A-8EBE-299AFA3C8A1D}">
      <dgm:prSet/>
      <dgm:spPr/>
      <dgm:t>
        <a:bodyPr/>
        <a:lstStyle/>
        <a:p>
          <a:endParaRPr lang="en-US"/>
        </a:p>
      </dgm:t>
    </dgm:pt>
    <dgm:pt modelId="{394D0D12-F204-4B27-87E6-DF2C7F28687E}" type="sibTrans" cxnId="{39165033-6617-493A-8EBE-299AFA3C8A1D}">
      <dgm:prSet/>
      <dgm:spPr/>
      <dgm:t>
        <a:bodyPr/>
        <a:lstStyle/>
        <a:p>
          <a:endParaRPr lang="en-US"/>
        </a:p>
      </dgm:t>
    </dgm:pt>
    <dgm:pt modelId="{6FA7BF1B-7D52-43B6-9F9A-29B216CE06D9}">
      <dgm:prSet/>
      <dgm:spPr/>
      <dgm:t>
        <a:bodyPr/>
        <a:lstStyle/>
        <a:p>
          <a:r>
            <a:rPr lang="en-US" dirty="0"/>
            <a:t>Water retention will be handled by using higher-quality materials and by having an %70 polyester and %30 polyamide blend. The benefits of this blend are a soft and durable product that has high absorption and low water retention.</a:t>
          </a:r>
        </a:p>
      </dgm:t>
    </dgm:pt>
    <dgm:pt modelId="{C65DFB44-B8F2-4B20-B544-9F6E6B0EC7CF}" type="parTrans" cxnId="{620813AF-63B6-4D28-9D57-48E06ABF3A93}">
      <dgm:prSet/>
      <dgm:spPr/>
      <dgm:t>
        <a:bodyPr/>
        <a:lstStyle/>
        <a:p>
          <a:endParaRPr lang="en-US"/>
        </a:p>
      </dgm:t>
    </dgm:pt>
    <dgm:pt modelId="{D9A094D5-0E91-4FA5-BC8D-6EF3B65A6D0E}" type="sibTrans" cxnId="{620813AF-63B6-4D28-9D57-48E06ABF3A93}">
      <dgm:prSet/>
      <dgm:spPr/>
      <dgm:t>
        <a:bodyPr/>
        <a:lstStyle/>
        <a:p>
          <a:endParaRPr lang="en-US"/>
        </a:p>
      </dgm:t>
    </dgm:pt>
    <dgm:pt modelId="{66EE1A9C-3A1B-4AC4-9E4D-07F363EC1C24}" type="pres">
      <dgm:prSet presAssocID="{C0940F24-1101-4E96-BAFA-34F229FDD287}" presName="Name0" presStyleCnt="0">
        <dgm:presLayoutVars>
          <dgm:dir/>
          <dgm:animLvl val="lvl"/>
          <dgm:resizeHandles val="exact"/>
        </dgm:presLayoutVars>
      </dgm:prSet>
      <dgm:spPr/>
    </dgm:pt>
    <dgm:pt modelId="{357ED35D-3D49-438A-9216-9D2B04AC13F4}" type="pres">
      <dgm:prSet presAssocID="{6FA7BF1B-7D52-43B6-9F9A-29B216CE06D9}" presName="boxAndChildren" presStyleCnt="0"/>
      <dgm:spPr/>
    </dgm:pt>
    <dgm:pt modelId="{C5B98D00-9679-404F-A1A3-363D929FBCED}" type="pres">
      <dgm:prSet presAssocID="{6FA7BF1B-7D52-43B6-9F9A-29B216CE06D9}" presName="parentTextBox" presStyleLbl="node1" presStyleIdx="0" presStyleCnt="3"/>
      <dgm:spPr/>
    </dgm:pt>
    <dgm:pt modelId="{A786B5E6-531F-453A-8855-A60EA04EA229}" type="pres">
      <dgm:prSet presAssocID="{394D0D12-F204-4B27-87E6-DF2C7F28687E}" presName="sp" presStyleCnt="0"/>
      <dgm:spPr/>
    </dgm:pt>
    <dgm:pt modelId="{9CC745EA-325C-4972-A6B0-58430C53C912}" type="pres">
      <dgm:prSet presAssocID="{AFF1326E-5C6A-4376-8CF0-C1108B948F9E}" presName="arrowAndChildren" presStyleCnt="0"/>
      <dgm:spPr/>
    </dgm:pt>
    <dgm:pt modelId="{B22F3E04-8A0C-4DA8-AE2D-5A08D4229DCF}" type="pres">
      <dgm:prSet presAssocID="{AFF1326E-5C6A-4376-8CF0-C1108B948F9E}" presName="parentTextArrow" presStyleLbl="node1" presStyleIdx="1" presStyleCnt="3"/>
      <dgm:spPr/>
    </dgm:pt>
    <dgm:pt modelId="{577FF389-8222-4449-8826-66EE8F0FD4C3}" type="pres">
      <dgm:prSet presAssocID="{A3788E2D-7463-4CA4-9E86-3889256DF790}" presName="sp" presStyleCnt="0"/>
      <dgm:spPr/>
    </dgm:pt>
    <dgm:pt modelId="{83DBB679-DD9B-4890-A3B1-5A33F84CC269}" type="pres">
      <dgm:prSet presAssocID="{7CD81F45-5529-47D7-A03C-D981DB808D33}" presName="arrowAndChildren" presStyleCnt="0"/>
      <dgm:spPr/>
    </dgm:pt>
    <dgm:pt modelId="{14FCE74E-26E6-4B2B-8AA7-CC7AA94ABD92}" type="pres">
      <dgm:prSet presAssocID="{7CD81F45-5529-47D7-A03C-D981DB808D33}" presName="parentTextArrow" presStyleLbl="node1" presStyleIdx="2" presStyleCnt="3"/>
      <dgm:spPr/>
    </dgm:pt>
  </dgm:ptLst>
  <dgm:cxnLst>
    <dgm:cxn modelId="{39165033-6617-493A-8EBE-299AFA3C8A1D}" srcId="{C0940F24-1101-4E96-BAFA-34F229FDD287}" destId="{AFF1326E-5C6A-4376-8CF0-C1108B948F9E}" srcOrd="1" destOrd="0" parTransId="{DA577564-C2B6-4738-AB83-6CBD57ADA462}" sibTransId="{394D0D12-F204-4B27-87E6-DF2C7F28687E}"/>
    <dgm:cxn modelId="{FDC07469-A566-4662-B146-EEEDF1B0FF9B}" type="presOf" srcId="{AFF1326E-5C6A-4376-8CF0-C1108B948F9E}" destId="{B22F3E04-8A0C-4DA8-AE2D-5A08D4229DCF}" srcOrd="0" destOrd="0" presId="urn:microsoft.com/office/officeart/2005/8/layout/process4"/>
    <dgm:cxn modelId="{72414056-5574-497A-8E3D-EF4B74CBC9D6}" srcId="{C0940F24-1101-4E96-BAFA-34F229FDD287}" destId="{7CD81F45-5529-47D7-A03C-D981DB808D33}" srcOrd="0" destOrd="0" parTransId="{2A92892E-1280-4F3E-8E81-FC6310B21B11}" sibTransId="{A3788E2D-7463-4CA4-9E86-3889256DF790}"/>
    <dgm:cxn modelId="{88664881-1E2B-4110-9C5E-A23E5C2FA8C6}" type="presOf" srcId="{6FA7BF1B-7D52-43B6-9F9A-29B216CE06D9}" destId="{C5B98D00-9679-404F-A1A3-363D929FBCED}" srcOrd="0" destOrd="0" presId="urn:microsoft.com/office/officeart/2005/8/layout/process4"/>
    <dgm:cxn modelId="{7E0CA4A4-718A-4E64-A4BF-A9722B08310D}" type="presOf" srcId="{C0940F24-1101-4E96-BAFA-34F229FDD287}" destId="{66EE1A9C-3A1B-4AC4-9E4D-07F363EC1C24}" srcOrd="0" destOrd="0" presId="urn:microsoft.com/office/officeart/2005/8/layout/process4"/>
    <dgm:cxn modelId="{620813AF-63B6-4D28-9D57-48E06ABF3A93}" srcId="{C0940F24-1101-4E96-BAFA-34F229FDD287}" destId="{6FA7BF1B-7D52-43B6-9F9A-29B216CE06D9}" srcOrd="2" destOrd="0" parTransId="{C65DFB44-B8F2-4B20-B544-9F6E6B0EC7CF}" sibTransId="{D9A094D5-0E91-4FA5-BC8D-6EF3B65A6D0E}"/>
    <dgm:cxn modelId="{F237DCFB-7412-42F5-B0A0-AF982E61ED26}" type="presOf" srcId="{7CD81F45-5529-47D7-A03C-D981DB808D33}" destId="{14FCE74E-26E6-4B2B-8AA7-CC7AA94ABD92}" srcOrd="0" destOrd="0" presId="urn:microsoft.com/office/officeart/2005/8/layout/process4"/>
    <dgm:cxn modelId="{011AB026-E37C-4EF9-872C-913FD43DBAD8}" type="presParOf" srcId="{66EE1A9C-3A1B-4AC4-9E4D-07F363EC1C24}" destId="{357ED35D-3D49-438A-9216-9D2B04AC13F4}" srcOrd="0" destOrd="0" presId="urn:microsoft.com/office/officeart/2005/8/layout/process4"/>
    <dgm:cxn modelId="{310E6CC2-2A82-4D9A-8DBA-67255E3832AA}" type="presParOf" srcId="{357ED35D-3D49-438A-9216-9D2B04AC13F4}" destId="{C5B98D00-9679-404F-A1A3-363D929FBCED}" srcOrd="0" destOrd="0" presId="urn:microsoft.com/office/officeart/2005/8/layout/process4"/>
    <dgm:cxn modelId="{1E41DC60-28A1-4238-9A69-BE528C2746F8}" type="presParOf" srcId="{66EE1A9C-3A1B-4AC4-9E4D-07F363EC1C24}" destId="{A786B5E6-531F-453A-8855-A60EA04EA229}" srcOrd="1" destOrd="0" presId="urn:microsoft.com/office/officeart/2005/8/layout/process4"/>
    <dgm:cxn modelId="{5A7D329F-5537-4FF7-A5BF-D1DB1B51B834}" type="presParOf" srcId="{66EE1A9C-3A1B-4AC4-9E4D-07F363EC1C24}" destId="{9CC745EA-325C-4972-A6B0-58430C53C912}" srcOrd="2" destOrd="0" presId="urn:microsoft.com/office/officeart/2005/8/layout/process4"/>
    <dgm:cxn modelId="{A53EAB4D-8B67-47D3-947A-E77B9D701724}" type="presParOf" srcId="{9CC745EA-325C-4972-A6B0-58430C53C912}" destId="{B22F3E04-8A0C-4DA8-AE2D-5A08D4229DCF}" srcOrd="0" destOrd="0" presId="urn:microsoft.com/office/officeart/2005/8/layout/process4"/>
    <dgm:cxn modelId="{83059B1C-0BCB-4F9F-B4E5-F2C511F934BC}" type="presParOf" srcId="{66EE1A9C-3A1B-4AC4-9E4D-07F363EC1C24}" destId="{577FF389-8222-4449-8826-66EE8F0FD4C3}" srcOrd="3" destOrd="0" presId="urn:microsoft.com/office/officeart/2005/8/layout/process4"/>
    <dgm:cxn modelId="{FF800BCA-B068-4CD1-914C-DA33984DF103}" type="presParOf" srcId="{66EE1A9C-3A1B-4AC4-9E4D-07F363EC1C24}" destId="{83DBB679-DD9B-4890-A3B1-5A33F84CC269}" srcOrd="4" destOrd="0" presId="urn:microsoft.com/office/officeart/2005/8/layout/process4"/>
    <dgm:cxn modelId="{15645686-AA92-47E8-8710-E22FA410C28E}" type="presParOf" srcId="{83DBB679-DD9B-4890-A3B1-5A33F84CC269}" destId="{14FCE74E-26E6-4B2B-8AA7-CC7AA94ABD92}"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9F0CC5-11EA-4C27-982D-FCDE3546F9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9756E-5838-4CC7-8900-70DAF8267FB5}">
      <dgm:prSet/>
      <dgm:spPr/>
      <dgm:t>
        <a:bodyPr/>
        <a:lstStyle/>
        <a:p>
          <a:r>
            <a:rPr lang="en-US" dirty="0"/>
            <a:t>My first keyword is portable. Portability allows for my product to be available for use no matter the location or use at that location.</a:t>
          </a:r>
        </a:p>
      </dgm:t>
    </dgm:pt>
    <dgm:pt modelId="{8B5828BD-ADE4-4D5A-BF73-A07CED6AB27D}" type="parTrans" cxnId="{0265C623-7F1E-49E7-8233-9D8FB1E7EAE2}">
      <dgm:prSet/>
      <dgm:spPr/>
      <dgm:t>
        <a:bodyPr/>
        <a:lstStyle/>
        <a:p>
          <a:endParaRPr lang="en-US"/>
        </a:p>
      </dgm:t>
    </dgm:pt>
    <dgm:pt modelId="{09E4AE9C-830F-4E60-B029-752DDAAD7EA1}" type="sibTrans" cxnId="{0265C623-7F1E-49E7-8233-9D8FB1E7EAE2}">
      <dgm:prSet/>
      <dgm:spPr/>
      <dgm:t>
        <a:bodyPr/>
        <a:lstStyle/>
        <a:p>
          <a:endParaRPr lang="en-US"/>
        </a:p>
      </dgm:t>
    </dgm:pt>
    <dgm:pt modelId="{7119DB0C-7FE5-424F-8E63-25DF38423F01}">
      <dgm:prSet/>
      <dgm:spPr/>
      <dgm:t>
        <a:bodyPr/>
        <a:lstStyle/>
        <a:p>
          <a:r>
            <a:rPr lang="en-US" dirty="0"/>
            <a:t>My second is fitness. Fitness is a buzzword that gets people’s attention in the fitness and health era we live in. Everyone wants to eat and do things that have healthy buzzwords associated with them to improve their health.</a:t>
          </a:r>
        </a:p>
      </dgm:t>
    </dgm:pt>
    <dgm:pt modelId="{91DE751D-94F9-4E0E-A7D9-A826D34807D4}" type="parTrans" cxnId="{F1D850EB-89F3-4205-B4C3-D1C1A2672B49}">
      <dgm:prSet/>
      <dgm:spPr/>
      <dgm:t>
        <a:bodyPr/>
        <a:lstStyle/>
        <a:p>
          <a:endParaRPr lang="en-US"/>
        </a:p>
      </dgm:t>
    </dgm:pt>
    <dgm:pt modelId="{688D7F38-8AAE-40EA-A057-2C305F9287AE}" type="sibTrans" cxnId="{F1D850EB-89F3-4205-B4C3-D1C1A2672B49}">
      <dgm:prSet/>
      <dgm:spPr/>
      <dgm:t>
        <a:bodyPr/>
        <a:lstStyle/>
        <a:p>
          <a:endParaRPr lang="en-US"/>
        </a:p>
      </dgm:t>
    </dgm:pt>
    <dgm:pt modelId="{4540AB5C-48F7-47C3-A4F5-76CF52570B37}">
      <dgm:prSet/>
      <dgm:spPr/>
      <dgm:t>
        <a:bodyPr/>
        <a:lstStyle/>
        <a:p>
          <a:r>
            <a:rPr lang="en-US" dirty="0"/>
            <a:t>My final root keyword is sweat-absorbing. Sweat-absorbing makes my product available to anyone who frequently sweats, whether it’s for work, exercise, or general activity.</a:t>
          </a:r>
        </a:p>
      </dgm:t>
    </dgm:pt>
    <dgm:pt modelId="{026D7A94-E293-45A8-BEA1-FEFB3D0D7596}" type="parTrans" cxnId="{CA8BC546-6F5B-4A7B-903A-0FEF2609A96A}">
      <dgm:prSet/>
      <dgm:spPr/>
      <dgm:t>
        <a:bodyPr/>
        <a:lstStyle/>
        <a:p>
          <a:endParaRPr lang="en-US"/>
        </a:p>
      </dgm:t>
    </dgm:pt>
    <dgm:pt modelId="{77763EAC-4B96-4D6D-B0A9-92554282D01D}" type="sibTrans" cxnId="{CA8BC546-6F5B-4A7B-903A-0FEF2609A96A}">
      <dgm:prSet/>
      <dgm:spPr/>
      <dgm:t>
        <a:bodyPr/>
        <a:lstStyle/>
        <a:p>
          <a:endParaRPr lang="en-US"/>
        </a:p>
      </dgm:t>
    </dgm:pt>
    <dgm:pt modelId="{9957614F-243B-4F7F-A60A-0C5C4C06AE17}" type="pres">
      <dgm:prSet presAssocID="{779F0CC5-11EA-4C27-982D-FCDE3546F945}" presName="root" presStyleCnt="0">
        <dgm:presLayoutVars>
          <dgm:dir/>
          <dgm:resizeHandles val="exact"/>
        </dgm:presLayoutVars>
      </dgm:prSet>
      <dgm:spPr/>
    </dgm:pt>
    <dgm:pt modelId="{CD9BB48C-AD1F-4459-9DA8-01A893A4AF5F}" type="pres">
      <dgm:prSet presAssocID="{76D9756E-5838-4CC7-8900-70DAF8267FB5}" presName="compNode" presStyleCnt="0"/>
      <dgm:spPr/>
    </dgm:pt>
    <dgm:pt modelId="{B01CC149-C43B-4856-AFB3-7EA8D838773C}" type="pres">
      <dgm:prSet presAssocID="{76D9756E-5838-4CC7-8900-70DAF8267FB5}" presName="bgRect" presStyleLbl="bgShp" presStyleIdx="0" presStyleCnt="3"/>
      <dgm:spPr/>
    </dgm:pt>
    <dgm:pt modelId="{AE6C6582-495B-473A-8C7C-9E748DA9B565}" type="pres">
      <dgm:prSet presAssocID="{76D9756E-5838-4CC7-8900-70DAF8267FB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vel with solid fill"/>
        </a:ext>
      </dgm:extLst>
    </dgm:pt>
    <dgm:pt modelId="{60555A14-1F53-4C47-8020-143B2DB105F6}" type="pres">
      <dgm:prSet presAssocID="{76D9756E-5838-4CC7-8900-70DAF8267FB5}" presName="spaceRect" presStyleCnt="0"/>
      <dgm:spPr/>
    </dgm:pt>
    <dgm:pt modelId="{B8B492B4-3421-4C65-9E81-D76D879DEAB9}" type="pres">
      <dgm:prSet presAssocID="{76D9756E-5838-4CC7-8900-70DAF8267FB5}" presName="parTx" presStyleLbl="revTx" presStyleIdx="0" presStyleCnt="3">
        <dgm:presLayoutVars>
          <dgm:chMax val="0"/>
          <dgm:chPref val="0"/>
        </dgm:presLayoutVars>
      </dgm:prSet>
      <dgm:spPr/>
    </dgm:pt>
    <dgm:pt modelId="{63AF2DA4-4363-42C3-8052-E889EE25B9B3}" type="pres">
      <dgm:prSet presAssocID="{09E4AE9C-830F-4E60-B029-752DDAAD7EA1}" presName="sibTrans" presStyleCnt="0"/>
      <dgm:spPr/>
    </dgm:pt>
    <dgm:pt modelId="{98B9D6B1-05B6-462C-809F-D8581A55763C}" type="pres">
      <dgm:prSet presAssocID="{7119DB0C-7FE5-424F-8E63-25DF38423F01}" presName="compNode" presStyleCnt="0"/>
      <dgm:spPr/>
    </dgm:pt>
    <dgm:pt modelId="{C222A460-AA40-4B72-A5E6-FF8E4E44F7BB}" type="pres">
      <dgm:prSet presAssocID="{7119DB0C-7FE5-424F-8E63-25DF38423F01}" presName="bgRect" presStyleLbl="bgShp" presStyleIdx="1" presStyleCnt="3"/>
      <dgm:spPr/>
    </dgm:pt>
    <dgm:pt modelId="{689B3C97-290E-478E-B92B-194B9B56D6B9}" type="pres">
      <dgm:prSet presAssocID="{7119DB0C-7FE5-424F-8E63-25DF38423F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437339D2-5A8B-4BFE-80B1-0E1B99943D4E}" type="pres">
      <dgm:prSet presAssocID="{7119DB0C-7FE5-424F-8E63-25DF38423F01}" presName="spaceRect" presStyleCnt="0"/>
      <dgm:spPr/>
    </dgm:pt>
    <dgm:pt modelId="{84F2F6CA-0FBC-4BFA-9407-9F9ECDCB5511}" type="pres">
      <dgm:prSet presAssocID="{7119DB0C-7FE5-424F-8E63-25DF38423F01}" presName="parTx" presStyleLbl="revTx" presStyleIdx="1" presStyleCnt="3">
        <dgm:presLayoutVars>
          <dgm:chMax val="0"/>
          <dgm:chPref val="0"/>
        </dgm:presLayoutVars>
      </dgm:prSet>
      <dgm:spPr/>
    </dgm:pt>
    <dgm:pt modelId="{8515C37F-05B2-406A-88FB-BBC9BDC0CA28}" type="pres">
      <dgm:prSet presAssocID="{688D7F38-8AAE-40EA-A057-2C305F9287AE}" presName="sibTrans" presStyleCnt="0"/>
      <dgm:spPr/>
    </dgm:pt>
    <dgm:pt modelId="{C9F83B41-EB5F-46F6-ABEC-9E346310320C}" type="pres">
      <dgm:prSet presAssocID="{4540AB5C-48F7-47C3-A4F5-76CF52570B37}" presName="compNode" presStyleCnt="0"/>
      <dgm:spPr/>
    </dgm:pt>
    <dgm:pt modelId="{8A814EE7-9D44-47D0-ACDC-105B34105F56}" type="pres">
      <dgm:prSet presAssocID="{4540AB5C-48F7-47C3-A4F5-76CF52570B37}" presName="bgRect" presStyleLbl="bgShp" presStyleIdx="2" presStyleCnt="3"/>
      <dgm:spPr/>
    </dgm:pt>
    <dgm:pt modelId="{28038784-FE92-47E4-8B23-537F36EBAD3F}" type="pres">
      <dgm:prSet presAssocID="{4540AB5C-48F7-47C3-A4F5-76CF52570B3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ater with solid fill"/>
        </a:ext>
      </dgm:extLst>
    </dgm:pt>
    <dgm:pt modelId="{69F9367B-037B-46D2-9304-99696B0EBB9B}" type="pres">
      <dgm:prSet presAssocID="{4540AB5C-48F7-47C3-A4F5-76CF52570B37}" presName="spaceRect" presStyleCnt="0"/>
      <dgm:spPr/>
    </dgm:pt>
    <dgm:pt modelId="{04E5AD92-7866-4B28-92FD-6D687A206BC4}" type="pres">
      <dgm:prSet presAssocID="{4540AB5C-48F7-47C3-A4F5-76CF52570B37}" presName="parTx" presStyleLbl="revTx" presStyleIdx="2" presStyleCnt="3">
        <dgm:presLayoutVars>
          <dgm:chMax val="0"/>
          <dgm:chPref val="0"/>
        </dgm:presLayoutVars>
      </dgm:prSet>
      <dgm:spPr/>
    </dgm:pt>
  </dgm:ptLst>
  <dgm:cxnLst>
    <dgm:cxn modelId="{0265C623-7F1E-49E7-8233-9D8FB1E7EAE2}" srcId="{779F0CC5-11EA-4C27-982D-FCDE3546F945}" destId="{76D9756E-5838-4CC7-8900-70DAF8267FB5}" srcOrd="0" destOrd="0" parTransId="{8B5828BD-ADE4-4D5A-BF73-A07CED6AB27D}" sibTransId="{09E4AE9C-830F-4E60-B029-752DDAAD7EA1}"/>
    <dgm:cxn modelId="{CA8BC546-6F5B-4A7B-903A-0FEF2609A96A}" srcId="{779F0CC5-11EA-4C27-982D-FCDE3546F945}" destId="{4540AB5C-48F7-47C3-A4F5-76CF52570B37}" srcOrd="2" destOrd="0" parTransId="{026D7A94-E293-45A8-BEA1-FEFB3D0D7596}" sibTransId="{77763EAC-4B96-4D6D-B0A9-92554282D01D}"/>
    <dgm:cxn modelId="{46D47DA5-E159-40FA-8911-D47BCCC47D44}" type="presOf" srcId="{4540AB5C-48F7-47C3-A4F5-76CF52570B37}" destId="{04E5AD92-7866-4B28-92FD-6D687A206BC4}" srcOrd="0" destOrd="0" presId="urn:microsoft.com/office/officeart/2018/2/layout/IconVerticalSolidList"/>
    <dgm:cxn modelId="{44B917CE-5CE5-42CF-B5A7-931FD29F26AE}" type="presOf" srcId="{76D9756E-5838-4CC7-8900-70DAF8267FB5}" destId="{B8B492B4-3421-4C65-9E81-D76D879DEAB9}" srcOrd="0" destOrd="0" presId="urn:microsoft.com/office/officeart/2018/2/layout/IconVerticalSolidList"/>
    <dgm:cxn modelId="{DE795BD8-7E44-422B-8BBA-EA917FE34A4A}" type="presOf" srcId="{779F0CC5-11EA-4C27-982D-FCDE3546F945}" destId="{9957614F-243B-4F7F-A60A-0C5C4C06AE17}" srcOrd="0" destOrd="0" presId="urn:microsoft.com/office/officeart/2018/2/layout/IconVerticalSolidList"/>
    <dgm:cxn modelId="{C0A8A1E0-B4C6-47B4-93FD-FEDD856FE9A8}" type="presOf" srcId="{7119DB0C-7FE5-424F-8E63-25DF38423F01}" destId="{84F2F6CA-0FBC-4BFA-9407-9F9ECDCB5511}" srcOrd="0" destOrd="0" presId="urn:microsoft.com/office/officeart/2018/2/layout/IconVerticalSolidList"/>
    <dgm:cxn modelId="{F1D850EB-89F3-4205-B4C3-D1C1A2672B49}" srcId="{779F0CC5-11EA-4C27-982D-FCDE3546F945}" destId="{7119DB0C-7FE5-424F-8E63-25DF38423F01}" srcOrd="1" destOrd="0" parTransId="{91DE751D-94F9-4E0E-A7D9-A826D34807D4}" sibTransId="{688D7F38-8AAE-40EA-A057-2C305F9287AE}"/>
    <dgm:cxn modelId="{0D856EF9-03FE-4B01-8FDC-5CCB34024DAD}" type="presParOf" srcId="{9957614F-243B-4F7F-A60A-0C5C4C06AE17}" destId="{CD9BB48C-AD1F-4459-9DA8-01A893A4AF5F}" srcOrd="0" destOrd="0" presId="urn:microsoft.com/office/officeart/2018/2/layout/IconVerticalSolidList"/>
    <dgm:cxn modelId="{A9FF3ACD-CEA2-40A9-A0CB-B1F4DF137B31}" type="presParOf" srcId="{CD9BB48C-AD1F-4459-9DA8-01A893A4AF5F}" destId="{B01CC149-C43B-4856-AFB3-7EA8D838773C}" srcOrd="0" destOrd="0" presId="urn:microsoft.com/office/officeart/2018/2/layout/IconVerticalSolidList"/>
    <dgm:cxn modelId="{F90DB4C8-01B5-404A-8DE0-BEA37C46483F}" type="presParOf" srcId="{CD9BB48C-AD1F-4459-9DA8-01A893A4AF5F}" destId="{AE6C6582-495B-473A-8C7C-9E748DA9B565}" srcOrd="1" destOrd="0" presId="urn:microsoft.com/office/officeart/2018/2/layout/IconVerticalSolidList"/>
    <dgm:cxn modelId="{123FF48B-930C-4518-9B3C-0FF08A892454}" type="presParOf" srcId="{CD9BB48C-AD1F-4459-9DA8-01A893A4AF5F}" destId="{60555A14-1F53-4C47-8020-143B2DB105F6}" srcOrd="2" destOrd="0" presId="urn:microsoft.com/office/officeart/2018/2/layout/IconVerticalSolidList"/>
    <dgm:cxn modelId="{70FAEF43-F32B-4192-A10D-6EECB3B0DAB1}" type="presParOf" srcId="{CD9BB48C-AD1F-4459-9DA8-01A893A4AF5F}" destId="{B8B492B4-3421-4C65-9E81-D76D879DEAB9}" srcOrd="3" destOrd="0" presId="urn:microsoft.com/office/officeart/2018/2/layout/IconVerticalSolidList"/>
    <dgm:cxn modelId="{EBA9E230-D718-4806-ADA6-021B422C6178}" type="presParOf" srcId="{9957614F-243B-4F7F-A60A-0C5C4C06AE17}" destId="{63AF2DA4-4363-42C3-8052-E889EE25B9B3}" srcOrd="1" destOrd="0" presId="urn:microsoft.com/office/officeart/2018/2/layout/IconVerticalSolidList"/>
    <dgm:cxn modelId="{B9A9E9C5-CE7C-4967-B2F6-A6E023B26C37}" type="presParOf" srcId="{9957614F-243B-4F7F-A60A-0C5C4C06AE17}" destId="{98B9D6B1-05B6-462C-809F-D8581A55763C}" srcOrd="2" destOrd="0" presId="urn:microsoft.com/office/officeart/2018/2/layout/IconVerticalSolidList"/>
    <dgm:cxn modelId="{52587159-D5F5-4C2D-B224-45588F60BE5E}" type="presParOf" srcId="{98B9D6B1-05B6-462C-809F-D8581A55763C}" destId="{C222A460-AA40-4B72-A5E6-FF8E4E44F7BB}" srcOrd="0" destOrd="0" presId="urn:microsoft.com/office/officeart/2018/2/layout/IconVerticalSolidList"/>
    <dgm:cxn modelId="{0857BEF2-7345-4113-8327-AD7A497E4210}" type="presParOf" srcId="{98B9D6B1-05B6-462C-809F-D8581A55763C}" destId="{689B3C97-290E-478E-B92B-194B9B56D6B9}" srcOrd="1" destOrd="0" presId="urn:microsoft.com/office/officeart/2018/2/layout/IconVerticalSolidList"/>
    <dgm:cxn modelId="{4D24D3F3-9062-49E2-88AB-70B411C1FDE2}" type="presParOf" srcId="{98B9D6B1-05B6-462C-809F-D8581A55763C}" destId="{437339D2-5A8B-4BFE-80B1-0E1B99943D4E}" srcOrd="2" destOrd="0" presId="urn:microsoft.com/office/officeart/2018/2/layout/IconVerticalSolidList"/>
    <dgm:cxn modelId="{14844D47-1833-44D8-AC14-8E205C9B2B1D}" type="presParOf" srcId="{98B9D6B1-05B6-462C-809F-D8581A55763C}" destId="{84F2F6CA-0FBC-4BFA-9407-9F9ECDCB5511}" srcOrd="3" destOrd="0" presId="urn:microsoft.com/office/officeart/2018/2/layout/IconVerticalSolidList"/>
    <dgm:cxn modelId="{A2227BCF-05F0-43BE-9B44-3EF3BD2E32CB}" type="presParOf" srcId="{9957614F-243B-4F7F-A60A-0C5C4C06AE17}" destId="{8515C37F-05B2-406A-88FB-BBC9BDC0CA28}" srcOrd="3" destOrd="0" presId="urn:microsoft.com/office/officeart/2018/2/layout/IconVerticalSolidList"/>
    <dgm:cxn modelId="{3DE6E4A3-30C5-48EB-B659-EBB7A17CE08F}" type="presParOf" srcId="{9957614F-243B-4F7F-A60A-0C5C4C06AE17}" destId="{C9F83B41-EB5F-46F6-ABEC-9E346310320C}" srcOrd="4" destOrd="0" presId="urn:microsoft.com/office/officeart/2018/2/layout/IconVerticalSolidList"/>
    <dgm:cxn modelId="{DB92DAEE-92A1-458D-A891-FC0CCFDB3244}" type="presParOf" srcId="{C9F83B41-EB5F-46F6-ABEC-9E346310320C}" destId="{8A814EE7-9D44-47D0-ACDC-105B34105F56}" srcOrd="0" destOrd="0" presId="urn:microsoft.com/office/officeart/2018/2/layout/IconVerticalSolidList"/>
    <dgm:cxn modelId="{76608BBF-CE61-4244-8150-5696116EDE2F}" type="presParOf" srcId="{C9F83B41-EB5F-46F6-ABEC-9E346310320C}" destId="{28038784-FE92-47E4-8B23-537F36EBAD3F}" srcOrd="1" destOrd="0" presId="urn:microsoft.com/office/officeart/2018/2/layout/IconVerticalSolidList"/>
    <dgm:cxn modelId="{00AC2C7E-5C84-454C-B9F6-EAAD4B6273A6}" type="presParOf" srcId="{C9F83B41-EB5F-46F6-ABEC-9E346310320C}" destId="{69F9367B-037B-46D2-9304-99696B0EBB9B}" srcOrd="2" destOrd="0" presId="urn:microsoft.com/office/officeart/2018/2/layout/IconVerticalSolidList"/>
    <dgm:cxn modelId="{DA0DBC62-55AE-40BA-9C7C-FEB99CBC3CDB}" type="presParOf" srcId="{C9F83B41-EB5F-46F6-ABEC-9E346310320C}" destId="{04E5AD92-7866-4B28-92FD-6D687A206BC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E4906-2E12-4AD2-9CF0-CBC0893FBF5D}">
      <dsp:nvSpPr>
        <dsp:cNvPr id="0" name=""/>
        <dsp:cNvSpPr/>
      </dsp:nvSpPr>
      <dsp:spPr>
        <a:xfrm>
          <a:off x="0" y="1814"/>
          <a:ext cx="6003053"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C2E3DEF-634C-449D-B5D2-CD8F22F24435}">
      <dsp:nvSpPr>
        <dsp:cNvPr id="0" name=""/>
        <dsp:cNvSpPr/>
      </dsp:nvSpPr>
      <dsp:spPr>
        <a:xfrm>
          <a:off x="0" y="1814"/>
          <a:ext cx="6003053" cy="1237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dirty="0"/>
            <a:t>Microfiber Gym Towel</a:t>
          </a:r>
        </a:p>
      </dsp:txBody>
      <dsp:txXfrm>
        <a:off x="0" y="1814"/>
        <a:ext cx="6003053" cy="1237528"/>
      </dsp:txXfrm>
    </dsp:sp>
    <dsp:sp modelId="{2A4C978A-9006-4CEF-B1A2-6D5F0B4EBE89}">
      <dsp:nvSpPr>
        <dsp:cNvPr id="0" name=""/>
        <dsp:cNvSpPr/>
      </dsp:nvSpPr>
      <dsp:spPr>
        <a:xfrm>
          <a:off x="0" y="1239343"/>
          <a:ext cx="6003053" cy="0"/>
        </a:xfrm>
        <a:prstGeom prst="line">
          <a:avLst/>
        </a:prstGeom>
        <a:solidFill>
          <a:schemeClr val="accent2">
            <a:hueOff val="-745306"/>
            <a:satOff val="-228"/>
            <a:lumOff val="3530"/>
            <a:alphaOff val="0"/>
          </a:schemeClr>
        </a:solidFill>
        <a:ln w="15875" cap="rnd" cmpd="sng" algn="ctr">
          <a:solidFill>
            <a:schemeClr val="accent2">
              <a:hueOff val="-745306"/>
              <a:satOff val="-228"/>
              <a:lumOff val="353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6EF9B3B-8808-466D-B12E-CDD27B0CE067}">
      <dsp:nvSpPr>
        <dsp:cNvPr id="0" name=""/>
        <dsp:cNvSpPr/>
      </dsp:nvSpPr>
      <dsp:spPr>
        <a:xfrm>
          <a:off x="0" y="1239343"/>
          <a:ext cx="6003053" cy="1237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dirty="0"/>
            <a:t>Microfiber Duster</a:t>
          </a:r>
        </a:p>
      </dsp:txBody>
      <dsp:txXfrm>
        <a:off x="0" y="1239343"/>
        <a:ext cx="6003053" cy="1237528"/>
      </dsp:txXfrm>
    </dsp:sp>
    <dsp:sp modelId="{F73089D0-0C59-4EA9-9CFE-6812F9C8337D}">
      <dsp:nvSpPr>
        <dsp:cNvPr id="0" name=""/>
        <dsp:cNvSpPr/>
      </dsp:nvSpPr>
      <dsp:spPr>
        <a:xfrm>
          <a:off x="0" y="2476871"/>
          <a:ext cx="6003053" cy="0"/>
        </a:xfrm>
        <a:prstGeom prst="line">
          <a:avLst/>
        </a:prstGeom>
        <a:solidFill>
          <a:schemeClr val="accent2">
            <a:hueOff val="-1490612"/>
            <a:satOff val="-455"/>
            <a:lumOff val="7059"/>
            <a:alphaOff val="0"/>
          </a:schemeClr>
        </a:solidFill>
        <a:ln w="15875" cap="rnd" cmpd="sng" algn="ctr">
          <a:solidFill>
            <a:schemeClr val="accent2">
              <a:hueOff val="-1490612"/>
              <a:satOff val="-455"/>
              <a:lumOff val="70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ADC78F6-13E0-4E16-B052-6DF3397BB123}">
      <dsp:nvSpPr>
        <dsp:cNvPr id="0" name=""/>
        <dsp:cNvSpPr/>
      </dsp:nvSpPr>
      <dsp:spPr>
        <a:xfrm>
          <a:off x="0" y="2476871"/>
          <a:ext cx="6003053" cy="1237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Memory Foam Insoles</a:t>
          </a:r>
        </a:p>
      </dsp:txBody>
      <dsp:txXfrm>
        <a:off x="0" y="2476871"/>
        <a:ext cx="6003053" cy="1237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98D00-9679-404F-A1A3-363D929FBCED}">
      <dsp:nvSpPr>
        <dsp:cNvPr id="0" name=""/>
        <dsp:cNvSpPr/>
      </dsp:nvSpPr>
      <dsp:spPr>
        <a:xfrm>
          <a:off x="0" y="3688148"/>
          <a:ext cx="6266011" cy="121053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Water retention will be handled by using higher-quality materials and by having an %70 polyester and %30 polyamide blend. The benefits of this blend are a soft and durable product that has high absorption and low water retention.</a:t>
          </a:r>
        </a:p>
      </dsp:txBody>
      <dsp:txXfrm>
        <a:off x="0" y="3688148"/>
        <a:ext cx="6266011" cy="1210532"/>
      </dsp:txXfrm>
    </dsp:sp>
    <dsp:sp modelId="{B22F3E04-8A0C-4DA8-AE2D-5A08D4229DCF}">
      <dsp:nvSpPr>
        <dsp:cNvPr id="0" name=""/>
        <dsp:cNvSpPr/>
      </dsp:nvSpPr>
      <dsp:spPr>
        <a:xfrm rot="10800000">
          <a:off x="0" y="1844507"/>
          <a:ext cx="6266011" cy="1861799"/>
        </a:xfrm>
        <a:prstGeom prst="upArrowCallout">
          <a:avLst/>
        </a:prstGeom>
        <a:gradFill rotWithShape="0">
          <a:gsLst>
            <a:gs pos="0">
              <a:schemeClr val="accent2">
                <a:hueOff val="-745306"/>
                <a:satOff val="-228"/>
                <a:lumOff val="3530"/>
                <a:alphaOff val="0"/>
                <a:tint val="96000"/>
                <a:lumMod val="104000"/>
              </a:schemeClr>
            </a:gs>
            <a:gs pos="100000">
              <a:schemeClr val="accent2">
                <a:hueOff val="-745306"/>
                <a:satOff val="-228"/>
                <a:lumOff val="353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To address the issue of color bleed I  decided to go with a higher-quality microfiber material that will last long and bleed less during washing.</a:t>
          </a:r>
        </a:p>
      </dsp:txBody>
      <dsp:txXfrm rot="10800000">
        <a:off x="0" y="1844507"/>
        <a:ext cx="6266011" cy="1209741"/>
      </dsp:txXfrm>
    </dsp:sp>
    <dsp:sp modelId="{14FCE74E-26E6-4B2B-8AA7-CC7AA94ABD92}">
      <dsp:nvSpPr>
        <dsp:cNvPr id="0" name=""/>
        <dsp:cNvSpPr/>
      </dsp:nvSpPr>
      <dsp:spPr>
        <a:xfrm rot="10800000">
          <a:off x="0" y="866"/>
          <a:ext cx="6266011" cy="1861799"/>
        </a:xfrm>
        <a:prstGeom prst="upArrowCallout">
          <a:avLst/>
        </a:prstGeom>
        <a:gradFill rotWithShape="0">
          <a:gsLst>
            <a:gs pos="0">
              <a:schemeClr val="accent2">
                <a:hueOff val="-1490612"/>
                <a:satOff val="-455"/>
                <a:lumOff val="7059"/>
                <a:alphaOff val="0"/>
                <a:tint val="96000"/>
                <a:lumMod val="104000"/>
              </a:schemeClr>
            </a:gs>
            <a:gs pos="100000">
              <a:schemeClr val="accent2">
                <a:hueOff val="-1490612"/>
                <a:satOff val="-455"/>
                <a:lumOff val="705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Upon searching through 3-star reviews for similar microfiber gym towels a common trend became apparent. Most customers had issues with excessive color bleed during washing and water retention.</a:t>
          </a:r>
        </a:p>
      </dsp:txBody>
      <dsp:txXfrm rot="10800000">
        <a:off x="0" y="866"/>
        <a:ext cx="6266011" cy="1209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CC149-C43B-4856-AFB3-7EA8D838773C}">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C6582-495B-473A-8C7C-9E748DA9B565}">
      <dsp:nvSpPr>
        <dsp:cNvPr id="0" name=""/>
        <dsp:cNvSpPr/>
      </dsp:nvSpPr>
      <dsp:spPr>
        <a:xfrm>
          <a:off x="423357" y="315492"/>
          <a:ext cx="769740" cy="7697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B492B4-3421-4C65-9E81-D76D879DEAB9}">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dirty="0"/>
            <a:t>My first keyword is portable. Portability allows for my product to be available for use no matter the location or use at that location.</a:t>
          </a:r>
        </a:p>
      </dsp:txBody>
      <dsp:txXfrm>
        <a:off x="1616455" y="598"/>
        <a:ext cx="4649555" cy="1399528"/>
      </dsp:txXfrm>
    </dsp:sp>
    <dsp:sp modelId="{C222A460-AA40-4B72-A5E6-FF8E4E44F7BB}">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B3C97-290E-478E-B92B-194B9B56D6B9}">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F2F6CA-0FBC-4BFA-9407-9F9ECDCB551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dirty="0"/>
            <a:t>My second is fitness. Fitness is a buzzword that gets people’s attention in the fitness and health era we live in. Everyone wants to eat and do things that have healthy buzzwords associated with them to improve their health.</a:t>
          </a:r>
        </a:p>
      </dsp:txBody>
      <dsp:txXfrm>
        <a:off x="1616455" y="1750009"/>
        <a:ext cx="4649555" cy="1399528"/>
      </dsp:txXfrm>
    </dsp:sp>
    <dsp:sp modelId="{8A814EE7-9D44-47D0-ACDC-105B34105F56}">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38784-FE92-47E4-8B23-537F36EBAD3F}">
      <dsp:nvSpPr>
        <dsp:cNvPr id="0" name=""/>
        <dsp:cNvSpPr/>
      </dsp:nvSpPr>
      <dsp:spPr>
        <a:xfrm>
          <a:off x="423357" y="3814314"/>
          <a:ext cx="769740" cy="7697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E5AD92-7866-4B28-92FD-6D687A206BC4}">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711200">
            <a:lnSpc>
              <a:spcPct val="90000"/>
            </a:lnSpc>
            <a:spcBef>
              <a:spcPct val="0"/>
            </a:spcBef>
            <a:spcAft>
              <a:spcPct val="35000"/>
            </a:spcAft>
            <a:buNone/>
          </a:pPr>
          <a:r>
            <a:rPr lang="en-US" sz="1600" kern="1200" dirty="0"/>
            <a:t>My final root keyword is sweat-absorbing. Sweat-absorbing makes my product available to anyone who frequently sweats, whether it’s for work, exercise, or general activity.</a:t>
          </a:r>
        </a:p>
      </dsp:txBody>
      <dsp:txXfrm>
        <a:off x="1616455" y="3499420"/>
        <a:ext cx="4649555" cy="13995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380938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155917"/>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724328"/>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2001621"/>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525376"/>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47673"/>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649229"/>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0609877"/>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541322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3485563"/>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4309121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35149"/>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262680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90092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730110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493103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387460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696248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transition spd="med">
    <p:pull/>
  </p:transition>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8.png"/><Relationship Id="rId7" Type="http://schemas.openxmlformats.org/officeDocument/2006/relationships/diagramLayout" Target="../diagrams/layout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Youphoria-Outdoors-Microfiber-Quick-Travel/dp/B01LYH76YW/ref=sr_1_10?crid=2BLEW96PCWUVY&amp;keywords=microfiber+gym+towel&amp;qid=1702373017&amp;sprefix=microfiber+gym+towel%2Caps%2C262&amp;sr=8-10" TargetMode="External"/><Relationship Id="rId2" Type="http://schemas.openxmlformats.org/officeDocument/2006/relationships/hyperlink" Target="https://www.alibaba.com/product-detail/Custom-Ultra-absorbent-Microfiber-Gym-Towels_1600690512176.html?spm=a2700.shop_cp.16319.6.444219e7Jrk18P" TargetMode="External"/><Relationship Id="rId1" Type="http://schemas.openxmlformats.org/officeDocument/2006/relationships/slideLayout" Target="../slideLayouts/slideLayout2.xml"/><Relationship Id="rId6" Type="http://schemas.openxmlformats.org/officeDocument/2006/relationships/hyperlink" Target="https://www.amazon.com/Sfee-Microfiber-Absorbent-Lightweight-Towels-Fit/dp/B07J4W18B9?th=1" TargetMode="External"/><Relationship Id="rId5" Type="http://schemas.openxmlformats.org/officeDocument/2006/relationships/hyperlink" Target="https://www.amazon.com/Acteon-Microfiber-Odor-Free-Multipurpose-Lightweight/dp/B081TQB6BC/ref=sr_1_8?crid=2BLEW96PCWUVY&amp;keywords=microfiber%2Bgym%2Btowel&amp;qid=1702373017&amp;sprefix=microfiber%2Bgym%2Btowel%2Caps%2C262&amp;sr=8-8&amp;th=1" TargetMode="External"/><Relationship Id="rId4" Type="http://schemas.openxmlformats.org/officeDocument/2006/relationships/hyperlink" Target="https://www.amazon.com/OlimpiaFit-Towels-Microfiber-Perfect-Sports/dp/B07PG8SY25/ref=sr_1_6?crid=2BLEW96PCWUVY&amp;keywords=microfiber%2Bgym%2Btowel&amp;qid=1702373017&amp;sprefix=microfiber%2Bgym%2Btowel%2Caps%2C262&amp;sr=8-6&amp;th=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Rolls of beach towels">
            <a:extLst>
              <a:ext uri="{FF2B5EF4-FFF2-40B4-BE49-F238E27FC236}">
                <a16:creationId xmlns:a16="http://schemas.microsoft.com/office/drawing/2014/main" id="{369FD677-379D-D655-3332-13FEED8E405B}"/>
              </a:ext>
            </a:extLst>
          </p:cNvPr>
          <p:cNvPicPr>
            <a:picLocks noChangeAspect="1"/>
          </p:cNvPicPr>
          <p:nvPr/>
        </p:nvPicPr>
        <p:blipFill rotWithShape="1">
          <a:blip r:embed="rId3"/>
          <a:srcRect t="4783" b="10947"/>
          <a:stretch/>
        </p:blipFill>
        <p:spPr>
          <a:xfrm>
            <a:off x="20" y="10"/>
            <a:ext cx="12191980" cy="6857990"/>
          </a:xfrm>
          <a:prstGeom prst="rect">
            <a:avLst/>
          </a:prstGeom>
        </p:spPr>
      </p:pic>
      <p:sp useBgFill="1">
        <p:nvSpPr>
          <p:cNvPr id="6"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171C8C0-07D7-1F4D-0D09-049F62AD722D}"/>
              </a:ext>
            </a:extLst>
          </p:cNvPr>
          <p:cNvSpPr>
            <a:spLocks noGrp="1"/>
          </p:cNvSpPr>
          <p:nvPr>
            <p:ph type="ctrTitle"/>
          </p:nvPr>
        </p:nvSpPr>
        <p:spPr>
          <a:xfrm>
            <a:off x="2480733" y="2074339"/>
            <a:ext cx="7219954" cy="1828801"/>
          </a:xfrm>
        </p:spPr>
        <p:txBody>
          <a:bodyPr>
            <a:normAutofit/>
          </a:bodyPr>
          <a:lstStyle/>
          <a:p>
            <a:r>
              <a:rPr lang="en-US" sz="4800" dirty="0"/>
              <a:t>Body Progress Microfiber Gym Towels</a:t>
            </a:r>
          </a:p>
        </p:txBody>
      </p:sp>
      <p:sp>
        <p:nvSpPr>
          <p:cNvPr id="3" name="Subtitle 2">
            <a:extLst>
              <a:ext uri="{FF2B5EF4-FFF2-40B4-BE49-F238E27FC236}">
                <a16:creationId xmlns:a16="http://schemas.microsoft.com/office/drawing/2014/main" id="{D7B68ECB-7A08-7A4D-4817-22331E00E048}"/>
              </a:ext>
            </a:extLst>
          </p:cNvPr>
          <p:cNvSpPr>
            <a:spLocks noGrp="1"/>
          </p:cNvSpPr>
          <p:nvPr>
            <p:ph type="subTitle" idx="1"/>
          </p:nvPr>
        </p:nvSpPr>
        <p:spPr>
          <a:xfrm>
            <a:off x="2480733" y="3903138"/>
            <a:ext cx="7219954" cy="1049867"/>
          </a:xfrm>
        </p:spPr>
        <p:txBody>
          <a:bodyPr>
            <a:normAutofit/>
          </a:bodyPr>
          <a:lstStyle/>
          <a:p>
            <a:pPr>
              <a:lnSpc>
                <a:spcPct val="100000"/>
              </a:lnSpc>
            </a:pPr>
            <a:r>
              <a:rPr lang="en-US" sz="1400" dirty="0"/>
              <a:t>Larry Baucum</a:t>
            </a:r>
          </a:p>
          <a:p>
            <a:pPr>
              <a:lnSpc>
                <a:spcPct val="100000"/>
              </a:lnSpc>
            </a:pPr>
            <a:r>
              <a:rPr lang="en-US" sz="1400" dirty="0"/>
              <a:t>12/15/23</a:t>
            </a:r>
          </a:p>
          <a:p>
            <a:pPr>
              <a:lnSpc>
                <a:spcPct val="100000"/>
              </a:lnSpc>
            </a:pPr>
            <a:r>
              <a:rPr lang="en-US" sz="1400" dirty="0"/>
              <a:t>CTEC-415</a:t>
            </a:r>
          </a:p>
        </p:txBody>
      </p:sp>
    </p:spTree>
    <p:extLst>
      <p:ext uri="{BB962C8B-B14F-4D97-AF65-F5344CB8AC3E}">
        <p14:creationId xmlns:p14="http://schemas.microsoft.com/office/powerpoint/2010/main" val="16249603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D76D-0F37-F14B-86E7-B75961D76B3F}"/>
              </a:ext>
            </a:extLst>
          </p:cNvPr>
          <p:cNvSpPr>
            <a:spLocks noGrp="1"/>
          </p:cNvSpPr>
          <p:nvPr>
            <p:ph type="title"/>
          </p:nvPr>
        </p:nvSpPr>
        <p:spPr>
          <a:xfrm>
            <a:off x="913795" y="609600"/>
            <a:ext cx="6003053" cy="1373310"/>
          </a:xfrm>
        </p:spPr>
        <p:txBody>
          <a:bodyPr>
            <a:normAutofit/>
          </a:bodyPr>
          <a:lstStyle/>
          <a:p>
            <a:r>
              <a:rPr lang="en-US" dirty="0"/>
              <a:t>Potential Products</a:t>
            </a:r>
          </a:p>
        </p:txBody>
      </p:sp>
      <p:sp>
        <p:nvSpPr>
          <p:cNvPr id="19" name="Rectangle 18">
            <a:extLst>
              <a:ext uri="{FF2B5EF4-FFF2-40B4-BE49-F238E27FC236}">
                <a16:creationId xmlns:a16="http://schemas.microsoft.com/office/drawing/2014/main" id="{604CD510-02D6-4E6B-8CC5-E085B5EB2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4847" y="651436"/>
            <a:ext cx="4225365" cy="509540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701172-A8FF-1BB7-8697-FA74CC28DB87}"/>
              </a:ext>
            </a:extLst>
          </p:cNvPr>
          <p:cNvPicPr>
            <a:picLocks noChangeAspect="1"/>
          </p:cNvPicPr>
          <p:nvPr/>
        </p:nvPicPr>
        <p:blipFill rotWithShape="1">
          <a:blip r:embed="rId3"/>
          <a:srcRect t="15875" r="-2" b="12547"/>
          <a:stretch/>
        </p:blipFill>
        <p:spPr>
          <a:xfrm>
            <a:off x="7547785" y="812302"/>
            <a:ext cx="3933513" cy="2815479"/>
          </a:xfrm>
          <a:prstGeom prst="rect">
            <a:avLst/>
          </a:prstGeom>
        </p:spPr>
      </p:pic>
      <p:pic>
        <p:nvPicPr>
          <p:cNvPr id="9" name="Picture 8" descr="A group of colorful fluffy dusters&#10;&#10;Description automatically generated">
            <a:extLst>
              <a:ext uri="{FF2B5EF4-FFF2-40B4-BE49-F238E27FC236}">
                <a16:creationId xmlns:a16="http://schemas.microsoft.com/office/drawing/2014/main" id="{6D9B1B4C-36A0-9818-5328-FD80F2891F00}"/>
              </a:ext>
            </a:extLst>
          </p:cNvPr>
          <p:cNvPicPr>
            <a:picLocks noChangeAspect="1"/>
          </p:cNvPicPr>
          <p:nvPr/>
        </p:nvPicPr>
        <p:blipFill rotWithShape="1">
          <a:blip r:embed="rId4"/>
          <a:srcRect r="1461" b="2"/>
          <a:stretch/>
        </p:blipFill>
        <p:spPr>
          <a:xfrm>
            <a:off x="7586660" y="3778683"/>
            <a:ext cx="1847448" cy="1817254"/>
          </a:xfrm>
          <a:prstGeom prst="rect">
            <a:avLst/>
          </a:prstGeom>
        </p:spPr>
      </p:pic>
      <p:pic>
        <p:nvPicPr>
          <p:cNvPr id="14" name="Picture 13">
            <a:extLst>
              <a:ext uri="{FF2B5EF4-FFF2-40B4-BE49-F238E27FC236}">
                <a16:creationId xmlns:a16="http://schemas.microsoft.com/office/drawing/2014/main" id="{7D5FB8AB-0BCC-D67E-5978-E4EAF38E9C6C}"/>
              </a:ext>
            </a:extLst>
          </p:cNvPr>
          <p:cNvPicPr>
            <a:picLocks noChangeAspect="1"/>
          </p:cNvPicPr>
          <p:nvPr/>
        </p:nvPicPr>
        <p:blipFill rotWithShape="1">
          <a:blip r:embed="rId5"/>
          <a:srcRect r="-1" b="4089"/>
          <a:stretch/>
        </p:blipFill>
        <p:spPr>
          <a:xfrm>
            <a:off x="9594975" y="3778683"/>
            <a:ext cx="1886323" cy="1817254"/>
          </a:xfrm>
          <a:prstGeom prst="rect">
            <a:avLst/>
          </a:prstGeom>
        </p:spPr>
      </p:pic>
      <p:graphicFrame>
        <p:nvGraphicFramePr>
          <p:cNvPr id="5" name="Content Placeholder 2">
            <a:extLst>
              <a:ext uri="{FF2B5EF4-FFF2-40B4-BE49-F238E27FC236}">
                <a16:creationId xmlns:a16="http://schemas.microsoft.com/office/drawing/2014/main" id="{170B2E54-84D4-17F4-F967-03522F6B2B96}"/>
              </a:ext>
            </a:extLst>
          </p:cNvPr>
          <p:cNvGraphicFramePr>
            <a:graphicFrameLocks noGrp="1"/>
          </p:cNvGraphicFramePr>
          <p:nvPr>
            <p:ph idx="1"/>
            <p:extLst>
              <p:ext uri="{D42A27DB-BD31-4B8C-83A1-F6EECF244321}">
                <p14:modId xmlns:p14="http://schemas.microsoft.com/office/powerpoint/2010/main" val="3412488298"/>
              </p:ext>
            </p:extLst>
          </p:nvPr>
        </p:nvGraphicFramePr>
        <p:xfrm>
          <a:off x="913795" y="2074985"/>
          <a:ext cx="6003053" cy="37162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50822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umbbells on a gym floor">
            <a:extLst>
              <a:ext uri="{FF2B5EF4-FFF2-40B4-BE49-F238E27FC236}">
                <a16:creationId xmlns:a16="http://schemas.microsoft.com/office/drawing/2014/main" id="{F95AC785-DF6F-4F43-97BE-7DF1F0F41F93}"/>
              </a:ext>
            </a:extLst>
          </p:cNvPr>
          <p:cNvPicPr>
            <a:picLocks noChangeAspect="1"/>
          </p:cNvPicPr>
          <p:nvPr/>
        </p:nvPicPr>
        <p:blipFill rotWithShape="1">
          <a:blip r:embed="rId2">
            <a:alphaModFix amt="25000"/>
          </a:blip>
          <a:srcRect b="15094"/>
          <a:stretch/>
        </p:blipFill>
        <p:spPr>
          <a:xfrm>
            <a:off x="20" y="10"/>
            <a:ext cx="12191980" cy="6857990"/>
          </a:xfrm>
          <a:prstGeom prst="rect">
            <a:avLst/>
          </a:prstGeom>
        </p:spPr>
      </p:pic>
      <p:sp>
        <p:nvSpPr>
          <p:cNvPr id="2" name="Title 1">
            <a:extLst>
              <a:ext uri="{FF2B5EF4-FFF2-40B4-BE49-F238E27FC236}">
                <a16:creationId xmlns:a16="http://schemas.microsoft.com/office/drawing/2014/main" id="{9C561F44-2718-2BAA-8226-57FA6368D047}"/>
              </a:ext>
            </a:extLst>
          </p:cNvPr>
          <p:cNvSpPr>
            <a:spLocks noGrp="1"/>
          </p:cNvSpPr>
          <p:nvPr>
            <p:ph type="title"/>
          </p:nvPr>
        </p:nvSpPr>
        <p:spPr>
          <a:xfrm>
            <a:off x="913795" y="609600"/>
            <a:ext cx="10353762" cy="1257300"/>
          </a:xfrm>
        </p:spPr>
        <p:txBody>
          <a:bodyPr>
            <a:normAutofit/>
          </a:bodyPr>
          <a:lstStyle/>
          <a:p>
            <a:r>
              <a:rPr lang="en-US" dirty="0"/>
              <a:t>Selection Process</a:t>
            </a:r>
          </a:p>
        </p:txBody>
      </p:sp>
      <p:sp>
        <p:nvSpPr>
          <p:cNvPr id="3" name="Content Placeholder 2">
            <a:extLst>
              <a:ext uri="{FF2B5EF4-FFF2-40B4-BE49-F238E27FC236}">
                <a16:creationId xmlns:a16="http://schemas.microsoft.com/office/drawing/2014/main" id="{325F1E37-A276-0CB9-9B0E-B5B7833F2A74}"/>
              </a:ext>
            </a:extLst>
          </p:cNvPr>
          <p:cNvSpPr>
            <a:spLocks noGrp="1"/>
          </p:cNvSpPr>
          <p:nvPr>
            <p:ph idx="1"/>
          </p:nvPr>
        </p:nvSpPr>
        <p:spPr>
          <a:xfrm>
            <a:off x="913795" y="2076450"/>
            <a:ext cx="10353762" cy="3714749"/>
          </a:xfrm>
        </p:spPr>
        <p:txBody>
          <a:bodyPr anchor="ctr">
            <a:normAutofit/>
          </a:bodyPr>
          <a:lstStyle/>
          <a:p>
            <a:r>
              <a:rPr lang="en-US" dirty="0"/>
              <a:t>I chose the microfiber gym towel over my other potential products because it is the most versatile and relevant. Fitness and health are popular now and a gym towel felt like an easy-to-sell essential item. A gym towel can technically be used for many different things making it more versatile than insoles or a duster. I believe the microfiber gym towel once proven will advertise and sell itself to many different demographics.</a:t>
            </a:r>
          </a:p>
        </p:txBody>
      </p:sp>
    </p:spTree>
    <p:extLst>
      <p:ext uri="{BB962C8B-B14F-4D97-AF65-F5344CB8AC3E}">
        <p14:creationId xmlns:p14="http://schemas.microsoft.com/office/powerpoint/2010/main" val="14053162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4334C-3169-A968-C862-78F1FC470D90}"/>
              </a:ext>
            </a:extLst>
          </p:cNvPr>
          <p:cNvSpPr>
            <a:spLocks noGrp="1"/>
          </p:cNvSpPr>
          <p:nvPr>
            <p:ph type="title"/>
          </p:nvPr>
        </p:nvSpPr>
        <p:spPr>
          <a:xfrm>
            <a:off x="913795" y="965196"/>
            <a:ext cx="4644323" cy="1562850"/>
          </a:xfrm>
        </p:spPr>
        <p:txBody>
          <a:bodyPr>
            <a:normAutofit/>
          </a:bodyPr>
          <a:lstStyle/>
          <a:p>
            <a:pPr algn="l"/>
            <a:r>
              <a:rPr lang="en-US" sz="3600" dirty="0"/>
              <a:t>Product Description</a:t>
            </a:r>
          </a:p>
        </p:txBody>
      </p:sp>
      <p:sp>
        <p:nvSpPr>
          <p:cNvPr id="67" name="Content Placeholder 2">
            <a:extLst>
              <a:ext uri="{FF2B5EF4-FFF2-40B4-BE49-F238E27FC236}">
                <a16:creationId xmlns:a16="http://schemas.microsoft.com/office/drawing/2014/main" id="{645B26D8-0172-CD97-EE54-A1C0B64FD801}"/>
              </a:ext>
            </a:extLst>
          </p:cNvPr>
          <p:cNvSpPr>
            <a:spLocks noGrp="1"/>
          </p:cNvSpPr>
          <p:nvPr>
            <p:ph idx="1"/>
          </p:nvPr>
        </p:nvSpPr>
        <p:spPr>
          <a:xfrm>
            <a:off x="913795" y="2683435"/>
            <a:ext cx="4871185" cy="3107764"/>
          </a:xfrm>
        </p:spPr>
        <p:txBody>
          <a:bodyPr>
            <a:normAutofit fontScale="92500"/>
          </a:bodyPr>
          <a:lstStyle/>
          <a:p>
            <a:pPr>
              <a:lnSpc>
                <a:spcPct val="100000"/>
              </a:lnSpc>
            </a:pPr>
            <a:r>
              <a:rPr lang="en-US" sz="1600" dirty="0"/>
              <a:t>My product is a medium-sized microfiber gym towel that comes with a loop and carrying bag </a:t>
            </a:r>
            <a:r>
              <a:rPr lang="en-US" sz="1600"/>
              <a:t>in multiple colors. </a:t>
            </a:r>
            <a:r>
              <a:rPr lang="en-US" sz="1600" dirty="0"/>
              <a:t>The dimensions for my product will be 30L x 16W in a rectangular shape.</a:t>
            </a:r>
          </a:p>
          <a:p>
            <a:pPr>
              <a:lnSpc>
                <a:spcPct val="100000"/>
              </a:lnSpc>
            </a:pPr>
            <a:r>
              <a:rPr lang="en-US" sz="1600" dirty="0"/>
              <a:t>My towel features quick drying, high water absorption, a soft feel, no lingering odors, and long-lasting material.</a:t>
            </a:r>
          </a:p>
          <a:p>
            <a:pPr>
              <a:lnSpc>
                <a:spcPct val="100000"/>
              </a:lnSpc>
            </a:pPr>
            <a:r>
              <a:rPr lang="en-US" sz="1600" dirty="0"/>
              <a:t>Even though the towel is advertised for exercise it’s versatile and can replace any traditional towel functions.</a:t>
            </a:r>
          </a:p>
          <a:p>
            <a:pPr>
              <a:lnSpc>
                <a:spcPct val="100000"/>
              </a:lnSpc>
            </a:pPr>
            <a:r>
              <a:rPr lang="en-US" sz="1600" dirty="0"/>
              <a:t>The accompanying loop allows for quick storage of the towel, whether that’s storing in the provided carrying bag or to be hung up for quick drying.</a:t>
            </a:r>
          </a:p>
        </p:txBody>
      </p:sp>
      <p:sp>
        <p:nvSpPr>
          <p:cNvPr id="84" name="Rectangle 83">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ollage of different types of fabric&#10;&#10;Description automatically generated">
            <a:extLst>
              <a:ext uri="{FF2B5EF4-FFF2-40B4-BE49-F238E27FC236}">
                <a16:creationId xmlns:a16="http://schemas.microsoft.com/office/drawing/2014/main" id="{D7839B08-8063-8995-3692-C9593411CFAA}"/>
              </a:ext>
            </a:extLst>
          </p:cNvPr>
          <p:cNvPicPr>
            <a:picLocks noChangeAspect="1"/>
          </p:cNvPicPr>
          <p:nvPr/>
        </p:nvPicPr>
        <p:blipFill>
          <a:blip r:embed="rId3"/>
          <a:stretch>
            <a:fillRect/>
          </a:stretch>
        </p:blipFill>
        <p:spPr>
          <a:xfrm>
            <a:off x="6563762" y="1466990"/>
            <a:ext cx="4233113" cy="3778053"/>
          </a:xfrm>
          <a:prstGeom prst="rect">
            <a:avLst/>
          </a:prstGeom>
        </p:spPr>
      </p:pic>
    </p:spTree>
    <p:extLst>
      <p:ext uri="{BB962C8B-B14F-4D97-AF65-F5344CB8AC3E}">
        <p14:creationId xmlns:p14="http://schemas.microsoft.com/office/powerpoint/2010/main" val="19228225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fade">
                                      <p:cBhvr>
                                        <p:cTn id="12" dur="500"/>
                                        <p:tgtEl>
                                          <p:spTgt spid="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1" end="1"/>
                                            </p:txEl>
                                          </p:spTgt>
                                        </p:tgtEl>
                                        <p:attrNameLst>
                                          <p:attrName>style.visibility</p:attrName>
                                        </p:attrNameLst>
                                      </p:cBhvr>
                                      <p:to>
                                        <p:strVal val="visible"/>
                                      </p:to>
                                    </p:set>
                                    <p:animEffect transition="in" filter="fade">
                                      <p:cBhvr>
                                        <p:cTn id="17" dur="500"/>
                                        <p:tgtEl>
                                          <p:spTgt spid="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
                                            <p:txEl>
                                              <p:pRg st="2" end="2"/>
                                            </p:txEl>
                                          </p:spTgt>
                                        </p:tgtEl>
                                        <p:attrNameLst>
                                          <p:attrName>style.visibility</p:attrName>
                                        </p:attrNameLst>
                                      </p:cBhvr>
                                      <p:to>
                                        <p:strVal val="visible"/>
                                      </p:to>
                                    </p:set>
                                    <p:animEffect transition="in" filter="fade">
                                      <p:cBhvr>
                                        <p:cTn id="27" dur="500"/>
                                        <p:tgtEl>
                                          <p:spTgt spid="6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7">
                                            <p:txEl>
                                              <p:pRg st="3" end="3"/>
                                            </p:txEl>
                                          </p:spTgt>
                                        </p:tgtEl>
                                        <p:attrNameLst>
                                          <p:attrName>style.visibility</p:attrName>
                                        </p:attrNameLst>
                                      </p:cBhvr>
                                      <p:to>
                                        <p:strVal val="visible"/>
                                      </p:to>
                                    </p:set>
                                    <p:animEffect transition="in" filter="fade">
                                      <p:cBhvr>
                                        <p:cTn id="32"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CD2E-62CA-4921-BEDE-94914331B034}"/>
              </a:ext>
            </a:extLst>
          </p:cNvPr>
          <p:cNvSpPr>
            <a:spLocks noGrp="1"/>
          </p:cNvSpPr>
          <p:nvPr>
            <p:ph type="title"/>
          </p:nvPr>
        </p:nvSpPr>
        <p:spPr>
          <a:xfrm>
            <a:off x="633743" y="609599"/>
            <a:ext cx="3413156" cy="5273675"/>
          </a:xfrm>
        </p:spPr>
        <p:txBody>
          <a:bodyPr>
            <a:normAutofit/>
          </a:bodyPr>
          <a:lstStyle/>
          <a:p>
            <a:r>
              <a:rPr lang="en-US" sz="3900" dirty="0"/>
              <a:t>Product Differentiation</a:t>
            </a:r>
          </a:p>
        </p:txBody>
      </p:sp>
      <p:pic>
        <p:nvPicPr>
          <p:cNvPr id="44" name="Picture 43">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31" name="Content Placeholder 2">
            <a:extLst>
              <a:ext uri="{FF2B5EF4-FFF2-40B4-BE49-F238E27FC236}">
                <a16:creationId xmlns:a16="http://schemas.microsoft.com/office/drawing/2014/main" id="{614D6031-373D-7C96-37B9-576D79B8646D}"/>
              </a:ext>
            </a:extLst>
          </p:cNvPr>
          <p:cNvGraphicFramePr>
            <a:graphicFrameLocks noGrp="1"/>
          </p:cNvGraphicFramePr>
          <p:nvPr>
            <p:ph idx="1"/>
            <p:extLst>
              <p:ext uri="{D42A27DB-BD31-4B8C-83A1-F6EECF244321}">
                <p14:modId xmlns:p14="http://schemas.microsoft.com/office/powerpoint/2010/main" val="310609510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51103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1A72-4517-962C-ED91-5560F8BBB1ED}"/>
              </a:ext>
            </a:extLst>
          </p:cNvPr>
          <p:cNvSpPr>
            <a:spLocks noGrp="1"/>
          </p:cNvSpPr>
          <p:nvPr>
            <p:ph type="title"/>
          </p:nvPr>
        </p:nvSpPr>
        <p:spPr>
          <a:xfrm>
            <a:off x="633743" y="609599"/>
            <a:ext cx="3413156" cy="5273675"/>
          </a:xfrm>
        </p:spPr>
        <p:txBody>
          <a:bodyPr>
            <a:normAutofit/>
          </a:bodyPr>
          <a:lstStyle/>
          <a:p>
            <a:r>
              <a:rPr lang="en-US" dirty="0"/>
              <a:t>Root Keywords </a:t>
            </a:r>
          </a:p>
        </p:txBody>
      </p:sp>
      <p:pic>
        <p:nvPicPr>
          <p:cNvPr id="26" name="Picture 25">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5" name="Content Placeholder 2">
            <a:extLst>
              <a:ext uri="{FF2B5EF4-FFF2-40B4-BE49-F238E27FC236}">
                <a16:creationId xmlns:a16="http://schemas.microsoft.com/office/drawing/2014/main" id="{0402A46F-F31A-4F2A-C94A-84BC4D51827B}"/>
              </a:ext>
            </a:extLst>
          </p:cNvPr>
          <p:cNvGraphicFramePr>
            <a:graphicFrameLocks noGrp="1"/>
          </p:cNvGraphicFramePr>
          <p:nvPr>
            <p:ph idx="1"/>
            <p:extLst>
              <p:ext uri="{D42A27DB-BD31-4B8C-83A1-F6EECF244321}">
                <p14:modId xmlns:p14="http://schemas.microsoft.com/office/powerpoint/2010/main" val="53896934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9743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80BE7-95C3-FCEF-3CBB-0242BAF20DC6}"/>
              </a:ext>
            </a:extLst>
          </p:cNvPr>
          <p:cNvSpPr>
            <a:spLocks noGrp="1"/>
          </p:cNvSpPr>
          <p:nvPr>
            <p:ph type="title"/>
          </p:nvPr>
        </p:nvSpPr>
        <p:spPr>
          <a:xfrm>
            <a:off x="913795" y="609599"/>
            <a:ext cx="5978072" cy="1481150"/>
          </a:xfrm>
        </p:spPr>
        <p:txBody>
          <a:bodyPr>
            <a:normAutofit/>
          </a:bodyPr>
          <a:lstStyle/>
          <a:p>
            <a:r>
              <a:rPr lang="en-US" dirty="0"/>
              <a:t>Supplier</a:t>
            </a:r>
          </a:p>
        </p:txBody>
      </p:sp>
      <p:sp>
        <p:nvSpPr>
          <p:cNvPr id="3" name="Content Placeholder 2">
            <a:extLst>
              <a:ext uri="{FF2B5EF4-FFF2-40B4-BE49-F238E27FC236}">
                <a16:creationId xmlns:a16="http://schemas.microsoft.com/office/drawing/2014/main" id="{4BF1AEE7-07F6-72CC-A366-105A7A9B4BD8}"/>
              </a:ext>
            </a:extLst>
          </p:cNvPr>
          <p:cNvSpPr>
            <a:spLocks noGrp="1"/>
          </p:cNvSpPr>
          <p:nvPr>
            <p:ph idx="1"/>
          </p:nvPr>
        </p:nvSpPr>
        <p:spPr>
          <a:xfrm>
            <a:off x="913795" y="2279176"/>
            <a:ext cx="5978072" cy="3415672"/>
          </a:xfrm>
        </p:spPr>
        <p:txBody>
          <a:bodyPr anchor="ctr">
            <a:normAutofit lnSpcReduction="10000"/>
          </a:bodyPr>
          <a:lstStyle/>
          <a:p>
            <a:pPr>
              <a:lnSpc>
                <a:spcPct val="100000"/>
              </a:lnSpc>
            </a:pPr>
            <a:r>
              <a:rPr lang="en-US" sz="2000" dirty="0"/>
              <a:t>My criteria for choosing a supplier came down to a few things which are material quality, customization options, and reliability of shipping and product quality.</a:t>
            </a:r>
          </a:p>
          <a:p>
            <a:pPr>
              <a:lnSpc>
                <a:spcPct val="100000"/>
              </a:lnSpc>
            </a:pPr>
            <a:r>
              <a:rPr lang="en-US" sz="2000" dirty="0"/>
              <a:t>I chose Wuxi East-Sunshine Textile CO., LTD. because they have a good reputation with customers, many options for customization of the product and its accessories, and premium materials.</a:t>
            </a:r>
          </a:p>
          <a:p>
            <a:pPr>
              <a:lnSpc>
                <a:spcPct val="100000"/>
              </a:lnSpc>
            </a:pPr>
            <a:r>
              <a:rPr lang="en-US" sz="2000" dirty="0"/>
              <a:t>Their pricing while being competitive with other suppliers is more than affordable for their premium quality facility and materials.</a:t>
            </a:r>
          </a:p>
        </p:txBody>
      </p:sp>
      <p:pic>
        <p:nvPicPr>
          <p:cNvPr id="24" name="Picture 23" descr="Cardboard boxes on conveyor belt">
            <a:extLst>
              <a:ext uri="{FF2B5EF4-FFF2-40B4-BE49-F238E27FC236}">
                <a16:creationId xmlns:a16="http://schemas.microsoft.com/office/drawing/2014/main" id="{66CCC55C-405F-3649-D822-E6303EE45256}"/>
              </a:ext>
            </a:extLst>
          </p:cNvPr>
          <p:cNvPicPr>
            <a:picLocks noChangeAspect="1"/>
          </p:cNvPicPr>
          <p:nvPr/>
        </p:nvPicPr>
        <p:blipFill rotWithShape="1">
          <a:blip r:embed="rId3"/>
          <a:srcRect l="32825" r="22677" b="-1"/>
          <a:stretch/>
        </p:blipFill>
        <p:spPr>
          <a:xfrm>
            <a:off x="7620351" y="10"/>
            <a:ext cx="4571649" cy="6857990"/>
          </a:xfrm>
          <a:prstGeom prst="rect">
            <a:avLst/>
          </a:prstGeom>
        </p:spPr>
      </p:pic>
      <p:pic>
        <p:nvPicPr>
          <p:cNvPr id="25" name="Picture 2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25695097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White calculator">
            <a:extLst>
              <a:ext uri="{FF2B5EF4-FFF2-40B4-BE49-F238E27FC236}">
                <a16:creationId xmlns:a16="http://schemas.microsoft.com/office/drawing/2014/main" id="{14EBD9BC-F389-DBB5-B4C1-80F76C7BB8A4}"/>
              </a:ext>
            </a:extLst>
          </p:cNvPr>
          <p:cNvPicPr>
            <a:picLocks noChangeAspect="1"/>
          </p:cNvPicPr>
          <p:nvPr/>
        </p:nvPicPr>
        <p:blipFill rotWithShape="1">
          <a:blip r:embed="rId2">
            <a:alphaModFix amt="25000"/>
          </a:blip>
          <a:srcRect t="28" b="15702"/>
          <a:stretch/>
        </p:blipFill>
        <p:spPr>
          <a:xfrm>
            <a:off x="20" y="10"/>
            <a:ext cx="12191980" cy="6857990"/>
          </a:xfrm>
          <a:prstGeom prst="rect">
            <a:avLst/>
          </a:prstGeom>
        </p:spPr>
      </p:pic>
      <p:sp>
        <p:nvSpPr>
          <p:cNvPr id="2" name="Title 1">
            <a:extLst>
              <a:ext uri="{FF2B5EF4-FFF2-40B4-BE49-F238E27FC236}">
                <a16:creationId xmlns:a16="http://schemas.microsoft.com/office/drawing/2014/main" id="{399B5187-734B-9F07-F9CD-A180973A0133}"/>
              </a:ext>
            </a:extLst>
          </p:cNvPr>
          <p:cNvSpPr>
            <a:spLocks noGrp="1"/>
          </p:cNvSpPr>
          <p:nvPr>
            <p:ph type="title"/>
          </p:nvPr>
        </p:nvSpPr>
        <p:spPr>
          <a:xfrm>
            <a:off x="913795" y="609600"/>
            <a:ext cx="10353762" cy="1257300"/>
          </a:xfrm>
        </p:spPr>
        <p:txBody>
          <a:bodyPr>
            <a:normAutofit/>
          </a:bodyPr>
          <a:lstStyle/>
          <a:p>
            <a:r>
              <a:rPr lang="en-US" dirty="0"/>
              <a:t> Potential Profit</a:t>
            </a:r>
          </a:p>
        </p:txBody>
      </p:sp>
      <p:sp>
        <p:nvSpPr>
          <p:cNvPr id="3" name="Content Placeholder 2">
            <a:extLst>
              <a:ext uri="{FF2B5EF4-FFF2-40B4-BE49-F238E27FC236}">
                <a16:creationId xmlns:a16="http://schemas.microsoft.com/office/drawing/2014/main" id="{10C95F76-E6A6-0B69-E798-33576E354591}"/>
              </a:ext>
            </a:extLst>
          </p:cNvPr>
          <p:cNvSpPr>
            <a:spLocks noGrp="1"/>
          </p:cNvSpPr>
          <p:nvPr>
            <p:ph idx="1"/>
          </p:nvPr>
        </p:nvSpPr>
        <p:spPr>
          <a:xfrm>
            <a:off x="913795" y="2076450"/>
            <a:ext cx="10353762" cy="3714749"/>
          </a:xfrm>
        </p:spPr>
        <p:txBody>
          <a:bodyPr anchor="ctr">
            <a:normAutofit fontScale="92500"/>
          </a:bodyPr>
          <a:lstStyle/>
          <a:p>
            <a:r>
              <a:rPr lang="en-US" sz="2100" dirty="0"/>
              <a:t>From my Amazon research I chose similar items with low, medium, and high sales over the last month.</a:t>
            </a:r>
          </a:p>
          <a:p>
            <a:r>
              <a:rPr lang="en-US" sz="2100" dirty="0"/>
              <a:t>I noticed sales ranging from 100 to 800 to 4,000 on the low, medium, and high sales respectively.</a:t>
            </a:r>
          </a:p>
          <a:p>
            <a:r>
              <a:rPr lang="en-US" sz="2100" dirty="0"/>
              <a:t>The supplier price is $1.08 per item.</a:t>
            </a:r>
          </a:p>
          <a:p>
            <a:r>
              <a:rPr lang="en-US" sz="2100" dirty="0"/>
              <a:t>Taking order fulfillment, supplier costs, and Amazon fees into account I came up with a $16.50 price point for two medium-sized towels with a carrying bag and loops.</a:t>
            </a:r>
          </a:p>
          <a:p>
            <a:r>
              <a:rPr lang="en-US" sz="2100" dirty="0"/>
              <a:t>Using the low-end monthly sales value I would see a profit of $4.13 per sale, which is a %25 profit.</a:t>
            </a:r>
          </a:p>
          <a:p>
            <a:r>
              <a:rPr lang="en-US" sz="2100" dirty="0"/>
              <a:t>My monthly revenue assuming I could make 100 sales would be $413.</a:t>
            </a:r>
          </a:p>
          <a:p>
            <a:pPr marL="36900" indent="0">
              <a:buNone/>
            </a:pPr>
            <a:endParaRPr lang="en-US" sz="2100" dirty="0"/>
          </a:p>
          <a:p>
            <a:endParaRPr lang="en-US" sz="2100" dirty="0"/>
          </a:p>
        </p:txBody>
      </p:sp>
    </p:spTree>
    <p:extLst>
      <p:ext uri="{BB962C8B-B14F-4D97-AF65-F5344CB8AC3E}">
        <p14:creationId xmlns:p14="http://schemas.microsoft.com/office/powerpoint/2010/main" val="5650210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520-5783-504E-F366-FF447922135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CCA30F-710D-B281-BF28-B37E87117A9D}"/>
              </a:ext>
            </a:extLst>
          </p:cNvPr>
          <p:cNvSpPr>
            <a:spLocks noGrp="1"/>
          </p:cNvSpPr>
          <p:nvPr>
            <p:ph idx="1"/>
          </p:nvPr>
        </p:nvSpPr>
        <p:spPr/>
        <p:txBody>
          <a:bodyPr>
            <a:normAutofit fontScale="77500" lnSpcReduction="20000"/>
          </a:bodyPr>
          <a:lstStyle/>
          <a:p>
            <a:r>
              <a:rPr lang="en-US" dirty="0">
                <a:hlinkClick r:id="rId2"/>
              </a:rPr>
              <a:t>https://www.alibaba.com/product-detail/Custom-Ultra-absorbent-Microfiber-Gym-Towels_1600690512176.html?spm=a2700.shop_cp.16319.6.444219e7Jrk18P</a:t>
            </a:r>
            <a:endParaRPr lang="en-US" dirty="0"/>
          </a:p>
          <a:p>
            <a:r>
              <a:rPr lang="en-US" dirty="0">
                <a:hlinkClick r:id="rId3"/>
              </a:rPr>
              <a:t>https://www.amazon.com/Youphoria-Outdoors-Microfiber-Quick-Travel/dp/B01LYH76YW/ref=sr_1_10?crid=2BLEW96PCWUVY&amp;keywords=microfiber+gym+towel&amp;qid=1702373017&amp;sprefix=microfiber+gym+towel%2Caps%2C262&amp;sr=8-10</a:t>
            </a:r>
            <a:endParaRPr lang="en-US" dirty="0"/>
          </a:p>
          <a:p>
            <a:r>
              <a:rPr lang="en-US" dirty="0">
                <a:hlinkClick r:id="rId4"/>
              </a:rPr>
              <a:t>https://www.amazon.com/OlimpiaFit-Towels-Microfiber-Perfect-Sports/dp/B07PG8SY25/ref=sr_1_6?crid=2BLEW96PCWUVY&amp;keywords=microfiber%2Bgym%2Btowel&amp;qid=1702373017&amp;sprefix=microfiber%2Bgym%2Btowel%2Caps%2C262&amp;sr=8-6&amp;th=1</a:t>
            </a:r>
            <a:endParaRPr lang="en-US" dirty="0"/>
          </a:p>
          <a:p>
            <a:r>
              <a:rPr lang="en-US" dirty="0">
                <a:hlinkClick r:id="rId5"/>
              </a:rPr>
              <a:t>https://www.amazon.com/Acteon-Microfiber-Odor-Free-Multipurpose-Lightweight/dp/B081TQB6BC/ref=sr_1_8?crid=2BLEW96PCWUVY&amp;keywords=microfiber%2Bgym%2Btowel&amp;qid=1702373017&amp;sprefix=microfiber%2Bgym%2Btowel%2Caps%2C262&amp;sr=8-8&amp;th=1</a:t>
            </a:r>
            <a:endParaRPr lang="en-US" dirty="0"/>
          </a:p>
          <a:p>
            <a:r>
              <a:rPr lang="en-US" dirty="0">
                <a:hlinkClick r:id="rId6"/>
              </a:rPr>
              <a:t>https://www.amazon.com/Sfee-Microfiber-Absorbent-Lightweight-Towels-Fit/dp/B07J4W18B9?th=1</a:t>
            </a:r>
            <a:endParaRPr lang="en-US" dirty="0"/>
          </a:p>
          <a:p>
            <a:pPr marL="36900" indent="0">
              <a:buNone/>
            </a:pPr>
            <a:endParaRPr lang="en-US" dirty="0"/>
          </a:p>
        </p:txBody>
      </p:sp>
    </p:spTree>
    <p:extLst>
      <p:ext uri="{BB962C8B-B14F-4D97-AF65-F5344CB8AC3E}">
        <p14:creationId xmlns:p14="http://schemas.microsoft.com/office/powerpoint/2010/main" val="418924330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1C3230"/>
      </a:dk2>
      <a:lt2>
        <a:srgbClr val="E7E8E2"/>
      </a:lt2>
      <a:accent1>
        <a:srgbClr val="5E48C8"/>
      </a:accent1>
      <a:accent2>
        <a:srgbClr val="3656B6"/>
      </a:accent2>
      <a:accent3>
        <a:srgbClr val="489DC8"/>
      </a:accent3>
      <a:accent4>
        <a:srgbClr val="36B6AB"/>
      </a:accent4>
      <a:accent5>
        <a:srgbClr val="43B87E"/>
      </a:accent5>
      <a:accent6>
        <a:srgbClr val="36B641"/>
      </a:accent6>
      <a:hlink>
        <a:srgbClr val="319473"/>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3456</TotalTime>
  <Words>811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Bodoni MT</vt:lpstr>
      <vt:lpstr>Goudy Old Style</vt:lpstr>
      <vt:lpstr>Wingdings 2</vt:lpstr>
      <vt:lpstr>SlateVTI</vt:lpstr>
      <vt:lpstr>Body Progress Microfiber Gym Towels</vt:lpstr>
      <vt:lpstr>Potential Products</vt:lpstr>
      <vt:lpstr>Selection Process</vt:lpstr>
      <vt:lpstr>Product Description</vt:lpstr>
      <vt:lpstr>Product Differentiation</vt:lpstr>
      <vt:lpstr>Root Keywords </vt:lpstr>
      <vt:lpstr>Supplier</vt:lpstr>
      <vt:lpstr> Potential Profit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baucum</dc:creator>
  <cp:lastModifiedBy>larry baucum</cp:lastModifiedBy>
  <cp:revision>1</cp:revision>
  <dcterms:created xsi:type="dcterms:W3CDTF">2023-12-10T02:59:29Z</dcterms:created>
  <dcterms:modified xsi:type="dcterms:W3CDTF">2023-12-12T16:45:46Z</dcterms:modified>
</cp:coreProperties>
</file>