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63EF4-54D4-474D-A4C5-3AB581FAEC77}" v="15" dt="2024-03-14T23:10:48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baucum" userId="ce1ac23ad0661a98" providerId="LiveId" clId="{7A563EF4-54D4-474D-A4C5-3AB581FAEC77}"/>
    <pc:docChg chg="undo redo custSel addSld modSld sldOrd">
      <pc:chgData name="larry baucum" userId="ce1ac23ad0661a98" providerId="LiveId" clId="{7A563EF4-54D4-474D-A4C5-3AB581FAEC77}" dt="2024-03-14T23:11:03.724" v="377" actId="26606"/>
      <pc:docMkLst>
        <pc:docMk/>
      </pc:docMkLst>
      <pc:sldChg chg="modSp mod">
        <pc:chgData name="larry baucum" userId="ce1ac23ad0661a98" providerId="LiveId" clId="{7A563EF4-54D4-474D-A4C5-3AB581FAEC77}" dt="2024-03-14T22:49:35.983" v="159" actId="20577"/>
        <pc:sldMkLst>
          <pc:docMk/>
          <pc:sldMk cId="0" sldId="257"/>
        </pc:sldMkLst>
        <pc:spChg chg="mod">
          <ac:chgData name="larry baucum" userId="ce1ac23ad0661a98" providerId="LiveId" clId="{7A563EF4-54D4-474D-A4C5-3AB581FAEC77}" dt="2024-03-14T22:49:22.102" v="157" actId="1076"/>
          <ac:spMkLst>
            <pc:docMk/>
            <pc:sldMk cId="0" sldId="257"/>
            <ac:spMk id="60" creationId="{00000000-0000-0000-0000-000000000000}"/>
          </ac:spMkLst>
        </pc:spChg>
        <pc:spChg chg="mod">
          <ac:chgData name="larry baucum" userId="ce1ac23ad0661a98" providerId="LiveId" clId="{7A563EF4-54D4-474D-A4C5-3AB581FAEC77}" dt="2024-03-14T22:49:35.983" v="159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 mod chgLayout">
        <pc:chgData name="larry baucum" userId="ce1ac23ad0661a98" providerId="LiveId" clId="{7A563EF4-54D4-474D-A4C5-3AB581FAEC77}" dt="2024-03-14T22:48:50.071" v="153" actId="20577"/>
        <pc:sldMkLst>
          <pc:docMk/>
          <pc:sldMk cId="0" sldId="258"/>
        </pc:sldMkLst>
        <pc:spChg chg="add mod ord">
          <ac:chgData name="larry baucum" userId="ce1ac23ad0661a98" providerId="LiveId" clId="{7A563EF4-54D4-474D-A4C5-3AB581FAEC77}" dt="2024-03-14T22:48:50.071" v="153" actId="20577"/>
          <ac:spMkLst>
            <pc:docMk/>
            <pc:sldMk cId="0" sldId="258"/>
            <ac:spMk id="2" creationId="{3B90772C-4AEF-D0C6-2716-9FB39FCBE0BC}"/>
          </ac:spMkLst>
        </pc:spChg>
        <pc:spChg chg="mod ord">
          <ac:chgData name="larry baucum" userId="ce1ac23ad0661a98" providerId="LiveId" clId="{7A563EF4-54D4-474D-A4C5-3AB581FAEC77}" dt="2024-03-14T22:47:00.161" v="118" actId="700"/>
          <ac:spMkLst>
            <pc:docMk/>
            <pc:sldMk cId="0" sldId="258"/>
            <ac:spMk id="66" creationId="{00000000-0000-0000-0000-000000000000}"/>
          </ac:spMkLst>
        </pc:spChg>
        <pc:graphicFrameChg chg="del mod">
          <ac:chgData name="larry baucum" userId="ce1ac23ad0661a98" providerId="LiveId" clId="{7A563EF4-54D4-474D-A4C5-3AB581FAEC77}" dt="2024-03-14T22:48:04.468" v="136" actId="478"/>
          <ac:graphicFrameMkLst>
            <pc:docMk/>
            <pc:sldMk cId="0" sldId="258"/>
            <ac:graphicFrameMk id="151" creationId="{2E6D7E64-E3F2-5303-F895-A96A9789E08B}"/>
          </ac:graphicFrameMkLst>
        </pc:graphicFrameChg>
      </pc:sldChg>
      <pc:sldChg chg="addSp delSp modSp mod">
        <pc:chgData name="larry baucum" userId="ce1ac23ad0661a98" providerId="LiveId" clId="{7A563EF4-54D4-474D-A4C5-3AB581FAEC77}" dt="2024-03-14T22:56:07.058" v="162" actId="14100"/>
        <pc:sldMkLst>
          <pc:docMk/>
          <pc:sldMk cId="0" sldId="259"/>
        </pc:sldMkLst>
        <pc:picChg chg="add mod">
          <ac:chgData name="larry baucum" userId="ce1ac23ad0661a98" providerId="LiveId" clId="{7A563EF4-54D4-474D-A4C5-3AB581FAEC77}" dt="2024-03-14T22:56:07.058" v="162" actId="14100"/>
          <ac:picMkLst>
            <pc:docMk/>
            <pc:sldMk cId="0" sldId="259"/>
            <ac:picMk id="3" creationId="{29812ECB-CF4A-E00F-1D36-B0793D73141E}"/>
          </ac:picMkLst>
        </pc:picChg>
        <pc:picChg chg="del">
          <ac:chgData name="larry baucum" userId="ce1ac23ad0661a98" providerId="LiveId" clId="{7A563EF4-54D4-474D-A4C5-3AB581FAEC77}" dt="2024-03-14T22:49:41.874" v="160" actId="478"/>
          <ac:picMkLst>
            <pc:docMk/>
            <pc:sldMk cId="0" sldId="259"/>
            <ac:picMk id="74" creationId="{00000000-0000-0000-0000-000000000000}"/>
          </ac:picMkLst>
        </pc:picChg>
      </pc:sldChg>
      <pc:sldChg chg="modSp new mod">
        <pc:chgData name="larry baucum" userId="ce1ac23ad0661a98" providerId="LiveId" clId="{7A563EF4-54D4-474D-A4C5-3AB581FAEC77}" dt="2024-03-14T23:08:25.257" v="217" actId="5793"/>
        <pc:sldMkLst>
          <pc:docMk/>
          <pc:sldMk cId="1742587002" sldId="262"/>
        </pc:sldMkLst>
        <pc:spChg chg="mod">
          <ac:chgData name="larry baucum" userId="ce1ac23ad0661a98" providerId="LiveId" clId="{7A563EF4-54D4-474D-A4C5-3AB581FAEC77}" dt="2024-03-14T22:45:44.311" v="90" actId="20577"/>
          <ac:spMkLst>
            <pc:docMk/>
            <pc:sldMk cId="1742587002" sldId="262"/>
            <ac:spMk id="2" creationId="{A2FF5828-A3C3-2173-BA95-72100D9456DB}"/>
          </ac:spMkLst>
        </pc:spChg>
        <pc:spChg chg="mod">
          <ac:chgData name="larry baucum" userId="ce1ac23ad0661a98" providerId="LiveId" clId="{7A563EF4-54D4-474D-A4C5-3AB581FAEC77}" dt="2024-03-14T23:08:25.257" v="217" actId="5793"/>
          <ac:spMkLst>
            <pc:docMk/>
            <pc:sldMk cId="1742587002" sldId="262"/>
            <ac:spMk id="3" creationId="{35F277D4-C1F1-8C79-6EF6-D4436CA4D7DC}"/>
          </ac:spMkLst>
        </pc:spChg>
      </pc:sldChg>
      <pc:sldChg chg="modSp new mod">
        <pc:chgData name="larry baucum" userId="ce1ac23ad0661a98" providerId="LiveId" clId="{7A563EF4-54D4-474D-A4C5-3AB581FAEC77}" dt="2024-03-14T23:09:41.073" v="329" actId="20577"/>
        <pc:sldMkLst>
          <pc:docMk/>
          <pc:sldMk cId="3557317954" sldId="263"/>
        </pc:sldMkLst>
        <pc:spChg chg="mod">
          <ac:chgData name="larry baucum" userId="ce1ac23ad0661a98" providerId="LiveId" clId="{7A563EF4-54D4-474D-A4C5-3AB581FAEC77}" dt="2024-03-14T20:32:43.761" v="29" actId="20577"/>
          <ac:spMkLst>
            <pc:docMk/>
            <pc:sldMk cId="3557317954" sldId="263"/>
            <ac:spMk id="2" creationId="{BFD38805-E480-27C8-B529-B4782822C8C5}"/>
          </ac:spMkLst>
        </pc:spChg>
        <pc:spChg chg="mod">
          <ac:chgData name="larry baucum" userId="ce1ac23ad0661a98" providerId="LiveId" clId="{7A563EF4-54D4-474D-A4C5-3AB581FAEC77}" dt="2024-03-14T23:09:41.073" v="329" actId="20577"/>
          <ac:spMkLst>
            <pc:docMk/>
            <pc:sldMk cId="3557317954" sldId="263"/>
            <ac:spMk id="3" creationId="{20B39831-3299-EB6E-0982-0FCB66E0C36D}"/>
          </ac:spMkLst>
        </pc:spChg>
      </pc:sldChg>
      <pc:sldChg chg="addSp delSp modSp new mod ord setBg">
        <pc:chgData name="larry baucum" userId="ce1ac23ad0661a98" providerId="LiveId" clId="{7A563EF4-54D4-474D-A4C5-3AB581FAEC77}" dt="2024-03-14T23:11:03.724" v="377" actId="26606"/>
        <pc:sldMkLst>
          <pc:docMk/>
          <pc:sldMk cId="313065324" sldId="264"/>
        </pc:sldMkLst>
        <pc:spChg chg="mod">
          <ac:chgData name="larry baucum" userId="ce1ac23ad0661a98" providerId="LiveId" clId="{7A563EF4-54D4-474D-A4C5-3AB581FAEC77}" dt="2024-03-14T23:11:03.724" v="377" actId="26606"/>
          <ac:spMkLst>
            <pc:docMk/>
            <pc:sldMk cId="313065324" sldId="264"/>
            <ac:spMk id="2" creationId="{D56A8205-2BA1-3FE3-6FB0-018A0270FF73}"/>
          </ac:spMkLst>
        </pc:spChg>
        <pc:spChg chg="del">
          <ac:chgData name="larry baucum" userId="ce1ac23ad0661a98" providerId="LiveId" clId="{7A563EF4-54D4-474D-A4C5-3AB581FAEC77}" dt="2024-03-14T23:10:39.053" v="369"/>
          <ac:spMkLst>
            <pc:docMk/>
            <pc:sldMk cId="313065324" sldId="264"/>
            <ac:spMk id="3" creationId="{B7AA77B7-07C9-8547-111A-DF75191FA886}"/>
          </ac:spMkLst>
        </pc:spChg>
        <pc:spChg chg="add mod">
          <ac:chgData name="larry baucum" userId="ce1ac23ad0661a98" providerId="LiveId" clId="{7A563EF4-54D4-474D-A4C5-3AB581FAEC77}" dt="2024-03-14T23:10:48.861" v="372" actId="1076"/>
          <ac:spMkLst>
            <pc:docMk/>
            <pc:sldMk cId="313065324" sldId="264"/>
            <ac:spMk id="5" creationId="{022558EA-E4FE-2203-261D-FBE56D63F3DD}"/>
          </ac:spMkLst>
        </pc:spChg>
        <pc:spChg chg="add">
          <ac:chgData name="larry baucum" userId="ce1ac23ad0661a98" providerId="LiveId" clId="{7A563EF4-54D4-474D-A4C5-3AB581FAEC77}" dt="2024-03-14T23:11:03.724" v="377" actId="26606"/>
          <ac:spMkLst>
            <pc:docMk/>
            <pc:sldMk cId="313065324" sldId="264"/>
            <ac:spMk id="7" creationId="{A538C7E5-0116-453C-9CD0-757E1C972DB5}"/>
          </ac:spMkLst>
        </pc:spChg>
        <pc:spChg chg="add">
          <ac:chgData name="larry baucum" userId="ce1ac23ad0661a98" providerId="LiveId" clId="{7A563EF4-54D4-474D-A4C5-3AB581FAEC77}" dt="2024-03-14T23:11:03.724" v="377" actId="26606"/>
          <ac:spMkLst>
            <pc:docMk/>
            <pc:sldMk cId="313065324" sldId="264"/>
            <ac:spMk id="9" creationId="{EB09849A-7D0C-4F36-A0D6-6BD64C50EBB6}"/>
          </ac:spMkLst>
        </pc:spChg>
        <pc:spChg chg="add del">
          <ac:chgData name="larry baucum" userId="ce1ac23ad0661a98" providerId="LiveId" clId="{7A563EF4-54D4-474D-A4C5-3AB581FAEC77}" dt="2024-03-14T23:11:00.797" v="374" actId="26606"/>
          <ac:spMkLst>
            <pc:docMk/>
            <pc:sldMk cId="313065324" sldId="264"/>
            <ac:spMk id="10" creationId="{A538C7E5-0116-453C-9CD0-757E1C972DB5}"/>
          </ac:spMkLst>
        </pc:spChg>
        <pc:spChg chg="add del">
          <ac:chgData name="larry baucum" userId="ce1ac23ad0661a98" providerId="LiveId" clId="{7A563EF4-54D4-474D-A4C5-3AB581FAEC77}" dt="2024-03-14T23:11:00.797" v="374" actId="26606"/>
          <ac:spMkLst>
            <pc:docMk/>
            <pc:sldMk cId="313065324" sldId="264"/>
            <ac:spMk id="14" creationId="{EB09849A-7D0C-4F36-A0D6-6BD64C50EBB6}"/>
          </ac:spMkLst>
        </pc:spChg>
        <pc:graphicFrameChg chg="add mod ord">
          <ac:chgData name="larry baucum" userId="ce1ac23ad0661a98" providerId="LiveId" clId="{7A563EF4-54D4-474D-A4C5-3AB581FAEC77}" dt="2024-03-14T23:11:03.724" v="377" actId="26606"/>
          <ac:graphicFrameMkLst>
            <pc:docMk/>
            <pc:sldMk cId="313065324" sldId="264"/>
            <ac:graphicFrameMk id="4" creationId="{64F3ED50-5F95-DECE-FAB9-C5CD18A88022}"/>
          </ac:graphicFrameMkLst>
        </pc:graphicFrameChg>
        <pc:cxnChg chg="add">
          <ac:chgData name="larry baucum" userId="ce1ac23ad0661a98" providerId="LiveId" clId="{7A563EF4-54D4-474D-A4C5-3AB581FAEC77}" dt="2024-03-14T23:11:03.724" v="377" actId="26606"/>
          <ac:cxnSpMkLst>
            <pc:docMk/>
            <pc:sldMk cId="313065324" sldId="264"/>
            <ac:cxnSpMk id="8" creationId="{B755E3F5-39D9-4ABF-BFA5-232E87111779}"/>
          </ac:cxnSpMkLst>
        </pc:cxnChg>
        <pc:cxnChg chg="add del">
          <ac:chgData name="larry baucum" userId="ce1ac23ad0661a98" providerId="LiveId" clId="{7A563EF4-54D4-474D-A4C5-3AB581FAEC77}" dt="2024-03-14T23:11:00.797" v="374" actId="26606"/>
          <ac:cxnSpMkLst>
            <pc:docMk/>
            <pc:sldMk cId="313065324" sldId="264"/>
            <ac:cxnSpMk id="12" creationId="{B755E3F5-39D9-4ABF-BFA5-232E87111779}"/>
          </ac:cxnSpMkLst>
        </pc:cxnChg>
      </pc:sldChg>
      <pc:sldChg chg="modSp new mod">
        <pc:chgData name="larry baucum" userId="ce1ac23ad0661a98" providerId="LiveId" clId="{7A563EF4-54D4-474D-A4C5-3AB581FAEC77}" dt="2024-03-14T23:10:07.689" v="368" actId="20577"/>
        <pc:sldMkLst>
          <pc:docMk/>
          <pc:sldMk cId="3208969598" sldId="265"/>
        </pc:sldMkLst>
        <pc:spChg chg="mod">
          <ac:chgData name="larry baucum" userId="ce1ac23ad0661a98" providerId="LiveId" clId="{7A563EF4-54D4-474D-A4C5-3AB581FAEC77}" dt="2024-03-14T22:46:17.975" v="114" actId="20577"/>
          <ac:spMkLst>
            <pc:docMk/>
            <pc:sldMk cId="3208969598" sldId="265"/>
            <ac:spMk id="2" creationId="{8328A506-EB3C-6F4D-B263-B5775B869BFE}"/>
          </ac:spMkLst>
        </pc:spChg>
        <pc:spChg chg="mod">
          <ac:chgData name="larry baucum" userId="ce1ac23ad0661a98" providerId="LiveId" clId="{7A563EF4-54D4-474D-A4C5-3AB581FAEC77}" dt="2024-03-14T23:10:07.689" v="368" actId="20577"/>
          <ac:spMkLst>
            <pc:docMk/>
            <pc:sldMk cId="3208969598" sldId="265"/>
            <ac:spMk id="3" creationId="{659772C4-0E8E-0640-C23F-D08FB51C0AB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15887-1892-4392-9AB7-C9E348D9321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B58C5A-EA88-414C-A069-A2E1F1891847}">
      <dgm:prSet/>
      <dgm:spPr/>
      <dgm:t>
        <a:bodyPr/>
        <a:lstStyle/>
        <a:p>
          <a:pPr>
            <a:defRPr cap="all"/>
          </a:pPr>
          <a:r>
            <a:rPr lang="en-US"/>
            <a:t>Account management</a:t>
          </a:r>
        </a:p>
      </dgm:t>
    </dgm:pt>
    <dgm:pt modelId="{8C4719F5-9325-460A-97EF-7FCAC8008ED9}" type="parTrans" cxnId="{E9773464-92A5-4B8C-9C49-ABEB45BBAF46}">
      <dgm:prSet/>
      <dgm:spPr/>
      <dgm:t>
        <a:bodyPr/>
        <a:lstStyle/>
        <a:p>
          <a:endParaRPr lang="en-US"/>
        </a:p>
      </dgm:t>
    </dgm:pt>
    <dgm:pt modelId="{1079936B-1CBC-4CD7-8114-59F6D342FAEF}" type="sibTrans" cxnId="{E9773464-92A5-4B8C-9C49-ABEB45BBAF46}">
      <dgm:prSet/>
      <dgm:spPr/>
      <dgm:t>
        <a:bodyPr/>
        <a:lstStyle/>
        <a:p>
          <a:endParaRPr lang="en-US"/>
        </a:p>
      </dgm:t>
    </dgm:pt>
    <dgm:pt modelId="{F2C56EF6-01B2-456A-8B7B-B492DDB82B1A}">
      <dgm:prSet/>
      <dgm:spPr/>
      <dgm:t>
        <a:bodyPr/>
        <a:lstStyle/>
        <a:p>
          <a:pPr>
            <a:defRPr cap="all"/>
          </a:pPr>
          <a:r>
            <a:rPr lang="en-US"/>
            <a:t>Authentication</a:t>
          </a:r>
        </a:p>
      </dgm:t>
    </dgm:pt>
    <dgm:pt modelId="{B6EAB139-182F-43F9-BF8F-873CBD2A5381}" type="parTrans" cxnId="{76722DE0-50D4-4968-ADEC-8CCB99888A3A}">
      <dgm:prSet/>
      <dgm:spPr/>
      <dgm:t>
        <a:bodyPr/>
        <a:lstStyle/>
        <a:p>
          <a:endParaRPr lang="en-US"/>
        </a:p>
      </dgm:t>
    </dgm:pt>
    <dgm:pt modelId="{EEB37E3B-93F7-4001-8D21-F8D80136E59D}" type="sibTrans" cxnId="{76722DE0-50D4-4968-ADEC-8CCB99888A3A}">
      <dgm:prSet/>
      <dgm:spPr/>
      <dgm:t>
        <a:bodyPr/>
        <a:lstStyle/>
        <a:p>
          <a:endParaRPr lang="en-US"/>
        </a:p>
      </dgm:t>
    </dgm:pt>
    <dgm:pt modelId="{C05E1F96-91DA-4CE5-9C8B-1FD73F824AD9}">
      <dgm:prSet/>
      <dgm:spPr/>
      <dgm:t>
        <a:bodyPr/>
        <a:lstStyle/>
        <a:p>
          <a:pPr>
            <a:defRPr cap="all"/>
          </a:pPr>
          <a:r>
            <a:rPr lang="en-US"/>
            <a:t>Access control</a:t>
          </a:r>
        </a:p>
      </dgm:t>
    </dgm:pt>
    <dgm:pt modelId="{C01840CA-7E26-42BC-B28D-ED23C24E6C26}" type="parTrans" cxnId="{C684D4A0-D29D-468B-B27F-21B722539F6A}">
      <dgm:prSet/>
      <dgm:spPr/>
      <dgm:t>
        <a:bodyPr/>
        <a:lstStyle/>
        <a:p>
          <a:endParaRPr lang="en-US"/>
        </a:p>
      </dgm:t>
    </dgm:pt>
    <dgm:pt modelId="{717CEA9C-3E52-4AB0-B2BB-B3EEC5D998CE}" type="sibTrans" cxnId="{C684D4A0-D29D-468B-B27F-21B722539F6A}">
      <dgm:prSet/>
      <dgm:spPr/>
      <dgm:t>
        <a:bodyPr/>
        <a:lstStyle/>
        <a:p>
          <a:endParaRPr lang="en-US"/>
        </a:p>
      </dgm:t>
    </dgm:pt>
    <dgm:pt modelId="{A287A6DA-4606-473F-8BC8-C35056A34742}">
      <dgm:prSet/>
      <dgm:spPr/>
      <dgm:t>
        <a:bodyPr/>
        <a:lstStyle/>
        <a:p>
          <a:pPr>
            <a:defRPr cap="all"/>
          </a:pPr>
          <a:r>
            <a:rPr lang="en-US"/>
            <a:t>Connection Security</a:t>
          </a:r>
        </a:p>
      </dgm:t>
    </dgm:pt>
    <dgm:pt modelId="{30576559-8535-430B-BC52-572609925901}" type="parTrans" cxnId="{D14A2800-CA49-4C9E-889F-0EF2C6A0A69D}">
      <dgm:prSet/>
      <dgm:spPr/>
      <dgm:t>
        <a:bodyPr/>
        <a:lstStyle/>
        <a:p>
          <a:endParaRPr lang="en-US"/>
        </a:p>
      </dgm:t>
    </dgm:pt>
    <dgm:pt modelId="{5D2EB0D4-1C20-4368-9339-3417AF6D74B9}" type="sibTrans" cxnId="{D14A2800-CA49-4C9E-889F-0EF2C6A0A69D}">
      <dgm:prSet/>
      <dgm:spPr/>
      <dgm:t>
        <a:bodyPr/>
        <a:lstStyle/>
        <a:p>
          <a:endParaRPr lang="en-US"/>
        </a:p>
      </dgm:t>
    </dgm:pt>
    <dgm:pt modelId="{4B5BCCAD-0CC0-4926-A185-5E8CB77BC40E}" type="pres">
      <dgm:prSet presAssocID="{9A515887-1892-4392-9AB7-C9E348D93214}" presName="root" presStyleCnt="0">
        <dgm:presLayoutVars>
          <dgm:dir/>
          <dgm:resizeHandles val="exact"/>
        </dgm:presLayoutVars>
      </dgm:prSet>
      <dgm:spPr/>
    </dgm:pt>
    <dgm:pt modelId="{CB589DE5-F2E8-4627-97E4-BF8D6586DE09}" type="pres">
      <dgm:prSet presAssocID="{59B58C5A-EA88-414C-A069-A2E1F1891847}" presName="compNode" presStyleCnt="0"/>
      <dgm:spPr/>
    </dgm:pt>
    <dgm:pt modelId="{D1224243-4FF1-49F1-B587-6488D5C4D247}" type="pres">
      <dgm:prSet presAssocID="{59B58C5A-EA88-414C-A069-A2E1F189184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3FED57-C000-4831-8A63-DED299ADE0AA}" type="pres">
      <dgm:prSet presAssocID="{59B58C5A-EA88-414C-A069-A2E1F18918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1825E61-CC89-4860-A6C6-4BEECECC41A5}" type="pres">
      <dgm:prSet presAssocID="{59B58C5A-EA88-414C-A069-A2E1F1891847}" presName="spaceRect" presStyleCnt="0"/>
      <dgm:spPr/>
    </dgm:pt>
    <dgm:pt modelId="{3141AE0D-9D50-4B9D-88D3-73DD7E8ABB20}" type="pres">
      <dgm:prSet presAssocID="{59B58C5A-EA88-414C-A069-A2E1F1891847}" presName="textRect" presStyleLbl="revTx" presStyleIdx="0" presStyleCnt="4">
        <dgm:presLayoutVars>
          <dgm:chMax val="1"/>
          <dgm:chPref val="1"/>
        </dgm:presLayoutVars>
      </dgm:prSet>
      <dgm:spPr/>
    </dgm:pt>
    <dgm:pt modelId="{B8040123-95C2-43CD-AE36-1E07E762AA18}" type="pres">
      <dgm:prSet presAssocID="{1079936B-1CBC-4CD7-8114-59F6D342FAEF}" presName="sibTrans" presStyleCnt="0"/>
      <dgm:spPr/>
    </dgm:pt>
    <dgm:pt modelId="{FED6CAA8-F675-44EC-BEF0-4F932EA1CC39}" type="pres">
      <dgm:prSet presAssocID="{F2C56EF6-01B2-456A-8B7B-B492DDB82B1A}" presName="compNode" presStyleCnt="0"/>
      <dgm:spPr/>
    </dgm:pt>
    <dgm:pt modelId="{29A0AC46-5842-42F6-AB9A-F7A99957DA4A}" type="pres">
      <dgm:prSet presAssocID="{F2C56EF6-01B2-456A-8B7B-B492DDB82B1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D3468F-53A1-48EC-A1E1-C58010B83ADE}" type="pres">
      <dgm:prSet presAssocID="{F2C56EF6-01B2-456A-8B7B-B492DDB82B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6CEAF56-4060-4A92-BFE6-6F7782C2A060}" type="pres">
      <dgm:prSet presAssocID="{F2C56EF6-01B2-456A-8B7B-B492DDB82B1A}" presName="spaceRect" presStyleCnt="0"/>
      <dgm:spPr/>
    </dgm:pt>
    <dgm:pt modelId="{486AEC4F-DF1D-4504-AF26-CEE9CCA90A06}" type="pres">
      <dgm:prSet presAssocID="{F2C56EF6-01B2-456A-8B7B-B492DDB82B1A}" presName="textRect" presStyleLbl="revTx" presStyleIdx="1" presStyleCnt="4">
        <dgm:presLayoutVars>
          <dgm:chMax val="1"/>
          <dgm:chPref val="1"/>
        </dgm:presLayoutVars>
      </dgm:prSet>
      <dgm:spPr/>
    </dgm:pt>
    <dgm:pt modelId="{3DD4CF17-1637-420E-8EC1-202DA361599A}" type="pres">
      <dgm:prSet presAssocID="{EEB37E3B-93F7-4001-8D21-F8D80136E59D}" presName="sibTrans" presStyleCnt="0"/>
      <dgm:spPr/>
    </dgm:pt>
    <dgm:pt modelId="{FA048267-69CB-410F-AFD5-9D6934DE2D52}" type="pres">
      <dgm:prSet presAssocID="{C05E1F96-91DA-4CE5-9C8B-1FD73F824AD9}" presName="compNode" presStyleCnt="0"/>
      <dgm:spPr/>
    </dgm:pt>
    <dgm:pt modelId="{0C6CA466-3C81-4B01-A89B-325EB4628DAB}" type="pres">
      <dgm:prSet presAssocID="{C05E1F96-91DA-4CE5-9C8B-1FD73F824AD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C1AE71-C59A-4748-ABAD-1B9FA2AA5B79}" type="pres">
      <dgm:prSet presAssocID="{C05E1F96-91DA-4CE5-9C8B-1FD73F824A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8CDD16C-301F-4725-8118-179258115827}" type="pres">
      <dgm:prSet presAssocID="{C05E1F96-91DA-4CE5-9C8B-1FD73F824AD9}" presName="spaceRect" presStyleCnt="0"/>
      <dgm:spPr/>
    </dgm:pt>
    <dgm:pt modelId="{0A72AA10-4B63-4B67-89FE-F3960FD05B2C}" type="pres">
      <dgm:prSet presAssocID="{C05E1F96-91DA-4CE5-9C8B-1FD73F824AD9}" presName="textRect" presStyleLbl="revTx" presStyleIdx="2" presStyleCnt="4">
        <dgm:presLayoutVars>
          <dgm:chMax val="1"/>
          <dgm:chPref val="1"/>
        </dgm:presLayoutVars>
      </dgm:prSet>
      <dgm:spPr/>
    </dgm:pt>
    <dgm:pt modelId="{06BB706D-83BE-429E-9132-97A8F5745653}" type="pres">
      <dgm:prSet presAssocID="{717CEA9C-3E52-4AB0-B2BB-B3EEC5D998CE}" presName="sibTrans" presStyleCnt="0"/>
      <dgm:spPr/>
    </dgm:pt>
    <dgm:pt modelId="{3903C049-F90F-47EB-9C5C-EC2A1FF99BBF}" type="pres">
      <dgm:prSet presAssocID="{A287A6DA-4606-473F-8BC8-C35056A34742}" presName="compNode" presStyleCnt="0"/>
      <dgm:spPr/>
    </dgm:pt>
    <dgm:pt modelId="{E47AAE99-9DA1-4439-B1D8-BA1A971B212C}" type="pres">
      <dgm:prSet presAssocID="{A287A6DA-4606-473F-8BC8-C35056A3474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C8A43F2-8C02-4E32-B6E7-A34395E66E57}" type="pres">
      <dgm:prSet presAssocID="{A287A6DA-4606-473F-8BC8-C35056A347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1C43749-63D9-4200-9611-E1E33C86237F}" type="pres">
      <dgm:prSet presAssocID="{A287A6DA-4606-473F-8BC8-C35056A34742}" presName="spaceRect" presStyleCnt="0"/>
      <dgm:spPr/>
    </dgm:pt>
    <dgm:pt modelId="{CC1AEAFB-EBFB-4F73-ABF7-67A772F22DEA}" type="pres">
      <dgm:prSet presAssocID="{A287A6DA-4606-473F-8BC8-C35056A347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4A2800-CA49-4C9E-889F-0EF2C6A0A69D}" srcId="{9A515887-1892-4392-9AB7-C9E348D93214}" destId="{A287A6DA-4606-473F-8BC8-C35056A34742}" srcOrd="3" destOrd="0" parTransId="{30576559-8535-430B-BC52-572609925901}" sibTransId="{5D2EB0D4-1C20-4368-9339-3417AF6D74B9}"/>
    <dgm:cxn modelId="{B2784333-0C44-412A-9278-59302B0B08C1}" type="presOf" srcId="{A287A6DA-4606-473F-8BC8-C35056A34742}" destId="{CC1AEAFB-EBFB-4F73-ABF7-67A772F22DEA}" srcOrd="0" destOrd="0" presId="urn:microsoft.com/office/officeart/2018/5/layout/IconLeafLabelList"/>
    <dgm:cxn modelId="{122F6040-D084-43AF-94E4-E6CA04A3DFD7}" type="presOf" srcId="{9A515887-1892-4392-9AB7-C9E348D93214}" destId="{4B5BCCAD-0CC0-4926-A185-5E8CB77BC40E}" srcOrd="0" destOrd="0" presId="urn:microsoft.com/office/officeart/2018/5/layout/IconLeafLabelList"/>
    <dgm:cxn modelId="{E9773464-92A5-4B8C-9C49-ABEB45BBAF46}" srcId="{9A515887-1892-4392-9AB7-C9E348D93214}" destId="{59B58C5A-EA88-414C-A069-A2E1F1891847}" srcOrd="0" destOrd="0" parTransId="{8C4719F5-9325-460A-97EF-7FCAC8008ED9}" sibTransId="{1079936B-1CBC-4CD7-8114-59F6D342FAEF}"/>
    <dgm:cxn modelId="{B578A396-DF5B-4FBF-BA32-586D615B115F}" type="presOf" srcId="{F2C56EF6-01B2-456A-8B7B-B492DDB82B1A}" destId="{486AEC4F-DF1D-4504-AF26-CEE9CCA90A06}" srcOrd="0" destOrd="0" presId="urn:microsoft.com/office/officeart/2018/5/layout/IconLeafLabelList"/>
    <dgm:cxn modelId="{C684D4A0-D29D-468B-B27F-21B722539F6A}" srcId="{9A515887-1892-4392-9AB7-C9E348D93214}" destId="{C05E1F96-91DA-4CE5-9C8B-1FD73F824AD9}" srcOrd="2" destOrd="0" parTransId="{C01840CA-7E26-42BC-B28D-ED23C24E6C26}" sibTransId="{717CEA9C-3E52-4AB0-B2BB-B3EEC5D998CE}"/>
    <dgm:cxn modelId="{A68EA4B5-A45B-41CE-B172-237FCDE5926B}" type="presOf" srcId="{59B58C5A-EA88-414C-A069-A2E1F1891847}" destId="{3141AE0D-9D50-4B9D-88D3-73DD7E8ABB20}" srcOrd="0" destOrd="0" presId="urn:microsoft.com/office/officeart/2018/5/layout/IconLeafLabelList"/>
    <dgm:cxn modelId="{76722DE0-50D4-4968-ADEC-8CCB99888A3A}" srcId="{9A515887-1892-4392-9AB7-C9E348D93214}" destId="{F2C56EF6-01B2-456A-8B7B-B492DDB82B1A}" srcOrd="1" destOrd="0" parTransId="{B6EAB139-182F-43F9-BF8F-873CBD2A5381}" sibTransId="{EEB37E3B-93F7-4001-8D21-F8D80136E59D}"/>
    <dgm:cxn modelId="{CA82A2FC-4036-430B-8515-3659F791FC10}" type="presOf" srcId="{C05E1F96-91DA-4CE5-9C8B-1FD73F824AD9}" destId="{0A72AA10-4B63-4B67-89FE-F3960FD05B2C}" srcOrd="0" destOrd="0" presId="urn:microsoft.com/office/officeart/2018/5/layout/IconLeafLabelList"/>
    <dgm:cxn modelId="{601B8FDC-9800-4AE8-AAC3-D0C2DE2B8C90}" type="presParOf" srcId="{4B5BCCAD-0CC0-4926-A185-5E8CB77BC40E}" destId="{CB589DE5-F2E8-4627-97E4-BF8D6586DE09}" srcOrd="0" destOrd="0" presId="urn:microsoft.com/office/officeart/2018/5/layout/IconLeafLabelList"/>
    <dgm:cxn modelId="{82C88518-3CAE-437F-85B4-DF6F9800FBD2}" type="presParOf" srcId="{CB589DE5-F2E8-4627-97E4-BF8D6586DE09}" destId="{D1224243-4FF1-49F1-B587-6488D5C4D247}" srcOrd="0" destOrd="0" presId="urn:microsoft.com/office/officeart/2018/5/layout/IconLeafLabelList"/>
    <dgm:cxn modelId="{31C85BEB-2FA6-4B44-81C2-C61109C8B65D}" type="presParOf" srcId="{CB589DE5-F2E8-4627-97E4-BF8D6586DE09}" destId="{6E3FED57-C000-4831-8A63-DED299ADE0AA}" srcOrd="1" destOrd="0" presId="urn:microsoft.com/office/officeart/2018/5/layout/IconLeafLabelList"/>
    <dgm:cxn modelId="{70004EFA-FCCD-4E22-9E58-4FCA645ADC55}" type="presParOf" srcId="{CB589DE5-F2E8-4627-97E4-BF8D6586DE09}" destId="{D1825E61-CC89-4860-A6C6-4BEECECC41A5}" srcOrd="2" destOrd="0" presId="urn:microsoft.com/office/officeart/2018/5/layout/IconLeafLabelList"/>
    <dgm:cxn modelId="{BE85D7CB-C5CA-4445-91BD-A1AC57E24E1E}" type="presParOf" srcId="{CB589DE5-F2E8-4627-97E4-BF8D6586DE09}" destId="{3141AE0D-9D50-4B9D-88D3-73DD7E8ABB20}" srcOrd="3" destOrd="0" presId="urn:microsoft.com/office/officeart/2018/5/layout/IconLeafLabelList"/>
    <dgm:cxn modelId="{E6D89D41-180C-4428-875E-FB8FB31887C1}" type="presParOf" srcId="{4B5BCCAD-0CC0-4926-A185-5E8CB77BC40E}" destId="{B8040123-95C2-43CD-AE36-1E07E762AA18}" srcOrd="1" destOrd="0" presId="urn:microsoft.com/office/officeart/2018/5/layout/IconLeafLabelList"/>
    <dgm:cxn modelId="{EC239302-D301-4516-BDE6-71265C28A61C}" type="presParOf" srcId="{4B5BCCAD-0CC0-4926-A185-5E8CB77BC40E}" destId="{FED6CAA8-F675-44EC-BEF0-4F932EA1CC39}" srcOrd="2" destOrd="0" presId="urn:microsoft.com/office/officeart/2018/5/layout/IconLeafLabelList"/>
    <dgm:cxn modelId="{C1CF18F3-3357-4E83-BA52-12EAEE5E0BDF}" type="presParOf" srcId="{FED6CAA8-F675-44EC-BEF0-4F932EA1CC39}" destId="{29A0AC46-5842-42F6-AB9A-F7A99957DA4A}" srcOrd="0" destOrd="0" presId="urn:microsoft.com/office/officeart/2018/5/layout/IconLeafLabelList"/>
    <dgm:cxn modelId="{8E0511E1-6038-4E63-9F25-1944832932C0}" type="presParOf" srcId="{FED6CAA8-F675-44EC-BEF0-4F932EA1CC39}" destId="{0AD3468F-53A1-48EC-A1E1-C58010B83ADE}" srcOrd="1" destOrd="0" presId="urn:microsoft.com/office/officeart/2018/5/layout/IconLeafLabelList"/>
    <dgm:cxn modelId="{85E991A0-C28B-4676-8492-E5C00BCB3D77}" type="presParOf" srcId="{FED6CAA8-F675-44EC-BEF0-4F932EA1CC39}" destId="{D6CEAF56-4060-4A92-BFE6-6F7782C2A060}" srcOrd="2" destOrd="0" presId="urn:microsoft.com/office/officeart/2018/5/layout/IconLeafLabelList"/>
    <dgm:cxn modelId="{9A3BDD1A-E5C7-4470-B3D1-69A203A504AF}" type="presParOf" srcId="{FED6CAA8-F675-44EC-BEF0-4F932EA1CC39}" destId="{486AEC4F-DF1D-4504-AF26-CEE9CCA90A06}" srcOrd="3" destOrd="0" presId="urn:microsoft.com/office/officeart/2018/5/layout/IconLeafLabelList"/>
    <dgm:cxn modelId="{11BD6BD3-8AF6-4C7C-9922-D3F694474A20}" type="presParOf" srcId="{4B5BCCAD-0CC0-4926-A185-5E8CB77BC40E}" destId="{3DD4CF17-1637-420E-8EC1-202DA361599A}" srcOrd="3" destOrd="0" presId="urn:microsoft.com/office/officeart/2018/5/layout/IconLeafLabelList"/>
    <dgm:cxn modelId="{64D220EE-4749-425F-B4EB-B7EE55D3A968}" type="presParOf" srcId="{4B5BCCAD-0CC0-4926-A185-5E8CB77BC40E}" destId="{FA048267-69CB-410F-AFD5-9D6934DE2D52}" srcOrd="4" destOrd="0" presId="urn:microsoft.com/office/officeart/2018/5/layout/IconLeafLabelList"/>
    <dgm:cxn modelId="{E305DA1E-C5FE-48BE-BC63-A3D7F61A97C1}" type="presParOf" srcId="{FA048267-69CB-410F-AFD5-9D6934DE2D52}" destId="{0C6CA466-3C81-4B01-A89B-325EB4628DAB}" srcOrd="0" destOrd="0" presId="urn:microsoft.com/office/officeart/2018/5/layout/IconLeafLabelList"/>
    <dgm:cxn modelId="{5AD9D8A9-C3BA-4BB6-8DC0-A7CABE8883D4}" type="presParOf" srcId="{FA048267-69CB-410F-AFD5-9D6934DE2D52}" destId="{A4C1AE71-C59A-4748-ABAD-1B9FA2AA5B79}" srcOrd="1" destOrd="0" presId="urn:microsoft.com/office/officeart/2018/5/layout/IconLeafLabelList"/>
    <dgm:cxn modelId="{FC2C650A-2090-4F68-9541-7AF9C7B4B293}" type="presParOf" srcId="{FA048267-69CB-410F-AFD5-9D6934DE2D52}" destId="{C8CDD16C-301F-4725-8118-179258115827}" srcOrd="2" destOrd="0" presId="urn:microsoft.com/office/officeart/2018/5/layout/IconLeafLabelList"/>
    <dgm:cxn modelId="{CC806B25-4E81-47E0-8803-42467B273A05}" type="presParOf" srcId="{FA048267-69CB-410F-AFD5-9D6934DE2D52}" destId="{0A72AA10-4B63-4B67-89FE-F3960FD05B2C}" srcOrd="3" destOrd="0" presId="urn:microsoft.com/office/officeart/2018/5/layout/IconLeafLabelList"/>
    <dgm:cxn modelId="{503CB18D-3D3C-4FFF-9679-FB7E31FDDA05}" type="presParOf" srcId="{4B5BCCAD-0CC0-4926-A185-5E8CB77BC40E}" destId="{06BB706D-83BE-429E-9132-97A8F5745653}" srcOrd="5" destOrd="0" presId="urn:microsoft.com/office/officeart/2018/5/layout/IconLeafLabelList"/>
    <dgm:cxn modelId="{9766269E-4828-4FB7-86D4-4E678749E414}" type="presParOf" srcId="{4B5BCCAD-0CC0-4926-A185-5E8CB77BC40E}" destId="{3903C049-F90F-47EB-9C5C-EC2A1FF99BBF}" srcOrd="6" destOrd="0" presId="urn:microsoft.com/office/officeart/2018/5/layout/IconLeafLabelList"/>
    <dgm:cxn modelId="{BFE4DC5C-B5C8-469D-86D1-6D24DBD575EB}" type="presParOf" srcId="{3903C049-F90F-47EB-9C5C-EC2A1FF99BBF}" destId="{E47AAE99-9DA1-4439-B1D8-BA1A971B212C}" srcOrd="0" destOrd="0" presId="urn:microsoft.com/office/officeart/2018/5/layout/IconLeafLabelList"/>
    <dgm:cxn modelId="{9075A1AA-EE5B-497D-B277-47A1C2AFF298}" type="presParOf" srcId="{3903C049-F90F-47EB-9C5C-EC2A1FF99BBF}" destId="{EC8A43F2-8C02-4E32-B6E7-A34395E66E57}" srcOrd="1" destOrd="0" presId="urn:microsoft.com/office/officeart/2018/5/layout/IconLeafLabelList"/>
    <dgm:cxn modelId="{F3AAF008-BD2D-42BA-8F00-92D011A6D7EA}" type="presParOf" srcId="{3903C049-F90F-47EB-9C5C-EC2A1FF99BBF}" destId="{E1C43749-63D9-4200-9611-E1E33C86237F}" srcOrd="2" destOrd="0" presId="urn:microsoft.com/office/officeart/2018/5/layout/IconLeafLabelList"/>
    <dgm:cxn modelId="{7794446C-C418-4FA4-AABD-24C277A95C29}" type="presParOf" srcId="{3903C049-F90F-47EB-9C5C-EC2A1FF99BBF}" destId="{CC1AEAFB-EBFB-4F73-ABF7-67A772F22DE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CF8E46-9087-4EF3-B193-E9DAD0CA8CC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325963-3405-4FF0-AD34-993941E1E2C1}">
      <dgm:prSet/>
      <dgm:spPr/>
      <dgm:t>
        <a:bodyPr/>
        <a:lstStyle/>
        <a:p>
          <a:r>
            <a:rPr lang="en-US"/>
            <a:t>Access control: access cards, locks, and other systems that restrict access to servers, inventory, and sensitive information</a:t>
          </a:r>
        </a:p>
      </dgm:t>
    </dgm:pt>
    <dgm:pt modelId="{C5DFD566-CFD0-4177-8BC3-E4DE5C85AF91}" type="parTrans" cxnId="{A2016625-9F9C-4325-A458-04FF280C6388}">
      <dgm:prSet/>
      <dgm:spPr/>
      <dgm:t>
        <a:bodyPr/>
        <a:lstStyle/>
        <a:p>
          <a:endParaRPr lang="en-US"/>
        </a:p>
      </dgm:t>
    </dgm:pt>
    <dgm:pt modelId="{B9B061DB-25BF-4BC0-9BE6-ECD07DD6EE8E}" type="sibTrans" cxnId="{A2016625-9F9C-4325-A458-04FF280C6388}">
      <dgm:prSet/>
      <dgm:spPr/>
      <dgm:t>
        <a:bodyPr/>
        <a:lstStyle/>
        <a:p>
          <a:endParaRPr lang="en-US"/>
        </a:p>
      </dgm:t>
    </dgm:pt>
    <dgm:pt modelId="{77C4007A-2785-4732-90A1-6A02202994B8}">
      <dgm:prSet/>
      <dgm:spPr/>
      <dgm:t>
        <a:bodyPr/>
        <a:lstStyle/>
        <a:p>
          <a:r>
            <a:rPr lang="en-US"/>
            <a:t>Fences, surveillance cameras, IDS, and IPS that monitor threats</a:t>
          </a:r>
        </a:p>
      </dgm:t>
    </dgm:pt>
    <dgm:pt modelId="{E742BE61-993C-419B-8AF2-26200F01FC78}" type="parTrans" cxnId="{31B12F10-F177-4FA8-A8BD-0F1C627B114A}">
      <dgm:prSet/>
      <dgm:spPr/>
      <dgm:t>
        <a:bodyPr/>
        <a:lstStyle/>
        <a:p>
          <a:endParaRPr lang="en-US"/>
        </a:p>
      </dgm:t>
    </dgm:pt>
    <dgm:pt modelId="{A2795306-801C-43BA-983F-09DABE65E308}" type="sibTrans" cxnId="{31B12F10-F177-4FA8-A8BD-0F1C627B114A}">
      <dgm:prSet/>
      <dgm:spPr/>
      <dgm:t>
        <a:bodyPr/>
        <a:lstStyle/>
        <a:p>
          <a:endParaRPr lang="en-US"/>
        </a:p>
      </dgm:t>
    </dgm:pt>
    <dgm:pt modelId="{952CB608-ED00-4877-A1A4-FC13D095BE3C}">
      <dgm:prSet/>
      <dgm:spPr/>
      <dgm:t>
        <a:bodyPr/>
        <a:lstStyle/>
        <a:p>
          <a:r>
            <a:rPr lang="en-US"/>
            <a:t>Security training for employees</a:t>
          </a:r>
        </a:p>
      </dgm:t>
    </dgm:pt>
    <dgm:pt modelId="{6DBC4FE0-8C2A-417A-9D6E-BE8F69E05E10}" type="parTrans" cxnId="{0489A8A4-1A52-46F4-8DA5-5BD450F92994}">
      <dgm:prSet/>
      <dgm:spPr/>
      <dgm:t>
        <a:bodyPr/>
        <a:lstStyle/>
        <a:p>
          <a:endParaRPr lang="en-US"/>
        </a:p>
      </dgm:t>
    </dgm:pt>
    <dgm:pt modelId="{E567B773-953A-4BD6-8659-DCD08E14876D}" type="sibTrans" cxnId="{0489A8A4-1A52-46F4-8DA5-5BD450F92994}">
      <dgm:prSet/>
      <dgm:spPr/>
      <dgm:t>
        <a:bodyPr/>
        <a:lstStyle/>
        <a:p>
          <a:endParaRPr lang="en-US"/>
        </a:p>
      </dgm:t>
    </dgm:pt>
    <dgm:pt modelId="{ACB48EFD-CAC6-4AC2-B59D-AFDC9E18EB7B}">
      <dgm:prSet/>
      <dgm:spPr/>
      <dgm:t>
        <a:bodyPr/>
        <a:lstStyle/>
        <a:p>
          <a:r>
            <a:rPr lang="en-US"/>
            <a:t>Penetration testing and vulnerability scanning to find vulnerabilities</a:t>
          </a:r>
        </a:p>
      </dgm:t>
    </dgm:pt>
    <dgm:pt modelId="{28995134-3F62-4ED2-AF6A-69A862B09B2E}" type="parTrans" cxnId="{28D29A28-3194-4586-8353-E1430204C347}">
      <dgm:prSet/>
      <dgm:spPr/>
      <dgm:t>
        <a:bodyPr/>
        <a:lstStyle/>
        <a:p>
          <a:endParaRPr lang="en-US"/>
        </a:p>
      </dgm:t>
    </dgm:pt>
    <dgm:pt modelId="{4B1B8E7C-14C8-495B-87FF-EE323E9C4872}" type="sibTrans" cxnId="{28D29A28-3194-4586-8353-E1430204C347}">
      <dgm:prSet/>
      <dgm:spPr/>
      <dgm:t>
        <a:bodyPr/>
        <a:lstStyle/>
        <a:p>
          <a:endParaRPr lang="en-US"/>
        </a:p>
      </dgm:t>
    </dgm:pt>
    <dgm:pt modelId="{CEF8B75F-D5C9-4540-A68D-3125580B1B7D}">
      <dgm:prSet/>
      <dgm:spPr/>
      <dgm:t>
        <a:bodyPr/>
        <a:lstStyle/>
        <a:p>
          <a:r>
            <a:rPr lang="en-US"/>
            <a:t>Having a business continuity plan and disaster recovery plan</a:t>
          </a:r>
        </a:p>
      </dgm:t>
    </dgm:pt>
    <dgm:pt modelId="{1DEC40A8-30CC-422D-BA04-942DD097CD1F}" type="parTrans" cxnId="{7C0B2C04-5EF7-40B7-A795-FAD398906D1E}">
      <dgm:prSet/>
      <dgm:spPr/>
      <dgm:t>
        <a:bodyPr/>
        <a:lstStyle/>
        <a:p>
          <a:endParaRPr lang="en-US"/>
        </a:p>
      </dgm:t>
    </dgm:pt>
    <dgm:pt modelId="{F2870626-0377-4773-A9A6-EE3B6890E6A9}" type="sibTrans" cxnId="{7C0B2C04-5EF7-40B7-A795-FAD398906D1E}">
      <dgm:prSet/>
      <dgm:spPr/>
      <dgm:t>
        <a:bodyPr/>
        <a:lstStyle/>
        <a:p>
          <a:endParaRPr lang="en-US"/>
        </a:p>
      </dgm:t>
    </dgm:pt>
    <dgm:pt modelId="{A5D85567-F2FE-4173-B248-98FDD663DCC5}">
      <dgm:prSet/>
      <dgm:spPr/>
      <dgm:t>
        <a:bodyPr/>
        <a:lstStyle/>
        <a:p>
          <a:r>
            <a:rPr lang="en-US"/>
            <a:t>Security policies such as account management policies and asset management policies</a:t>
          </a:r>
        </a:p>
      </dgm:t>
    </dgm:pt>
    <dgm:pt modelId="{3C139036-30CB-4BF6-A9D3-31D800E502AA}" type="parTrans" cxnId="{6CABD77F-F79C-45AB-8308-90832820007B}">
      <dgm:prSet/>
      <dgm:spPr/>
      <dgm:t>
        <a:bodyPr/>
        <a:lstStyle/>
        <a:p>
          <a:endParaRPr lang="en-US"/>
        </a:p>
      </dgm:t>
    </dgm:pt>
    <dgm:pt modelId="{EF94EDEA-F40E-46B6-8586-4DC5F3E0468B}" type="sibTrans" cxnId="{6CABD77F-F79C-45AB-8308-90832820007B}">
      <dgm:prSet/>
      <dgm:spPr/>
      <dgm:t>
        <a:bodyPr/>
        <a:lstStyle/>
        <a:p>
          <a:endParaRPr lang="en-US"/>
        </a:p>
      </dgm:t>
    </dgm:pt>
    <dgm:pt modelId="{8D87B49B-BCC8-49A0-B50F-3095CD8469DD}" type="pres">
      <dgm:prSet presAssocID="{B2CF8E46-9087-4EF3-B193-E9DAD0CA8CC3}" presName="diagram" presStyleCnt="0">
        <dgm:presLayoutVars>
          <dgm:dir/>
          <dgm:resizeHandles val="exact"/>
        </dgm:presLayoutVars>
      </dgm:prSet>
      <dgm:spPr/>
    </dgm:pt>
    <dgm:pt modelId="{2EB9B733-A9D1-4D8D-BCC6-CF2A00473D66}" type="pres">
      <dgm:prSet presAssocID="{88325963-3405-4FF0-AD34-993941E1E2C1}" presName="node" presStyleLbl="node1" presStyleIdx="0" presStyleCnt="6">
        <dgm:presLayoutVars>
          <dgm:bulletEnabled val="1"/>
        </dgm:presLayoutVars>
      </dgm:prSet>
      <dgm:spPr/>
    </dgm:pt>
    <dgm:pt modelId="{B816A27D-B3BF-4C26-8FFC-03456D5B51D6}" type="pres">
      <dgm:prSet presAssocID="{B9B061DB-25BF-4BC0-9BE6-ECD07DD6EE8E}" presName="sibTrans" presStyleCnt="0"/>
      <dgm:spPr/>
    </dgm:pt>
    <dgm:pt modelId="{5E27D0E5-9B69-484D-A6C2-815080E306FE}" type="pres">
      <dgm:prSet presAssocID="{77C4007A-2785-4732-90A1-6A02202994B8}" presName="node" presStyleLbl="node1" presStyleIdx="1" presStyleCnt="6">
        <dgm:presLayoutVars>
          <dgm:bulletEnabled val="1"/>
        </dgm:presLayoutVars>
      </dgm:prSet>
      <dgm:spPr/>
    </dgm:pt>
    <dgm:pt modelId="{D4F14F1B-EFDD-4569-BC53-E12435C7A208}" type="pres">
      <dgm:prSet presAssocID="{A2795306-801C-43BA-983F-09DABE65E308}" presName="sibTrans" presStyleCnt="0"/>
      <dgm:spPr/>
    </dgm:pt>
    <dgm:pt modelId="{1E9C44BA-1C98-4FC1-94A4-FBA383E368DB}" type="pres">
      <dgm:prSet presAssocID="{952CB608-ED00-4877-A1A4-FC13D095BE3C}" presName="node" presStyleLbl="node1" presStyleIdx="2" presStyleCnt="6">
        <dgm:presLayoutVars>
          <dgm:bulletEnabled val="1"/>
        </dgm:presLayoutVars>
      </dgm:prSet>
      <dgm:spPr/>
    </dgm:pt>
    <dgm:pt modelId="{409D1C90-1AFC-469F-A2BA-F36764B5DCB5}" type="pres">
      <dgm:prSet presAssocID="{E567B773-953A-4BD6-8659-DCD08E14876D}" presName="sibTrans" presStyleCnt="0"/>
      <dgm:spPr/>
    </dgm:pt>
    <dgm:pt modelId="{0E9F55E4-A34A-4AD5-B9D3-520EE8317F53}" type="pres">
      <dgm:prSet presAssocID="{ACB48EFD-CAC6-4AC2-B59D-AFDC9E18EB7B}" presName="node" presStyleLbl="node1" presStyleIdx="3" presStyleCnt="6">
        <dgm:presLayoutVars>
          <dgm:bulletEnabled val="1"/>
        </dgm:presLayoutVars>
      </dgm:prSet>
      <dgm:spPr/>
    </dgm:pt>
    <dgm:pt modelId="{2520BCCA-4C6F-4D75-88C2-28803B5FCB65}" type="pres">
      <dgm:prSet presAssocID="{4B1B8E7C-14C8-495B-87FF-EE323E9C4872}" presName="sibTrans" presStyleCnt="0"/>
      <dgm:spPr/>
    </dgm:pt>
    <dgm:pt modelId="{AFC1C903-88CE-4A43-AC0B-581209C2C2B8}" type="pres">
      <dgm:prSet presAssocID="{CEF8B75F-D5C9-4540-A68D-3125580B1B7D}" presName="node" presStyleLbl="node1" presStyleIdx="4" presStyleCnt="6">
        <dgm:presLayoutVars>
          <dgm:bulletEnabled val="1"/>
        </dgm:presLayoutVars>
      </dgm:prSet>
      <dgm:spPr/>
    </dgm:pt>
    <dgm:pt modelId="{1871CC23-8F8D-4CAE-A336-AA75CCDECDB2}" type="pres">
      <dgm:prSet presAssocID="{F2870626-0377-4773-A9A6-EE3B6890E6A9}" presName="sibTrans" presStyleCnt="0"/>
      <dgm:spPr/>
    </dgm:pt>
    <dgm:pt modelId="{0DA2A19C-DC38-4608-A73C-8F5F999A86C5}" type="pres">
      <dgm:prSet presAssocID="{A5D85567-F2FE-4173-B248-98FDD663DCC5}" presName="node" presStyleLbl="node1" presStyleIdx="5" presStyleCnt="6">
        <dgm:presLayoutVars>
          <dgm:bulletEnabled val="1"/>
        </dgm:presLayoutVars>
      </dgm:prSet>
      <dgm:spPr/>
    </dgm:pt>
  </dgm:ptLst>
  <dgm:cxnLst>
    <dgm:cxn modelId="{7C0B2C04-5EF7-40B7-A795-FAD398906D1E}" srcId="{B2CF8E46-9087-4EF3-B193-E9DAD0CA8CC3}" destId="{CEF8B75F-D5C9-4540-A68D-3125580B1B7D}" srcOrd="4" destOrd="0" parTransId="{1DEC40A8-30CC-422D-BA04-942DD097CD1F}" sibTransId="{F2870626-0377-4773-A9A6-EE3B6890E6A9}"/>
    <dgm:cxn modelId="{31B12F10-F177-4FA8-A8BD-0F1C627B114A}" srcId="{B2CF8E46-9087-4EF3-B193-E9DAD0CA8CC3}" destId="{77C4007A-2785-4732-90A1-6A02202994B8}" srcOrd="1" destOrd="0" parTransId="{E742BE61-993C-419B-8AF2-26200F01FC78}" sibTransId="{A2795306-801C-43BA-983F-09DABE65E308}"/>
    <dgm:cxn modelId="{A2016625-9F9C-4325-A458-04FF280C6388}" srcId="{B2CF8E46-9087-4EF3-B193-E9DAD0CA8CC3}" destId="{88325963-3405-4FF0-AD34-993941E1E2C1}" srcOrd="0" destOrd="0" parTransId="{C5DFD566-CFD0-4177-8BC3-E4DE5C85AF91}" sibTransId="{B9B061DB-25BF-4BC0-9BE6-ECD07DD6EE8E}"/>
    <dgm:cxn modelId="{FA7BA025-F541-448A-BC66-4E73ECBC7DA9}" type="presOf" srcId="{B2CF8E46-9087-4EF3-B193-E9DAD0CA8CC3}" destId="{8D87B49B-BCC8-49A0-B50F-3095CD8469DD}" srcOrd="0" destOrd="0" presId="urn:microsoft.com/office/officeart/2005/8/layout/default"/>
    <dgm:cxn modelId="{28D29A28-3194-4586-8353-E1430204C347}" srcId="{B2CF8E46-9087-4EF3-B193-E9DAD0CA8CC3}" destId="{ACB48EFD-CAC6-4AC2-B59D-AFDC9E18EB7B}" srcOrd="3" destOrd="0" parTransId="{28995134-3F62-4ED2-AF6A-69A862B09B2E}" sibTransId="{4B1B8E7C-14C8-495B-87FF-EE323E9C4872}"/>
    <dgm:cxn modelId="{94E2953A-26F5-48B6-BB46-25484D9279E5}" type="presOf" srcId="{ACB48EFD-CAC6-4AC2-B59D-AFDC9E18EB7B}" destId="{0E9F55E4-A34A-4AD5-B9D3-520EE8317F53}" srcOrd="0" destOrd="0" presId="urn:microsoft.com/office/officeart/2005/8/layout/default"/>
    <dgm:cxn modelId="{01AF945D-AA9C-45C5-A92E-3E982E9551B4}" type="presOf" srcId="{A5D85567-F2FE-4173-B248-98FDD663DCC5}" destId="{0DA2A19C-DC38-4608-A73C-8F5F999A86C5}" srcOrd="0" destOrd="0" presId="urn:microsoft.com/office/officeart/2005/8/layout/default"/>
    <dgm:cxn modelId="{98FCA846-6AE9-4940-8681-9727AB73675B}" type="presOf" srcId="{952CB608-ED00-4877-A1A4-FC13D095BE3C}" destId="{1E9C44BA-1C98-4FC1-94A4-FBA383E368DB}" srcOrd="0" destOrd="0" presId="urn:microsoft.com/office/officeart/2005/8/layout/default"/>
    <dgm:cxn modelId="{6CABD77F-F79C-45AB-8308-90832820007B}" srcId="{B2CF8E46-9087-4EF3-B193-E9DAD0CA8CC3}" destId="{A5D85567-F2FE-4173-B248-98FDD663DCC5}" srcOrd="5" destOrd="0" parTransId="{3C139036-30CB-4BF6-A9D3-31D800E502AA}" sibTransId="{EF94EDEA-F40E-46B6-8586-4DC5F3E0468B}"/>
    <dgm:cxn modelId="{0489A8A4-1A52-46F4-8DA5-5BD450F92994}" srcId="{B2CF8E46-9087-4EF3-B193-E9DAD0CA8CC3}" destId="{952CB608-ED00-4877-A1A4-FC13D095BE3C}" srcOrd="2" destOrd="0" parTransId="{6DBC4FE0-8C2A-417A-9D6E-BE8F69E05E10}" sibTransId="{E567B773-953A-4BD6-8659-DCD08E14876D}"/>
    <dgm:cxn modelId="{F9DCEAC9-942C-44A9-BFD7-7497592092EF}" type="presOf" srcId="{CEF8B75F-D5C9-4540-A68D-3125580B1B7D}" destId="{AFC1C903-88CE-4A43-AC0B-581209C2C2B8}" srcOrd="0" destOrd="0" presId="urn:microsoft.com/office/officeart/2005/8/layout/default"/>
    <dgm:cxn modelId="{1BBBBBF2-F3FC-46BB-8F1A-285A2DFEDE7B}" type="presOf" srcId="{88325963-3405-4FF0-AD34-993941E1E2C1}" destId="{2EB9B733-A9D1-4D8D-BCC6-CF2A00473D66}" srcOrd="0" destOrd="0" presId="urn:microsoft.com/office/officeart/2005/8/layout/default"/>
    <dgm:cxn modelId="{8C72E1F9-B845-41FF-BEBE-E192286130B9}" type="presOf" srcId="{77C4007A-2785-4732-90A1-6A02202994B8}" destId="{5E27D0E5-9B69-484D-A6C2-815080E306FE}" srcOrd="0" destOrd="0" presId="urn:microsoft.com/office/officeart/2005/8/layout/default"/>
    <dgm:cxn modelId="{99222CF4-3C6B-42B4-B375-9E4B6C64214C}" type="presParOf" srcId="{8D87B49B-BCC8-49A0-B50F-3095CD8469DD}" destId="{2EB9B733-A9D1-4D8D-BCC6-CF2A00473D66}" srcOrd="0" destOrd="0" presId="urn:microsoft.com/office/officeart/2005/8/layout/default"/>
    <dgm:cxn modelId="{85AF786F-BAB0-417E-997A-DC050F0E72D2}" type="presParOf" srcId="{8D87B49B-BCC8-49A0-B50F-3095CD8469DD}" destId="{B816A27D-B3BF-4C26-8FFC-03456D5B51D6}" srcOrd="1" destOrd="0" presId="urn:microsoft.com/office/officeart/2005/8/layout/default"/>
    <dgm:cxn modelId="{FF9955AE-ED8E-4F30-82DB-453399C9CB38}" type="presParOf" srcId="{8D87B49B-BCC8-49A0-B50F-3095CD8469DD}" destId="{5E27D0E5-9B69-484D-A6C2-815080E306FE}" srcOrd="2" destOrd="0" presId="urn:microsoft.com/office/officeart/2005/8/layout/default"/>
    <dgm:cxn modelId="{F3C1964E-CD40-4903-8C10-B8F8CC86535F}" type="presParOf" srcId="{8D87B49B-BCC8-49A0-B50F-3095CD8469DD}" destId="{D4F14F1B-EFDD-4569-BC53-E12435C7A208}" srcOrd="3" destOrd="0" presId="urn:microsoft.com/office/officeart/2005/8/layout/default"/>
    <dgm:cxn modelId="{22DF9F0F-B604-496B-9E2F-7C3F69545B09}" type="presParOf" srcId="{8D87B49B-BCC8-49A0-B50F-3095CD8469DD}" destId="{1E9C44BA-1C98-4FC1-94A4-FBA383E368DB}" srcOrd="4" destOrd="0" presId="urn:microsoft.com/office/officeart/2005/8/layout/default"/>
    <dgm:cxn modelId="{E6D6EA35-189E-46BC-AD24-BA0B0D30CC20}" type="presParOf" srcId="{8D87B49B-BCC8-49A0-B50F-3095CD8469DD}" destId="{409D1C90-1AFC-469F-A2BA-F36764B5DCB5}" srcOrd="5" destOrd="0" presId="urn:microsoft.com/office/officeart/2005/8/layout/default"/>
    <dgm:cxn modelId="{575F0DCC-5B8F-4E06-9ADE-F0FDDFAABB9A}" type="presParOf" srcId="{8D87B49B-BCC8-49A0-B50F-3095CD8469DD}" destId="{0E9F55E4-A34A-4AD5-B9D3-520EE8317F53}" srcOrd="6" destOrd="0" presId="urn:microsoft.com/office/officeart/2005/8/layout/default"/>
    <dgm:cxn modelId="{B968C0B1-F2FB-4FA5-A073-90E0AAF7A335}" type="presParOf" srcId="{8D87B49B-BCC8-49A0-B50F-3095CD8469DD}" destId="{2520BCCA-4C6F-4D75-88C2-28803B5FCB65}" srcOrd="7" destOrd="0" presId="urn:microsoft.com/office/officeart/2005/8/layout/default"/>
    <dgm:cxn modelId="{782D1432-6920-4A14-A34E-4BE743F5F66A}" type="presParOf" srcId="{8D87B49B-BCC8-49A0-B50F-3095CD8469DD}" destId="{AFC1C903-88CE-4A43-AC0B-581209C2C2B8}" srcOrd="8" destOrd="0" presId="urn:microsoft.com/office/officeart/2005/8/layout/default"/>
    <dgm:cxn modelId="{D210298C-0EFA-4F46-9CDB-268D526BB254}" type="presParOf" srcId="{8D87B49B-BCC8-49A0-B50F-3095CD8469DD}" destId="{1871CC23-8F8D-4CAE-A336-AA75CCDECDB2}" srcOrd="9" destOrd="0" presId="urn:microsoft.com/office/officeart/2005/8/layout/default"/>
    <dgm:cxn modelId="{5D224D01-6513-47A6-8DCA-0166FE5D9553}" type="presParOf" srcId="{8D87B49B-BCC8-49A0-B50F-3095CD8469DD}" destId="{0DA2A19C-DC38-4608-A73C-8F5F999A86C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24243-4FF1-49F1-B587-6488D5C4D247}">
      <dsp:nvSpPr>
        <dsp:cNvPr id="0" name=""/>
        <dsp:cNvSpPr/>
      </dsp:nvSpPr>
      <dsp:spPr>
        <a:xfrm>
          <a:off x="312619" y="439896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FED57-C000-4831-8A63-DED299ADE0AA}">
      <dsp:nvSpPr>
        <dsp:cNvPr id="0" name=""/>
        <dsp:cNvSpPr/>
      </dsp:nvSpPr>
      <dsp:spPr>
        <a:xfrm>
          <a:off x="519426" y="646703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AE0D-9D50-4B9D-88D3-73DD7E8ABB20}">
      <dsp:nvSpPr>
        <dsp:cNvPr id="0" name=""/>
        <dsp:cNvSpPr/>
      </dsp:nvSpPr>
      <dsp:spPr>
        <a:xfrm>
          <a:off x="2409" y="171255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Account management</a:t>
          </a:r>
        </a:p>
      </dsp:txBody>
      <dsp:txXfrm>
        <a:off x="2409" y="1712553"/>
        <a:ext cx="1590820" cy="636328"/>
      </dsp:txXfrm>
    </dsp:sp>
    <dsp:sp modelId="{29A0AC46-5842-42F6-AB9A-F7A99957DA4A}">
      <dsp:nvSpPr>
        <dsp:cNvPr id="0" name=""/>
        <dsp:cNvSpPr/>
      </dsp:nvSpPr>
      <dsp:spPr>
        <a:xfrm>
          <a:off x="2181833" y="439896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3468F-53A1-48EC-A1E1-C58010B83ADE}">
      <dsp:nvSpPr>
        <dsp:cNvPr id="0" name=""/>
        <dsp:cNvSpPr/>
      </dsp:nvSpPr>
      <dsp:spPr>
        <a:xfrm>
          <a:off x="2388640" y="646703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AEC4F-DF1D-4504-AF26-CEE9CCA90A06}">
      <dsp:nvSpPr>
        <dsp:cNvPr id="0" name=""/>
        <dsp:cNvSpPr/>
      </dsp:nvSpPr>
      <dsp:spPr>
        <a:xfrm>
          <a:off x="1871623" y="171255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Authentication</a:t>
          </a:r>
        </a:p>
      </dsp:txBody>
      <dsp:txXfrm>
        <a:off x="1871623" y="1712553"/>
        <a:ext cx="1590820" cy="636328"/>
      </dsp:txXfrm>
    </dsp:sp>
    <dsp:sp modelId="{0C6CA466-3C81-4B01-A89B-325EB4628DAB}">
      <dsp:nvSpPr>
        <dsp:cNvPr id="0" name=""/>
        <dsp:cNvSpPr/>
      </dsp:nvSpPr>
      <dsp:spPr>
        <a:xfrm>
          <a:off x="4051047" y="439896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1AE71-C59A-4748-ABAD-1B9FA2AA5B79}">
      <dsp:nvSpPr>
        <dsp:cNvPr id="0" name=""/>
        <dsp:cNvSpPr/>
      </dsp:nvSpPr>
      <dsp:spPr>
        <a:xfrm>
          <a:off x="4257853" y="646703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2AA10-4B63-4B67-89FE-F3960FD05B2C}">
      <dsp:nvSpPr>
        <dsp:cNvPr id="0" name=""/>
        <dsp:cNvSpPr/>
      </dsp:nvSpPr>
      <dsp:spPr>
        <a:xfrm>
          <a:off x="3740837" y="171255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Access control</a:t>
          </a:r>
        </a:p>
      </dsp:txBody>
      <dsp:txXfrm>
        <a:off x="3740837" y="1712553"/>
        <a:ext cx="1590820" cy="636328"/>
      </dsp:txXfrm>
    </dsp:sp>
    <dsp:sp modelId="{E47AAE99-9DA1-4439-B1D8-BA1A971B212C}">
      <dsp:nvSpPr>
        <dsp:cNvPr id="0" name=""/>
        <dsp:cNvSpPr/>
      </dsp:nvSpPr>
      <dsp:spPr>
        <a:xfrm>
          <a:off x="5920261" y="439896"/>
          <a:ext cx="970400" cy="970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A43F2-8C02-4E32-B6E7-A34395E66E57}">
      <dsp:nvSpPr>
        <dsp:cNvPr id="0" name=""/>
        <dsp:cNvSpPr/>
      </dsp:nvSpPr>
      <dsp:spPr>
        <a:xfrm>
          <a:off x="6127067" y="646703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AEAFB-EBFB-4F73-ABF7-67A772F22DEA}">
      <dsp:nvSpPr>
        <dsp:cNvPr id="0" name=""/>
        <dsp:cNvSpPr/>
      </dsp:nvSpPr>
      <dsp:spPr>
        <a:xfrm>
          <a:off x="5610051" y="1712553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Connection Security</a:t>
          </a:r>
        </a:p>
      </dsp:txBody>
      <dsp:txXfrm>
        <a:off x="5610051" y="1712553"/>
        <a:ext cx="1590820" cy="6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9B733-A9D1-4D8D-BCC6-CF2A00473D66}">
      <dsp:nvSpPr>
        <dsp:cNvPr id="0" name=""/>
        <dsp:cNvSpPr/>
      </dsp:nvSpPr>
      <dsp:spPr>
        <a:xfrm>
          <a:off x="299423" y="162"/>
          <a:ext cx="1990488" cy="1194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 control: access cards, locks, and other systems that restrict access to servers, inventory, and sensitive information</a:t>
          </a:r>
        </a:p>
      </dsp:txBody>
      <dsp:txXfrm>
        <a:off x="299423" y="162"/>
        <a:ext cx="1990488" cy="1194293"/>
      </dsp:txXfrm>
    </dsp:sp>
    <dsp:sp modelId="{5E27D0E5-9B69-484D-A6C2-815080E306FE}">
      <dsp:nvSpPr>
        <dsp:cNvPr id="0" name=""/>
        <dsp:cNvSpPr/>
      </dsp:nvSpPr>
      <dsp:spPr>
        <a:xfrm>
          <a:off x="2488961" y="162"/>
          <a:ext cx="1990488" cy="1194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Fences, surveillance cameras, IDS, and IPS that monitor threats</a:t>
          </a:r>
        </a:p>
      </dsp:txBody>
      <dsp:txXfrm>
        <a:off x="2488961" y="162"/>
        <a:ext cx="1990488" cy="1194293"/>
      </dsp:txXfrm>
    </dsp:sp>
    <dsp:sp modelId="{1E9C44BA-1C98-4FC1-94A4-FBA383E368DB}">
      <dsp:nvSpPr>
        <dsp:cNvPr id="0" name=""/>
        <dsp:cNvSpPr/>
      </dsp:nvSpPr>
      <dsp:spPr>
        <a:xfrm>
          <a:off x="4678498" y="162"/>
          <a:ext cx="1990488" cy="1194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training for employees</a:t>
          </a:r>
        </a:p>
      </dsp:txBody>
      <dsp:txXfrm>
        <a:off x="4678498" y="162"/>
        <a:ext cx="1990488" cy="1194293"/>
      </dsp:txXfrm>
    </dsp:sp>
    <dsp:sp modelId="{0E9F55E4-A34A-4AD5-B9D3-520EE8317F53}">
      <dsp:nvSpPr>
        <dsp:cNvPr id="0" name=""/>
        <dsp:cNvSpPr/>
      </dsp:nvSpPr>
      <dsp:spPr>
        <a:xfrm>
          <a:off x="299423" y="1393504"/>
          <a:ext cx="1990488" cy="1194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Penetration testing and vulnerability scanning to find vulnerabilities</a:t>
          </a:r>
        </a:p>
      </dsp:txBody>
      <dsp:txXfrm>
        <a:off x="299423" y="1393504"/>
        <a:ext cx="1990488" cy="1194293"/>
      </dsp:txXfrm>
    </dsp:sp>
    <dsp:sp modelId="{AFC1C903-88CE-4A43-AC0B-581209C2C2B8}">
      <dsp:nvSpPr>
        <dsp:cNvPr id="0" name=""/>
        <dsp:cNvSpPr/>
      </dsp:nvSpPr>
      <dsp:spPr>
        <a:xfrm>
          <a:off x="2488961" y="1393504"/>
          <a:ext cx="1990488" cy="1194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Having a business continuity plan and disaster recovery plan</a:t>
          </a:r>
        </a:p>
      </dsp:txBody>
      <dsp:txXfrm>
        <a:off x="2488961" y="1393504"/>
        <a:ext cx="1990488" cy="1194293"/>
      </dsp:txXfrm>
    </dsp:sp>
    <dsp:sp modelId="{0DA2A19C-DC38-4608-A73C-8F5F999A86C5}">
      <dsp:nvSpPr>
        <dsp:cNvPr id="0" name=""/>
        <dsp:cNvSpPr/>
      </dsp:nvSpPr>
      <dsp:spPr>
        <a:xfrm>
          <a:off x="4678498" y="1393504"/>
          <a:ext cx="1990488" cy="1194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policies such as account management policies and asset management policies</a:t>
          </a:r>
        </a:p>
      </dsp:txBody>
      <dsp:txXfrm>
        <a:off x="4678498" y="1393504"/>
        <a:ext cx="1990488" cy="1194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284f1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284f1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284f1f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284f1f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0d5f8ec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0d5f8ec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601724"/>
            <a:ext cx="6477805" cy="2190535"/>
          </a:xfrm>
        </p:spPr>
        <p:txBody>
          <a:bodyPr bIns="0" anchor="b">
            <a:normAutofit/>
          </a:bodyPr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2793056"/>
            <a:ext cx="6477804" cy="733216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220081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58084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73677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638991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826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8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8978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317098"/>
            <a:ext cx="6482366" cy="147675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2793853"/>
            <a:ext cx="6482366" cy="820490"/>
          </a:xfrm>
        </p:spPr>
        <p:txBody>
          <a:bodyPr tIns="9144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39545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6970183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366491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1513007"/>
            <a:ext cx="3366491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3970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6971702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366596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366596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1517253"/>
            <a:ext cx="3366596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116119"/>
            <a:ext cx="3366596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5290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8006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67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221475" cy="1804889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221475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0238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44172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294700"/>
            <a:ext cx="4143303" cy="1567601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20447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6968411" cy="78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6968411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220081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0" y="2716718"/>
            <a:ext cx="9144000" cy="18794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97003"/>
            <a:ext cx="9144000" cy="5572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460360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704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89462" y="722774"/>
            <a:ext cx="3720291" cy="1852730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Hajoca Corporation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089462" y="2586220"/>
            <a:ext cx="3720291" cy="1270165"/>
          </a:xfr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Timothee</a:t>
            </a:r>
            <a:r>
              <a:rPr lang="en-US" dirty="0"/>
              <a:t> Andre &amp; Larry Baucum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ECE030-3B6D-42F8-9B5A-2C37559A6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4440" y="361628"/>
            <a:ext cx="3489501" cy="3861826"/>
            <a:chOff x="6899254" y="482171"/>
            <a:chExt cx="4652668" cy="514910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D7C609C-3884-4F6A-B394-1C0D34260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1132FA-0A88-41B6-9907-6FC96971D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36DB443-C131-44BE-A165-BFAE7270F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2409" y="732824"/>
            <a:ext cx="2752503" cy="3102154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37E48-38FE-5097-1AC8-C7C37210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11" y="837258"/>
            <a:ext cx="1905171" cy="2899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A506-EB3C-6F4D-B263-B5775B86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and Recover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72C4-0E8E-0640-C23F-D08FB51C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Recover:</a:t>
            </a:r>
          </a:p>
          <a:p>
            <a:r>
              <a:rPr lang="en-US" dirty="0"/>
              <a:t>Recovery plans that include lessons learned</a:t>
            </a:r>
          </a:p>
          <a:p>
            <a:r>
              <a:rPr lang="en-US" dirty="0"/>
              <a:t>Continuously updated recovery strategies</a:t>
            </a:r>
          </a:p>
          <a:p>
            <a:r>
              <a:rPr lang="en-US" dirty="0"/>
              <a:t>Respond:</a:t>
            </a:r>
          </a:p>
          <a:p>
            <a:r>
              <a:rPr lang="en-US" dirty="0"/>
              <a:t>Incident response plan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6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16718"/>
            <a:ext cx="9144000" cy="18794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97003"/>
            <a:ext cx="9144000" cy="557213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3606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collage of a bathroom&#10;&#10;Description automatically generated">
            <a:extLst>
              <a:ext uri="{FF2B5EF4-FFF2-40B4-BE49-F238E27FC236}">
                <a16:creationId xmlns:a16="http://schemas.microsoft.com/office/drawing/2014/main" id="{87650442-3EEF-17F0-EFBE-BAE245D4D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" t="9091" r="40826"/>
          <a:stretch/>
        </p:blipFill>
        <p:spPr>
          <a:xfrm>
            <a:off x="1" y="10"/>
            <a:ext cx="9143771" cy="514349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5035DA88-5E88-4A1D-AF31-FB3C246A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477564"/>
            <a:ext cx="6224575" cy="4179608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54004" y="607369"/>
            <a:ext cx="5111799" cy="7869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/>
              <a:t>What is Hajoca?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-134764" y="1511799"/>
            <a:ext cx="6224575" cy="347651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E"/>
                </a:solidFill>
              </a:rPr>
              <a:t>Hajoca</a:t>
            </a:r>
            <a:r>
              <a:rPr lang="en-US" dirty="0">
                <a:solidFill>
                  <a:srgbClr val="FFFFFE"/>
                </a:solidFill>
              </a:rPr>
              <a:t> is a wholesaler providing plumbing, HVAC, pool supplies, and industrial PVF to homeowners and contractors since 1858.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E"/>
                </a:solidFill>
              </a:rPr>
              <a:t>Hajoca</a:t>
            </a:r>
            <a:r>
              <a:rPr lang="en-US" dirty="0">
                <a:solidFill>
                  <a:srgbClr val="FFFFFE"/>
                </a:solidFill>
              </a:rPr>
              <a:t> is a privately owned corporation that serves the United States through its 417 locations.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Hajoca is headquartered in Lafayette Hill, PA, and has 1,852 employees.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E"/>
                </a:solidFill>
              </a:rPr>
              <a:t>Hajoca</a:t>
            </a:r>
            <a:r>
              <a:rPr lang="en-US" dirty="0">
                <a:solidFill>
                  <a:srgbClr val="FFFFFE"/>
                </a:solidFill>
              </a:rPr>
              <a:t> provides over 100,000 products from over 500 suppliers to everything from entrepreneurs to industrial companies.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C8BD8BBC-CED6-1FCD-CC42-6D132EA0E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</a:blip>
          <a:srcRect l="2"/>
          <a:stretch/>
        </p:blipFill>
        <p:spPr>
          <a:xfrm>
            <a:off x="228" y="10"/>
            <a:ext cx="9143772" cy="5143490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/>
              <a:t>Logical and Security Layout</a:t>
            </a:r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200" dirty="0"/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200" dirty="0"/>
          </a:p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0772C-4AEF-D0C6-2716-9FB39FCBE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85" y="988741"/>
            <a:ext cx="6968411" cy="3642732"/>
          </a:xfrm>
        </p:spPr>
        <p:txBody>
          <a:bodyPr>
            <a:normAutofit fontScale="77500" lnSpcReduction="20000"/>
          </a:bodyPr>
          <a:lstStyle/>
          <a:p>
            <a:r>
              <a:rPr lang="en-US" sz="1900" dirty="0"/>
              <a:t>The network uses a hub and spoke for the WAN and a star for the LAN.</a:t>
            </a:r>
          </a:p>
          <a:p>
            <a:r>
              <a:rPr lang="en-US" sz="1900" dirty="0"/>
              <a:t>The NIST security framework will be used to protect Hajoca assets by detecting threats and vulnerabilities, responding to incidents, and recovering from incidents. </a:t>
            </a:r>
          </a:p>
          <a:p>
            <a:r>
              <a:rPr lang="en-US" sz="1900" dirty="0"/>
              <a:t>This will include Policy, employee training, access control, SOAR and SIEM products, and redundancy.</a:t>
            </a:r>
          </a:p>
          <a:p>
            <a:r>
              <a:rPr lang="en-US" sz="1900" dirty="0"/>
              <a:t>The different groups that Hajoca has are executives, sales, operations, marketing, finance, human resources, information technology, customer service, product management, quality assurance, and legal.</a:t>
            </a:r>
          </a:p>
          <a:p>
            <a:r>
              <a:rPr lang="en-US" sz="1900" dirty="0"/>
              <a:t>Hajoca has many assets that require protection including customer and employee information, supplier and subsidiary business information, sales history, networking equipment, logical network, products, product support tools, and physical locations.</a:t>
            </a:r>
          </a:p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Hajoca Network Layout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812ECB-CF4A-E00F-1D36-B0793D73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282"/>
            <a:ext cx="9144000" cy="4125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A016-3839-1B17-EB80-BCE76E3B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6968411" cy="786926"/>
          </a:xfrm>
        </p:spPr>
        <p:txBody>
          <a:bodyPr>
            <a:normAutofit/>
          </a:bodyPr>
          <a:lstStyle/>
          <a:p>
            <a:r>
              <a:rPr lang="en-US" dirty="0"/>
              <a:t>Connection and Access </a:t>
            </a:r>
            <a:r>
              <a:rPr lang="en-US" dirty="0" err="1"/>
              <a:t>managment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497483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F24090-678B-3B6C-E5E7-E75F09873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092338"/>
              </p:ext>
            </p:extLst>
          </p:nvPr>
        </p:nvGraphicFramePr>
        <p:xfrm>
          <a:off x="847702" y="1859434"/>
          <a:ext cx="7203281" cy="2788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261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0828-6220-BC96-1B2F-2AB2F676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Physical Security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3F04D2B-AD4F-E789-F143-053BB550B8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685" y="1511799"/>
          <a:ext cx="6968411" cy="258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95326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5828-A3C3-2173-BA95-72100D94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and Protect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77D4-C1F1-8C79-6EF6-D4436CA4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</a:t>
            </a:r>
          </a:p>
          <a:p>
            <a:r>
              <a:rPr lang="en-US" dirty="0"/>
              <a:t>Identities and credentials are managed</a:t>
            </a:r>
          </a:p>
          <a:p>
            <a:r>
              <a:rPr lang="en-US" dirty="0"/>
              <a:t>Physical access to assets are managed and protected</a:t>
            </a:r>
          </a:p>
          <a:p>
            <a:r>
              <a:rPr lang="en-US" dirty="0"/>
              <a:t>Access permissions and least privilege</a:t>
            </a:r>
          </a:p>
          <a:p>
            <a:r>
              <a:rPr lang="en-US" dirty="0"/>
              <a:t>Identify</a:t>
            </a:r>
          </a:p>
          <a:p>
            <a:r>
              <a:rPr lang="en-US" dirty="0"/>
              <a:t>Risk assessment</a:t>
            </a:r>
          </a:p>
          <a:p>
            <a:r>
              <a:rPr lang="en-US" dirty="0"/>
              <a:t>Access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A8205-2BA1-3FE3-6FB0-018A0270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603389"/>
            <a:ext cx="6968411" cy="786926"/>
          </a:xfrm>
        </p:spPr>
        <p:txBody>
          <a:bodyPr>
            <a:normAutofit/>
          </a:bodyPr>
          <a:lstStyle/>
          <a:p>
            <a:r>
              <a:rPr lang="en-US" dirty="0"/>
              <a:t>Threat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497483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2558EA-E4FE-2203-261D-FBE56D63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94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F3ED50-5F95-DECE-FAB9-C5CD18A88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234553"/>
              </p:ext>
            </p:extLst>
          </p:nvPr>
        </p:nvGraphicFramePr>
        <p:xfrm>
          <a:off x="847702" y="2079531"/>
          <a:ext cx="7203283" cy="2348586"/>
        </p:xfrm>
        <a:graphic>
          <a:graphicData uri="http://schemas.openxmlformats.org/drawingml/2006/table">
            <a:tbl>
              <a:tblPr firstRow="1" bandRow="1"/>
              <a:tblGrid>
                <a:gridCol w="303768">
                  <a:extLst>
                    <a:ext uri="{9D8B030D-6E8A-4147-A177-3AD203B41FA5}">
                      <a16:colId xmlns:a16="http://schemas.microsoft.com/office/drawing/2014/main" val="480701926"/>
                    </a:ext>
                  </a:extLst>
                </a:gridCol>
                <a:gridCol w="1230920">
                  <a:extLst>
                    <a:ext uri="{9D8B030D-6E8A-4147-A177-3AD203B41FA5}">
                      <a16:colId xmlns:a16="http://schemas.microsoft.com/office/drawing/2014/main" val="3028090344"/>
                    </a:ext>
                  </a:extLst>
                </a:gridCol>
                <a:gridCol w="1261291">
                  <a:extLst>
                    <a:ext uri="{9D8B030D-6E8A-4147-A177-3AD203B41FA5}">
                      <a16:colId xmlns:a16="http://schemas.microsoft.com/office/drawing/2014/main" val="1339253874"/>
                    </a:ext>
                  </a:extLst>
                </a:gridCol>
                <a:gridCol w="1723269">
                  <a:extLst>
                    <a:ext uri="{9D8B030D-6E8A-4147-A177-3AD203B41FA5}">
                      <a16:colId xmlns:a16="http://schemas.microsoft.com/office/drawing/2014/main" val="1622297824"/>
                    </a:ext>
                  </a:extLst>
                </a:gridCol>
                <a:gridCol w="1264488">
                  <a:extLst>
                    <a:ext uri="{9D8B030D-6E8A-4147-A177-3AD203B41FA5}">
                      <a16:colId xmlns:a16="http://schemas.microsoft.com/office/drawing/2014/main" val="3655323373"/>
                    </a:ext>
                  </a:extLst>
                </a:gridCol>
                <a:gridCol w="1419547">
                  <a:extLst>
                    <a:ext uri="{9D8B030D-6E8A-4147-A177-3AD203B41FA5}">
                      <a16:colId xmlns:a16="http://schemas.microsoft.com/office/drawing/2014/main" val="3656813175"/>
                    </a:ext>
                  </a:extLst>
                </a:gridCol>
              </a:tblGrid>
              <a:tr h="291682"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b="0" i="0" u="none" strike="noStrike">
                          <a:solidFill>
                            <a:srgbClr val="A2C476"/>
                          </a:solidFill>
                          <a:effectLst/>
                          <a:latin typeface="Arial" panose="020B0604020202020204" pitchFamily="34" charset="0"/>
                        </a:rPr>
                        <a:t>Negligible</a:t>
                      </a: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A2C476"/>
                          </a:solidFill>
                          <a:effectLst/>
                          <a:latin typeface="Arial" panose="020B0604020202020204" pitchFamily="34" charset="0"/>
                        </a:rPr>
                        <a:t>2. Minor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A2C476"/>
                          </a:solidFill>
                          <a:effectLst/>
                          <a:latin typeface="Arial" panose="020B0604020202020204" pitchFamily="34" charset="0"/>
                        </a:rPr>
                        <a:t>3. Moderate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A2C476"/>
                          </a:solidFill>
                          <a:effectLst/>
                          <a:latin typeface="Arial" panose="020B0604020202020204" pitchFamily="34" charset="0"/>
                        </a:rPr>
                        <a:t>4. Major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A2C476"/>
                          </a:solidFill>
                          <a:effectLst/>
                          <a:latin typeface="Arial" panose="020B0604020202020204" pitchFamily="34" charset="0"/>
                        </a:rPr>
                        <a:t>5. Catastophic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412224"/>
                  </a:ext>
                </a:extLst>
              </a:tr>
              <a:tr h="4297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Team member out sick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Employee miscommunication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Network Congestion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Competitor opens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244834"/>
                  </a:ext>
                </a:extLst>
              </a:tr>
              <a:tr h="4297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B8C29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Temporary power outage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Data entry errors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Someone tailgates into warehouse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Client info stolen in breach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Server room overheating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9940"/>
                  </a:ext>
                </a:extLst>
              </a:tr>
              <a:tr h="4297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B8C29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Minor software bugs and glitches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Equipment malfunctions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Successful phishing attack, limited breach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Insider threat from team member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Lawsuit against company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51437"/>
                  </a:ext>
                </a:extLst>
              </a:tr>
              <a:tr h="3377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B8C29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Losses due to theft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Accidental file deleting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Loss of staff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Major natural disaster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8623"/>
                  </a:ext>
                </a:extLst>
              </a:tr>
              <a:tr h="42979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FF99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DNS poisoning attack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Extended power outage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E"/>
                          </a:solidFill>
                          <a:effectLst/>
                          <a:latin typeface="Arial" panose="020B0604020202020204" pitchFamily="34" charset="0"/>
                        </a:rPr>
                        <a:t>Internet loss for entire company</a:t>
                      </a:r>
                      <a:endParaRPr lang="en-US" sz="1100">
                        <a:effectLst/>
                      </a:endParaRPr>
                    </a:p>
                  </a:txBody>
                  <a:tcPr marL="43023" marR="43023" marT="43023" marB="430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07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8805-E480-27C8-B529-B4782822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9831-3299-EB6E-0982-0FCB66E0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Security Training</a:t>
            </a:r>
          </a:p>
          <a:p>
            <a:r>
              <a:rPr lang="en-US" dirty="0"/>
              <a:t>Vulnerability scanning</a:t>
            </a:r>
          </a:p>
          <a:p>
            <a:r>
              <a:rPr lang="en-US" dirty="0"/>
              <a:t>Pen testing</a:t>
            </a:r>
          </a:p>
          <a:p>
            <a:r>
              <a:rPr lang="en-US" dirty="0"/>
              <a:t>Detection software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Roles and responsibilities will be defined</a:t>
            </a:r>
          </a:p>
          <a:p>
            <a:r>
              <a:rPr lang="en-US" dirty="0"/>
              <a:t>Ensuring detection activities meet compliance</a:t>
            </a:r>
          </a:p>
          <a:p>
            <a:r>
              <a:rPr lang="en-US" dirty="0"/>
              <a:t>Processes are tested</a:t>
            </a:r>
          </a:p>
          <a:p>
            <a:r>
              <a:rPr lang="en-US" dirty="0"/>
              <a:t>Processes are improved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3179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1304</TotalTime>
  <Words>476</Words>
  <Application>Microsoft Office PowerPoint</Application>
  <PresentationFormat>On-screen Show (16:9)</PresentationFormat>
  <Paragraphs>88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Hajoca Corporation</vt:lpstr>
      <vt:lpstr>What is Hajoca?</vt:lpstr>
      <vt:lpstr>Logical and Security Layout   </vt:lpstr>
      <vt:lpstr>Hajoca Network Layout</vt:lpstr>
      <vt:lpstr>Connection and Access managment</vt:lpstr>
      <vt:lpstr>Plans For Physical Security </vt:lpstr>
      <vt:lpstr>Identify and Protect</vt:lpstr>
      <vt:lpstr>Threat Matrix</vt:lpstr>
      <vt:lpstr>Detect</vt:lpstr>
      <vt:lpstr>Respond and Recover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Hajoca Corporation</dc:title>
  <dc:creator>larry baucum</dc:creator>
  <cp:lastModifiedBy>larry baucum</cp:lastModifiedBy>
  <cp:revision>3</cp:revision>
  <dcterms:modified xsi:type="dcterms:W3CDTF">2024-03-14T23:11:06Z</dcterms:modified>
</cp:coreProperties>
</file>