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71" r:id="rId7"/>
    <p:sldId id="270" r:id="rId8"/>
    <p:sldId id="269" r:id="rId9"/>
    <p:sldId id="268" r:id="rId10"/>
    <p:sldId id="272" r:id="rId11"/>
    <p:sldId id="260" r:id="rId12"/>
    <p:sldId id="263"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4A1564-1D09-4C90-AB13-A67503F933AC}" v="9" dt="2024-09-22T03:56:53.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2" autoAdjust="0"/>
    <p:restoredTop sz="94660"/>
  </p:normalViewPr>
  <p:slideViewPr>
    <p:cSldViewPr snapToGrid="0">
      <p:cViewPr varScale="1">
        <p:scale>
          <a:sx n="78" d="100"/>
          <a:sy n="78" d="100"/>
        </p:scale>
        <p:origin x="18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ry baucum" userId="ce1ac23ad0661a98" providerId="LiveId" clId="{524A1564-1D09-4C90-AB13-A67503F933AC}"/>
    <pc:docChg chg="undo redo custSel addSld delSld modSld sldOrd">
      <pc:chgData name="larry baucum" userId="ce1ac23ad0661a98" providerId="LiveId" clId="{524A1564-1D09-4C90-AB13-A67503F933AC}" dt="2024-09-22T03:59:11.376" v="542" actId="26606"/>
      <pc:docMkLst>
        <pc:docMk/>
      </pc:docMkLst>
      <pc:sldChg chg="addSp delSp modSp new mod setBg addAnim chgLayout">
        <pc:chgData name="larry baucum" userId="ce1ac23ad0661a98" providerId="LiveId" clId="{524A1564-1D09-4C90-AB13-A67503F933AC}" dt="2024-09-22T03:57:11.709" v="515"/>
        <pc:sldMkLst>
          <pc:docMk/>
          <pc:sldMk cId="1327929290" sldId="256"/>
        </pc:sldMkLst>
        <pc:spChg chg="del">
          <ac:chgData name="larry baucum" userId="ce1ac23ad0661a98" providerId="LiveId" clId="{524A1564-1D09-4C90-AB13-A67503F933AC}" dt="2024-09-22T03:37:14.305" v="27" actId="700"/>
          <ac:spMkLst>
            <pc:docMk/>
            <pc:sldMk cId="1327929290" sldId="256"/>
            <ac:spMk id="2" creationId="{5105ACF3-FA58-4405-8A83-03F8B2098D05}"/>
          </ac:spMkLst>
        </pc:spChg>
        <pc:spChg chg="del">
          <ac:chgData name="larry baucum" userId="ce1ac23ad0661a98" providerId="LiveId" clId="{524A1564-1D09-4C90-AB13-A67503F933AC}" dt="2024-09-22T03:37:14.305" v="27" actId="700"/>
          <ac:spMkLst>
            <pc:docMk/>
            <pc:sldMk cId="1327929290" sldId="256"/>
            <ac:spMk id="3" creationId="{9CD11B29-8CFA-0014-3536-10B3AA2857D7}"/>
          </ac:spMkLst>
        </pc:spChg>
        <pc:spChg chg="add mod ord">
          <ac:chgData name="larry baucum" userId="ce1ac23ad0661a98" providerId="LiveId" clId="{524A1564-1D09-4C90-AB13-A67503F933AC}" dt="2024-09-22T03:57:11.709" v="513" actId="26606"/>
          <ac:spMkLst>
            <pc:docMk/>
            <pc:sldMk cId="1327929290" sldId="256"/>
            <ac:spMk id="4" creationId="{31398502-2A8D-D2F1-98CA-02925BDDE908}"/>
          </ac:spMkLst>
        </pc:spChg>
        <pc:spChg chg="add mod ord">
          <ac:chgData name="larry baucum" userId="ce1ac23ad0661a98" providerId="LiveId" clId="{524A1564-1D09-4C90-AB13-A67503F933AC}" dt="2024-09-22T03:57:11.709" v="513" actId="26606"/>
          <ac:spMkLst>
            <pc:docMk/>
            <pc:sldMk cId="1327929290" sldId="256"/>
            <ac:spMk id="5" creationId="{3F4EA3FD-B7DE-069C-7D66-2E57BC259998}"/>
          </ac:spMkLst>
        </pc:spChg>
        <pc:spChg chg="add">
          <ac:chgData name="larry baucum" userId="ce1ac23ad0661a98" providerId="LiveId" clId="{524A1564-1D09-4C90-AB13-A67503F933AC}" dt="2024-09-22T03:57:11.709" v="513" actId="26606"/>
          <ac:spMkLst>
            <pc:docMk/>
            <pc:sldMk cId="1327929290" sldId="256"/>
            <ac:spMk id="10" creationId="{EFA9B6C6-A247-48A8-9A1C-1E36FA9456B5}"/>
          </ac:spMkLst>
        </pc:spChg>
        <pc:spChg chg="add">
          <ac:chgData name="larry baucum" userId="ce1ac23ad0661a98" providerId="LiveId" clId="{524A1564-1D09-4C90-AB13-A67503F933AC}" dt="2024-09-22T03:57:11.709" v="513" actId="26606"/>
          <ac:spMkLst>
            <pc:docMk/>
            <pc:sldMk cId="1327929290" sldId="256"/>
            <ac:spMk id="12" creationId="{C5CB530E-515E-412C-9DF1-5F8FFBD6F383}"/>
          </ac:spMkLst>
        </pc:spChg>
        <pc:spChg chg="add">
          <ac:chgData name="larry baucum" userId="ce1ac23ad0661a98" providerId="LiveId" clId="{524A1564-1D09-4C90-AB13-A67503F933AC}" dt="2024-09-22T03:57:11.709" v="513" actId="26606"/>
          <ac:spMkLst>
            <pc:docMk/>
            <pc:sldMk cId="1327929290" sldId="256"/>
            <ac:spMk id="14" creationId="{712D4376-A578-4FF1-94FC-245E7A6A489F}"/>
          </ac:spMkLst>
        </pc:spChg>
        <pc:spChg chg="add">
          <ac:chgData name="larry baucum" userId="ce1ac23ad0661a98" providerId="LiveId" clId="{524A1564-1D09-4C90-AB13-A67503F933AC}" dt="2024-09-22T03:57:11.709" v="513" actId="26606"/>
          <ac:spMkLst>
            <pc:docMk/>
            <pc:sldMk cId="1327929290" sldId="256"/>
            <ac:spMk id="16" creationId="{AEA7509D-F04F-40CB-A0B3-EEF16499CC9F}"/>
          </ac:spMkLst>
        </pc:spChg>
        <pc:cxnChg chg="add">
          <ac:chgData name="larry baucum" userId="ce1ac23ad0661a98" providerId="LiveId" clId="{524A1564-1D09-4C90-AB13-A67503F933AC}" dt="2024-09-22T03:57:11.709" v="513" actId="26606"/>
          <ac:cxnSpMkLst>
            <pc:docMk/>
            <pc:sldMk cId="1327929290" sldId="256"/>
            <ac:cxnSpMk id="18" creationId="{56020367-4FD5-4596-8E10-C5F095CD8DBF}"/>
          </ac:cxnSpMkLst>
        </pc:cxnChg>
      </pc:sldChg>
      <pc:sldChg chg="addSp delSp modSp new mod setBg">
        <pc:chgData name="larry baucum" userId="ce1ac23ad0661a98" providerId="LiveId" clId="{524A1564-1D09-4C90-AB13-A67503F933AC}" dt="2024-09-22T03:57:37.114" v="524" actId="26606"/>
        <pc:sldMkLst>
          <pc:docMk/>
          <pc:sldMk cId="3851429285" sldId="257"/>
        </pc:sldMkLst>
        <pc:spChg chg="mod">
          <ac:chgData name="larry baucum" userId="ce1ac23ad0661a98" providerId="LiveId" clId="{524A1564-1D09-4C90-AB13-A67503F933AC}" dt="2024-09-22T03:57:37.114" v="524" actId="26606"/>
          <ac:spMkLst>
            <pc:docMk/>
            <pc:sldMk cId="3851429285" sldId="257"/>
            <ac:spMk id="2" creationId="{42553E62-BA54-0F66-699B-8A2D1992D65A}"/>
          </ac:spMkLst>
        </pc:spChg>
        <pc:spChg chg="add del mod">
          <ac:chgData name="larry baucum" userId="ce1ac23ad0661a98" providerId="LiveId" clId="{524A1564-1D09-4C90-AB13-A67503F933AC}" dt="2024-09-22T03:57:31.770" v="523" actId="26606"/>
          <ac:spMkLst>
            <pc:docMk/>
            <pc:sldMk cId="3851429285" sldId="257"/>
            <ac:spMk id="3" creationId="{92C273F9-98E4-7914-02AA-C387013EFF9C}"/>
          </ac:spMkLst>
        </pc:spChg>
        <pc:spChg chg="add del">
          <ac:chgData name="larry baucum" userId="ce1ac23ad0661a98" providerId="LiveId" clId="{524A1564-1D09-4C90-AB13-A67503F933AC}" dt="2024-09-22T03:57:30.831" v="520" actId="26606"/>
          <ac:spMkLst>
            <pc:docMk/>
            <pc:sldMk cId="3851429285" sldId="257"/>
            <ac:spMk id="8" creationId="{100EDD19-6802-4EC3-95CE-CFFAB042CFD6}"/>
          </ac:spMkLst>
        </pc:spChg>
        <pc:spChg chg="add del">
          <ac:chgData name="larry baucum" userId="ce1ac23ad0661a98" providerId="LiveId" clId="{524A1564-1D09-4C90-AB13-A67503F933AC}" dt="2024-09-22T03:57:28.002" v="518" actId="26606"/>
          <ac:spMkLst>
            <pc:docMk/>
            <pc:sldMk cId="3851429285" sldId="257"/>
            <ac:spMk id="9" creationId="{2C61293E-6EBE-43EF-A52C-9BEBFD7679D4}"/>
          </ac:spMkLst>
        </pc:spChg>
        <pc:spChg chg="add del">
          <ac:chgData name="larry baucum" userId="ce1ac23ad0661a98" providerId="LiveId" clId="{524A1564-1D09-4C90-AB13-A67503F933AC}" dt="2024-09-22T03:57:30.831" v="520" actId="26606"/>
          <ac:spMkLst>
            <pc:docMk/>
            <pc:sldMk cId="3851429285" sldId="257"/>
            <ac:spMk id="10" creationId="{DB17E863-922E-4C26-BD64-E8FD41D28661}"/>
          </ac:spMkLst>
        </pc:spChg>
        <pc:spChg chg="add del">
          <ac:chgData name="larry baucum" userId="ce1ac23ad0661a98" providerId="LiveId" clId="{524A1564-1D09-4C90-AB13-A67503F933AC}" dt="2024-09-22T03:57:28.002" v="518" actId="26606"/>
          <ac:spMkLst>
            <pc:docMk/>
            <pc:sldMk cId="3851429285" sldId="257"/>
            <ac:spMk id="11" creationId="{21540236-BFD5-4A9D-8840-4703E7F76825}"/>
          </ac:spMkLst>
        </pc:spChg>
        <pc:spChg chg="add del">
          <ac:chgData name="larry baucum" userId="ce1ac23ad0661a98" providerId="LiveId" clId="{524A1564-1D09-4C90-AB13-A67503F933AC}" dt="2024-09-22T03:57:31.754" v="522" actId="26606"/>
          <ac:spMkLst>
            <pc:docMk/>
            <pc:sldMk cId="3851429285" sldId="257"/>
            <ac:spMk id="12" creationId="{B50AB553-2A96-4A92-96F2-93548E096954}"/>
          </ac:spMkLst>
        </pc:spChg>
        <pc:spChg chg="add del">
          <ac:chgData name="larry baucum" userId="ce1ac23ad0661a98" providerId="LiveId" clId="{524A1564-1D09-4C90-AB13-A67503F933AC}" dt="2024-09-22T03:57:37.114" v="524" actId="26606"/>
          <ac:spMkLst>
            <pc:docMk/>
            <pc:sldMk cId="3851429285" sldId="257"/>
            <ac:spMk id="15" creationId="{100EDD19-6802-4EC3-95CE-CFFAB042CFD6}"/>
          </ac:spMkLst>
        </pc:spChg>
        <pc:spChg chg="add del">
          <ac:chgData name="larry baucum" userId="ce1ac23ad0661a98" providerId="LiveId" clId="{524A1564-1D09-4C90-AB13-A67503F933AC}" dt="2024-09-22T03:57:37.114" v="524" actId="26606"/>
          <ac:spMkLst>
            <pc:docMk/>
            <pc:sldMk cId="3851429285" sldId="257"/>
            <ac:spMk id="16" creationId="{DB17E863-922E-4C26-BD64-E8FD41D28661}"/>
          </ac:spMkLst>
        </pc:spChg>
        <pc:spChg chg="add mod">
          <ac:chgData name="larry baucum" userId="ce1ac23ad0661a98" providerId="LiveId" clId="{524A1564-1D09-4C90-AB13-A67503F933AC}" dt="2024-09-22T03:57:37.114" v="524" actId="26606"/>
          <ac:spMkLst>
            <pc:docMk/>
            <pc:sldMk cId="3851429285" sldId="257"/>
            <ac:spMk id="17" creationId="{92C273F9-98E4-7914-02AA-C387013EFF9C}"/>
          </ac:spMkLst>
        </pc:spChg>
        <pc:spChg chg="add">
          <ac:chgData name="larry baucum" userId="ce1ac23ad0661a98" providerId="LiveId" clId="{524A1564-1D09-4C90-AB13-A67503F933AC}" dt="2024-09-22T03:57:37.114" v="524" actId="26606"/>
          <ac:spMkLst>
            <pc:docMk/>
            <pc:sldMk cId="3851429285" sldId="257"/>
            <ac:spMk id="22" creationId="{AC17DE74-01C9-4859-B65A-85CF999E8580}"/>
          </ac:spMkLst>
        </pc:spChg>
        <pc:spChg chg="add">
          <ac:chgData name="larry baucum" userId="ce1ac23ad0661a98" providerId="LiveId" clId="{524A1564-1D09-4C90-AB13-A67503F933AC}" dt="2024-09-22T03:57:37.114" v="524" actId="26606"/>
          <ac:spMkLst>
            <pc:docMk/>
            <pc:sldMk cId="3851429285" sldId="257"/>
            <ac:spMk id="24" creationId="{068C0432-0E90-4CC1-8CD3-D44A90DF07EF}"/>
          </ac:spMkLst>
        </pc:spChg>
        <pc:graphicFrameChg chg="add del">
          <ac:chgData name="larry baucum" userId="ce1ac23ad0661a98" providerId="LiveId" clId="{524A1564-1D09-4C90-AB13-A67503F933AC}" dt="2024-09-22T03:57:31.754" v="522" actId="26606"/>
          <ac:graphicFrameMkLst>
            <pc:docMk/>
            <pc:sldMk cId="3851429285" sldId="257"/>
            <ac:graphicFrameMk id="13" creationId="{8D509BA0-82AD-FF6C-8A5D-531FB5D4FBCA}"/>
          </ac:graphicFrameMkLst>
        </pc:graphicFrameChg>
        <pc:picChg chg="add del">
          <ac:chgData name="larry baucum" userId="ce1ac23ad0661a98" providerId="LiveId" clId="{524A1564-1D09-4C90-AB13-A67503F933AC}" dt="2024-09-22T03:57:28.002" v="518" actId="26606"/>
          <ac:picMkLst>
            <pc:docMk/>
            <pc:sldMk cId="3851429285" sldId="257"/>
            <ac:picMk id="5" creationId="{E39AB9C5-78B7-378F-FD08-ACCF7CB8D458}"/>
          </ac:picMkLst>
        </pc:picChg>
        <pc:picChg chg="add del">
          <ac:chgData name="larry baucum" userId="ce1ac23ad0661a98" providerId="LiveId" clId="{524A1564-1D09-4C90-AB13-A67503F933AC}" dt="2024-09-22T03:57:31.754" v="522" actId="26606"/>
          <ac:picMkLst>
            <pc:docMk/>
            <pc:sldMk cId="3851429285" sldId="257"/>
            <ac:picMk id="6" creationId="{4839C8AE-375D-478B-F48D-25EE93253B1F}"/>
          </ac:picMkLst>
        </pc:picChg>
      </pc:sldChg>
      <pc:sldChg chg="addSp delSp modSp new mod setBg">
        <pc:chgData name="larry baucum" userId="ce1ac23ad0661a98" providerId="LiveId" clId="{524A1564-1D09-4C90-AB13-A67503F933AC}" dt="2024-09-22T03:57:51.277" v="527" actId="26606"/>
        <pc:sldMkLst>
          <pc:docMk/>
          <pc:sldMk cId="220037291" sldId="258"/>
        </pc:sldMkLst>
        <pc:spChg chg="mod">
          <ac:chgData name="larry baucum" userId="ce1ac23ad0661a98" providerId="LiveId" clId="{524A1564-1D09-4C90-AB13-A67503F933AC}" dt="2024-09-22T03:57:51.277" v="527" actId="26606"/>
          <ac:spMkLst>
            <pc:docMk/>
            <pc:sldMk cId="220037291" sldId="258"/>
            <ac:spMk id="2" creationId="{D282E431-4843-D4A3-31DD-E80AA2BF3C0E}"/>
          </ac:spMkLst>
        </pc:spChg>
        <pc:spChg chg="add del mod">
          <ac:chgData name="larry baucum" userId="ce1ac23ad0661a98" providerId="LiveId" clId="{524A1564-1D09-4C90-AB13-A67503F933AC}" dt="2024-09-22T03:57:51.277" v="527" actId="26606"/>
          <ac:spMkLst>
            <pc:docMk/>
            <pc:sldMk cId="220037291" sldId="258"/>
            <ac:spMk id="3" creationId="{9AF10876-C1B7-0BCA-F587-B3734627CC97}"/>
          </ac:spMkLst>
        </pc:spChg>
        <pc:spChg chg="add">
          <ac:chgData name="larry baucum" userId="ce1ac23ad0661a98" providerId="LiveId" clId="{524A1564-1D09-4C90-AB13-A67503F933AC}" dt="2024-09-22T03:57:51.277" v="527" actId="26606"/>
          <ac:spMkLst>
            <pc:docMk/>
            <pc:sldMk cId="220037291" sldId="258"/>
            <ac:spMk id="8" creationId="{AC17DE74-01C9-4859-B65A-85CF999E8580}"/>
          </ac:spMkLst>
        </pc:spChg>
        <pc:spChg chg="add del">
          <ac:chgData name="larry baucum" userId="ce1ac23ad0661a98" providerId="LiveId" clId="{524A1564-1D09-4C90-AB13-A67503F933AC}" dt="2024-09-22T03:57:51.261" v="526" actId="26606"/>
          <ac:spMkLst>
            <pc:docMk/>
            <pc:sldMk cId="220037291" sldId="258"/>
            <ac:spMk id="10" creationId="{B50AB553-2A96-4A92-96F2-93548E096954}"/>
          </ac:spMkLst>
        </pc:spChg>
        <pc:spChg chg="add">
          <ac:chgData name="larry baucum" userId="ce1ac23ad0661a98" providerId="LiveId" clId="{524A1564-1D09-4C90-AB13-A67503F933AC}" dt="2024-09-22T03:57:51.277" v="527" actId="26606"/>
          <ac:spMkLst>
            <pc:docMk/>
            <pc:sldMk cId="220037291" sldId="258"/>
            <ac:spMk id="12" creationId="{068C0432-0E90-4CC1-8CD3-D44A90DF07EF}"/>
          </ac:spMkLst>
        </pc:spChg>
        <pc:spChg chg="add">
          <ac:chgData name="larry baucum" userId="ce1ac23ad0661a98" providerId="LiveId" clId="{524A1564-1D09-4C90-AB13-A67503F933AC}" dt="2024-09-22T03:57:51.277" v="527" actId="26606"/>
          <ac:spMkLst>
            <pc:docMk/>
            <pc:sldMk cId="220037291" sldId="258"/>
            <ac:spMk id="13" creationId="{9AF10876-C1B7-0BCA-F587-B3734627CC97}"/>
          </ac:spMkLst>
        </pc:spChg>
        <pc:graphicFrameChg chg="add del">
          <ac:chgData name="larry baucum" userId="ce1ac23ad0661a98" providerId="LiveId" clId="{524A1564-1D09-4C90-AB13-A67503F933AC}" dt="2024-09-22T03:57:51.261" v="526" actId="26606"/>
          <ac:graphicFrameMkLst>
            <pc:docMk/>
            <pc:sldMk cId="220037291" sldId="258"/>
            <ac:graphicFrameMk id="5" creationId="{89057121-8196-A173-387D-7AC08F68CD96}"/>
          </ac:graphicFrameMkLst>
        </pc:graphicFrameChg>
        <pc:picChg chg="add del">
          <ac:chgData name="larry baucum" userId="ce1ac23ad0661a98" providerId="LiveId" clId="{524A1564-1D09-4C90-AB13-A67503F933AC}" dt="2024-09-22T03:57:51.261" v="526" actId="26606"/>
          <ac:picMkLst>
            <pc:docMk/>
            <pc:sldMk cId="220037291" sldId="258"/>
            <ac:picMk id="6" creationId="{D222FE74-CCD3-5EFF-7EAB-A1280A6E6F76}"/>
          </ac:picMkLst>
        </pc:picChg>
      </pc:sldChg>
      <pc:sldChg chg="addSp delSp modSp new mod setBg">
        <pc:chgData name="larry baucum" userId="ce1ac23ad0661a98" providerId="LiveId" clId="{524A1564-1D09-4C90-AB13-A67503F933AC}" dt="2024-09-22T03:58:17.338" v="532" actId="26606"/>
        <pc:sldMkLst>
          <pc:docMk/>
          <pc:sldMk cId="3837081105" sldId="259"/>
        </pc:sldMkLst>
        <pc:spChg chg="mod">
          <ac:chgData name="larry baucum" userId="ce1ac23ad0661a98" providerId="LiveId" clId="{524A1564-1D09-4C90-AB13-A67503F933AC}" dt="2024-09-22T03:58:17.338" v="532" actId="26606"/>
          <ac:spMkLst>
            <pc:docMk/>
            <pc:sldMk cId="3837081105" sldId="259"/>
            <ac:spMk id="2" creationId="{51F600B2-8745-E072-BB11-785C5B490EB9}"/>
          </ac:spMkLst>
        </pc:spChg>
        <pc:spChg chg="del">
          <ac:chgData name="larry baucum" userId="ce1ac23ad0661a98" providerId="LiveId" clId="{524A1564-1D09-4C90-AB13-A67503F933AC}" dt="2024-09-22T03:48:27.794" v="332"/>
          <ac:spMkLst>
            <pc:docMk/>
            <pc:sldMk cId="3837081105" sldId="259"/>
            <ac:spMk id="3" creationId="{E6D8F04C-C6C0-B9F7-5C7A-83CCDD081EC2}"/>
          </ac:spMkLst>
        </pc:spChg>
        <pc:spChg chg="add mod ord">
          <ac:chgData name="larry baucum" userId="ce1ac23ad0661a98" providerId="LiveId" clId="{524A1564-1D09-4C90-AB13-A67503F933AC}" dt="2024-09-22T03:58:17.338" v="532" actId="26606"/>
          <ac:spMkLst>
            <pc:docMk/>
            <pc:sldMk cId="3837081105" sldId="259"/>
            <ac:spMk id="6" creationId="{D6089F3E-2AB8-29B5-92DB-E0D461740488}"/>
          </ac:spMkLst>
        </pc:spChg>
        <pc:spChg chg="add del">
          <ac:chgData name="larry baucum" userId="ce1ac23ad0661a98" providerId="LiveId" clId="{524A1564-1D09-4C90-AB13-A67503F933AC}" dt="2024-09-22T03:58:17.338" v="532" actId="26606"/>
          <ac:spMkLst>
            <pc:docMk/>
            <pc:sldMk cId="3837081105" sldId="259"/>
            <ac:spMk id="12" creationId="{2B97F24A-32CE-4C1C-A50D-3016B394DCFB}"/>
          </ac:spMkLst>
        </pc:spChg>
        <pc:spChg chg="add del">
          <ac:chgData name="larry baucum" userId="ce1ac23ad0661a98" providerId="LiveId" clId="{524A1564-1D09-4C90-AB13-A67503F933AC}" dt="2024-09-22T03:58:17.338" v="532" actId="26606"/>
          <ac:spMkLst>
            <pc:docMk/>
            <pc:sldMk cId="3837081105" sldId="259"/>
            <ac:spMk id="14" creationId="{CD8B4F24-440B-49E9-B85D-733523DC064B}"/>
          </ac:spMkLst>
        </pc:spChg>
        <pc:spChg chg="add">
          <ac:chgData name="larry baucum" userId="ce1ac23ad0661a98" providerId="LiveId" clId="{524A1564-1D09-4C90-AB13-A67503F933AC}" dt="2024-09-22T03:58:17.338" v="532" actId="26606"/>
          <ac:spMkLst>
            <pc:docMk/>
            <pc:sldMk cId="3837081105" sldId="259"/>
            <ac:spMk id="19" creationId="{A8908DB7-C3A6-4FCB-9820-CEE02B398C4A}"/>
          </ac:spMkLst>
        </pc:spChg>
        <pc:spChg chg="add">
          <ac:chgData name="larry baucum" userId="ce1ac23ad0661a98" providerId="LiveId" clId="{524A1564-1D09-4C90-AB13-A67503F933AC}" dt="2024-09-22T03:58:17.338" v="532" actId="26606"/>
          <ac:spMkLst>
            <pc:docMk/>
            <pc:sldMk cId="3837081105" sldId="259"/>
            <ac:spMk id="21" creationId="{535742DD-1B16-4E9D-B715-0D74B4574A68}"/>
          </ac:spMkLst>
        </pc:spChg>
        <pc:picChg chg="add del mod">
          <ac:chgData name="larry baucum" userId="ce1ac23ad0661a98" providerId="LiveId" clId="{524A1564-1D09-4C90-AB13-A67503F933AC}" dt="2024-09-22T03:48:37.976" v="333" actId="478"/>
          <ac:picMkLst>
            <pc:docMk/>
            <pc:sldMk cId="3837081105" sldId="259"/>
            <ac:picMk id="4" creationId="{20075AFD-44FE-770D-C982-BD64EEFAD9B7}"/>
          </ac:picMkLst>
        </pc:picChg>
        <pc:picChg chg="add mod">
          <ac:chgData name="larry baucum" userId="ce1ac23ad0661a98" providerId="LiveId" clId="{524A1564-1D09-4C90-AB13-A67503F933AC}" dt="2024-09-22T03:58:17.338" v="532" actId="26606"/>
          <ac:picMkLst>
            <pc:docMk/>
            <pc:sldMk cId="3837081105" sldId="259"/>
            <ac:picMk id="7" creationId="{BAED2A06-1A16-A1FB-DBCB-0A1DE96BF5BA}"/>
          </ac:picMkLst>
        </pc:picChg>
      </pc:sldChg>
      <pc:sldChg chg="addSp delSp modSp new mod setBg">
        <pc:chgData name="larry baucum" userId="ce1ac23ad0661a98" providerId="LiveId" clId="{524A1564-1D09-4C90-AB13-A67503F933AC}" dt="2024-09-22T03:58:56.231" v="540" actId="26606"/>
        <pc:sldMkLst>
          <pc:docMk/>
          <pc:sldMk cId="574748872" sldId="260"/>
        </pc:sldMkLst>
        <pc:spChg chg="mod">
          <ac:chgData name="larry baucum" userId="ce1ac23ad0661a98" providerId="LiveId" clId="{524A1564-1D09-4C90-AB13-A67503F933AC}" dt="2024-09-22T03:58:56.231" v="540" actId="26606"/>
          <ac:spMkLst>
            <pc:docMk/>
            <pc:sldMk cId="574748872" sldId="260"/>
            <ac:spMk id="2" creationId="{B8E449DE-EF1D-8539-D027-617CC7EF6217}"/>
          </ac:spMkLst>
        </pc:spChg>
        <pc:spChg chg="mod">
          <ac:chgData name="larry baucum" userId="ce1ac23ad0661a98" providerId="LiveId" clId="{524A1564-1D09-4C90-AB13-A67503F933AC}" dt="2024-09-22T03:58:56.231" v="540" actId="26606"/>
          <ac:spMkLst>
            <pc:docMk/>
            <pc:sldMk cId="574748872" sldId="260"/>
            <ac:spMk id="3" creationId="{F9AAA323-8BFF-D96E-F172-4C58337EB23E}"/>
          </ac:spMkLst>
        </pc:spChg>
        <pc:spChg chg="add del">
          <ac:chgData name="larry baucum" userId="ce1ac23ad0661a98" providerId="LiveId" clId="{524A1564-1D09-4C90-AB13-A67503F933AC}" dt="2024-09-22T03:58:56.215" v="539" actId="26606"/>
          <ac:spMkLst>
            <pc:docMk/>
            <pc:sldMk cId="574748872" sldId="260"/>
            <ac:spMk id="8" creationId="{907EF6B7-1338-4443-8C46-6A318D952DFD}"/>
          </ac:spMkLst>
        </pc:spChg>
        <pc:spChg chg="add del">
          <ac:chgData name="larry baucum" userId="ce1ac23ad0661a98" providerId="LiveId" clId="{524A1564-1D09-4C90-AB13-A67503F933AC}" dt="2024-09-22T03:58:56.215" v="539" actId="26606"/>
          <ac:spMkLst>
            <pc:docMk/>
            <pc:sldMk cId="574748872" sldId="260"/>
            <ac:spMk id="10" creationId="{DAAE4CDD-124C-4DCF-9584-B6033B545DD5}"/>
          </ac:spMkLst>
        </pc:spChg>
        <pc:spChg chg="add del">
          <ac:chgData name="larry baucum" userId="ce1ac23ad0661a98" providerId="LiveId" clId="{524A1564-1D09-4C90-AB13-A67503F933AC}" dt="2024-09-22T03:58:56.215" v="539" actId="26606"/>
          <ac:spMkLst>
            <pc:docMk/>
            <pc:sldMk cId="574748872" sldId="260"/>
            <ac:spMk id="12" creationId="{081E4A58-353D-44AE-B2FC-2A74E2E400F7}"/>
          </ac:spMkLst>
        </pc:spChg>
        <pc:spChg chg="add">
          <ac:chgData name="larry baucum" userId="ce1ac23ad0661a98" providerId="LiveId" clId="{524A1564-1D09-4C90-AB13-A67503F933AC}" dt="2024-09-22T03:58:56.231" v="540" actId="26606"/>
          <ac:spMkLst>
            <pc:docMk/>
            <pc:sldMk cId="574748872" sldId="260"/>
            <ac:spMk id="14" creationId="{100EDD19-6802-4EC3-95CE-CFFAB042CFD6}"/>
          </ac:spMkLst>
        </pc:spChg>
        <pc:spChg chg="add">
          <ac:chgData name="larry baucum" userId="ce1ac23ad0661a98" providerId="LiveId" clId="{524A1564-1D09-4C90-AB13-A67503F933AC}" dt="2024-09-22T03:58:56.231" v="540" actId="26606"/>
          <ac:spMkLst>
            <pc:docMk/>
            <pc:sldMk cId="574748872" sldId="260"/>
            <ac:spMk id="15" creationId="{DB17E863-922E-4C26-BD64-E8FD41D28661}"/>
          </ac:spMkLst>
        </pc:spChg>
      </pc:sldChg>
      <pc:sldChg chg="new del">
        <pc:chgData name="larry baucum" userId="ce1ac23ad0661a98" providerId="LiveId" clId="{524A1564-1D09-4C90-AB13-A67503F933AC}" dt="2024-09-22T03:54:57.520" v="442" actId="47"/>
        <pc:sldMkLst>
          <pc:docMk/>
          <pc:sldMk cId="1533826453" sldId="261"/>
        </pc:sldMkLst>
      </pc:sldChg>
      <pc:sldChg chg="new del">
        <pc:chgData name="larry baucum" userId="ce1ac23ad0661a98" providerId="LiveId" clId="{524A1564-1D09-4C90-AB13-A67503F933AC}" dt="2024-09-22T03:54:55.598" v="441" actId="47"/>
        <pc:sldMkLst>
          <pc:docMk/>
          <pc:sldMk cId="4094983168" sldId="262"/>
        </pc:sldMkLst>
      </pc:sldChg>
      <pc:sldChg chg="addSp delSp modSp new mod setBg">
        <pc:chgData name="larry baucum" userId="ce1ac23ad0661a98" providerId="LiveId" clId="{524A1564-1D09-4C90-AB13-A67503F933AC}" dt="2024-09-22T03:59:07.594" v="541" actId="26606"/>
        <pc:sldMkLst>
          <pc:docMk/>
          <pc:sldMk cId="4106053326" sldId="263"/>
        </pc:sldMkLst>
        <pc:spChg chg="mod">
          <ac:chgData name="larry baucum" userId="ce1ac23ad0661a98" providerId="LiveId" clId="{524A1564-1D09-4C90-AB13-A67503F933AC}" dt="2024-09-22T03:59:07.594" v="541" actId="26606"/>
          <ac:spMkLst>
            <pc:docMk/>
            <pc:sldMk cId="4106053326" sldId="263"/>
            <ac:spMk id="2" creationId="{33B0A4A3-5933-4F4F-6DFC-CDD4C99ED67C}"/>
          </ac:spMkLst>
        </pc:spChg>
        <pc:spChg chg="del">
          <ac:chgData name="larry baucum" userId="ce1ac23ad0661a98" providerId="LiveId" clId="{524A1564-1D09-4C90-AB13-A67503F933AC}" dt="2024-09-22T03:56:40.873" v="511"/>
          <ac:spMkLst>
            <pc:docMk/>
            <pc:sldMk cId="4106053326" sldId="263"/>
            <ac:spMk id="3" creationId="{CB5E3F84-8E0C-7909-F2AE-EE6232FF3FE7}"/>
          </ac:spMkLst>
        </pc:spChg>
        <pc:spChg chg="add">
          <ac:chgData name="larry baucum" userId="ce1ac23ad0661a98" providerId="LiveId" clId="{524A1564-1D09-4C90-AB13-A67503F933AC}" dt="2024-09-22T03:59:07.594" v="541" actId="26606"/>
          <ac:spMkLst>
            <pc:docMk/>
            <pc:sldMk cId="4106053326" sldId="263"/>
            <ac:spMk id="9" creationId="{665DBBEF-238B-476B-96AB-8AAC3224ECEA}"/>
          </ac:spMkLst>
        </pc:spChg>
        <pc:spChg chg="add">
          <ac:chgData name="larry baucum" userId="ce1ac23ad0661a98" providerId="LiveId" clId="{524A1564-1D09-4C90-AB13-A67503F933AC}" dt="2024-09-22T03:59:07.594" v="541" actId="26606"/>
          <ac:spMkLst>
            <pc:docMk/>
            <pc:sldMk cId="4106053326" sldId="263"/>
            <ac:spMk id="11" creationId="{3FCFB1DE-0B7E-48CC-BA90-B2AB0889F9D6}"/>
          </ac:spMkLst>
        </pc:spChg>
        <pc:picChg chg="add mod">
          <ac:chgData name="larry baucum" userId="ce1ac23ad0661a98" providerId="LiveId" clId="{524A1564-1D09-4C90-AB13-A67503F933AC}" dt="2024-09-22T03:59:07.594" v="541" actId="26606"/>
          <ac:picMkLst>
            <pc:docMk/>
            <pc:sldMk cId="4106053326" sldId="263"/>
            <ac:picMk id="4" creationId="{1125D107-DF1F-D921-E2BD-9813109027B1}"/>
          </ac:picMkLst>
        </pc:picChg>
      </pc:sldChg>
      <pc:sldChg chg="new del">
        <pc:chgData name="larry baucum" userId="ce1ac23ad0661a98" providerId="LiveId" clId="{524A1564-1D09-4C90-AB13-A67503F933AC}" dt="2024-09-22T03:54:54.113" v="440" actId="47"/>
        <pc:sldMkLst>
          <pc:docMk/>
          <pc:sldMk cId="3058711615" sldId="264"/>
        </pc:sldMkLst>
      </pc:sldChg>
      <pc:sldChg chg="addSp delSp modSp new mod setBg">
        <pc:chgData name="larry baucum" userId="ce1ac23ad0661a98" providerId="LiveId" clId="{524A1564-1D09-4C90-AB13-A67503F933AC}" dt="2024-09-22T03:59:11.376" v="542" actId="26606"/>
        <pc:sldMkLst>
          <pc:docMk/>
          <pc:sldMk cId="1497900634" sldId="265"/>
        </pc:sldMkLst>
        <pc:spChg chg="mod">
          <ac:chgData name="larry baucum" userId="ce1ac23ad0661a98" providerId="LiveId" clId="{524A1564-1D09-4C90-AB13-A67503F933AC}" dt="2024-09-22T03:59:11.376" v="542" actId="26606"/>
          <ac:spMkLst>
            <pc:docMk/>
            <pc:sldMk cId="1497900634" sldId="265"/>
            <ac:spMk id="2" creationId="{CD819083-E081-BE75-72FC-361EE44B1142}"/>
          </ac:spMkLst>
        </pc:spChg>
        <pc:spChg chg="del">
          <ac:chgData name="larry baucum" userId="ce1ac23ad0661a98" providerId="LiveId" clId="{524A1564-1D09-4C90-AB13-A67503F933AC}" dt="2024-09-22T03:56:53.554" v="512"/>
          <ac:spMkLst>
            <pc:docMk/>
            <pc:sldMk cId="1497900634" sldId="265"/>
            <ac:spMk id="3" creationId="{21922B18-65AD-D2F0-B271-CC2B07FF6A50}"/>
          </ac:spMkLst>
        </pc:spChg>
        <pc:spChg chg="add">
          <ac:chgData name="larry baucum" userId="ce1ac23ad0661a98" providerId="LiveId" clId="{524A1564-1D09-4C90-AB13-A67503F933AC}" dt="2024-09-22T03:59:11.376" v="542" actId="26606"/>
          <ac:spMkLst>
            <pc:docMk/>
            <pc:sldMk cId="1497900634" sldId="265"/>
            <ac:spMk id="9" creationId="{665DBBEF-238B-476B-96AB-8AAC3224ECEA}"/>
          </ac:spMkLst>
        </pc:spChg>
        <pc:spChg chg="add">
          <ac:chgData name="larry baucum" userId="ce1ac23ad0661a98" providerId="LiveId" clId="{524A1564-1D09-4C90-AB13-A67503F933AC}" dt="2024-09-22T03:59:11.376" v="542" actId="26606"/>
          <ac:spMkLst>
            <pc:docMk/>
            <pc:sldMk cId="1497900634" sldId="265"/>
            <ac:spMk id="11" creationId="{3FCFB1DE-0B7E-48CC-BA90-B2AB0889F9D6}"/>
          </ac:spMkLst>
        </pc:spChg>
        <pc:picChg chg="add mod">
          <ac:chgData name="larry baucum" userId="ce1ac23ad0661a98" providerId="LiveId" clId="{524A1564-1D09-4C90-AB13-A67503F933AC}" dt="2024-09-22T03:59:11.376" v="542" actId="26606"/>
          <ac:picMkLst>
            <pc:docMk/>
            <pc:sldMk cId="1497900634" sldId="265"/>
            <ac:picMk id="4" creationId="{B61084C0-B20A-C8D8-83BC-EF40F41B64A6}"/>
          </ac:picMkLst>
        </pc:picChg>
      </pc:sldChg>
      <pc:sldChg chg="modSp new mod">
        <pc:chgData name="larry baucum" userId="ce1ac23ad0661a98" providerId="LiveId" clId="{524A1564-1D09-4C90-AB13-A67503F933AC}" dt="2024-09-22T03:36:59.763" v="26" actId="122"/>
        <pc:sldMkLst>
          <pc:docMk/>
          <pc:sldMk cId="757536065" sldId="266"/>
        </pc:sldMkLst>
        <pc:spChg chg="mod">
          <ac:chgData name="larry baucum" userId="ce1ac23ad0661a98" providerId="LiveId" clId="{524A1564-1D09-4C90-AB13-A67503F933AC}" dt="2024-09-22T03:36:59.763" v="26" actId="122"/>
          <ac:spMkLst>
            <pc:docMk/>
            <pc:sldMk cId="757536065" sldId="266"/>
            <ac:spMk id="2" creationId="{6A397F8D-9044-FD62-0433-C8A3EDC12315}"/>
          </ac:spMkLst>
        </pc:spChg>
        <pc:spChg chg="mod">
          <ac:chgData name="larry baucum" userId="ce1ac23ad0661a98" providerId="LiveId" clId="{524A1564-1D09-4C90-AB13-A67503F933AC}" dt="2024-09-22T03:36:50.778" v="24" actId="27636"/>
          <ac:spMkLst>
            <pc:docMk/>
            <pc:sldMk cId="757536065" sldId="266"/>
            <ac:spMk id="3" creationId="{9464ABE6-BA46-9C60-738D-69CFF63202AF}"/>
          </ac:spMkLst>
        </pc:spChg>
      </pc:sldChg>
      <pc:sldChg chg="addSp modSp add mod ord setBg">
        <pc:chgData name="larry baucum" userId="ce1ac23ad0661a98" providerId="LiveId" clId="{524A1564-1D09-4C90-AB13-A67503F933AC}" dt="2024-09-22T03:57:19.189" v="516" actId="26606"/>
        <pc:sldMkLst>
          <pc:docMk/>
          <pc:sldMk cId="3644670855" sldId="267"/>
        </pc:sldMkLst>
        <pc:spChg chg="mod">
          <ac:chgData name="larry baucum" userId="ce1ac23ad0661a98" providerId="LiveId" clId="{524A1564-1D09-4C90-AB13-A67503F933AC}" dt="2024-09-22T03:57:19.189" v="516" actId="26606"/>
          <ac:spMkLst>
            <pc:docMk/>
            <pc:sldMk cId="3644670855" sldId="267"/>
            <ac:spMk id="2" creationId="{42553E62-BA54-0F66-699B-8A2D1992D65A}"/>
          </ac:spMkLst>
        </pc:spChg>
        <pc:spChg chg="mod">
          <ac:chgData name="larry baucum" userId="ce1ac23ad0661a98" providerId="LiveId" clId="{524A1564-1D09-4C90-AB13-A67503F933AC}" dt="2024-09-22T03:57:19.189" v="516" actId="26606"/>
          <ac:spMkLst>
            <pc:docMk/>
            <pc:sldMk cId="3644670855" sldId="267"/>
            <ac:spMk id="3" creationId="{92C273F9-98E4-7914-02AA-C387013EFF9C}"/>
          </ac:spMkLst>
        </pc:spChg>
        <pc:spChg chg="add">
          <ac:chgData name="larry baucum" userId="ce1ac23ad0661a98" providerId="LiveId" clId="{524A1564-1D09-4C90-AB13-A67503F933AC}" dt="2024-09-22T03:57:19.189" v="516" actId="26606"/>
          <ac:spMkLst>
            <pc:docMk/>
            <pc:sldMk cId="3644670855" sldId="267"/>
            <ac:spMk id="8" creationId="{AC17DE74-01C9-4859-B65A-85CF999E8580}"/>
          </ac:spMkLst>
        </pc:spChg>
        <pc:spChg chg="add">
          <ac:chgData name="larry baucum" userId="ce1ac23ad0661a98" providerId="LiveId" clId="{524A1564-1D09-4C90-AB13-A67503F933AC}" dt="2024-09-22T03:57:19.189" v="516" actId="26606"/>
          <ac:spMkLst>
            <pc:docMk/>
            <pc:sldMk cId="3644670855" sldId="267"/>
            <ac:spMk id="10" creationId="{068C0432-0E90-4CC1-8CD3-D44A90DF07EF}"/>
          </ac:spMkLst>
        </pc:spChg>
      </pc:sldChg>
      <pc:sldChg chg="addSp modSp add mod setBg">
        <pc:chgData name="larry baucum" userId="ce1ac23ad0661a98" providerId="LiveId" clId="{524A1564-1D09-4C90-AB13-A67503F933AC}" dt="2024-09-22T03:58:37.052" v="536" actId="26606"/>
        <pc:sldMkLst>
          <pc:docMk/>
          <pc:sldMk cId="1579272971" sldId="268"/>
        </pc:sldMkLst>
        <pc:spChg chg="mod">
          <ac:chgData name="larry baucum" userId="ce1ac23ad0661a98" providerId="LiveId" clId="{524A1564-1D09-4C90-AB13-A67503F933AC}" dt="2024-09-22T03:58:37.052" v="536" actId="26606"/>
          <ac:spMkLst>
            <pc:docMk/>
            <pc:sldMk cId="1579272971" sldId="268"/>
            <ac:spMk id="2" creationId="{51F600B2-8745-E072-BB11-785C5B490EB9}"/>
          </ac:spMkLst>
        </pc:spChg>
        <pc:spChg chg="mod ord">
          <ac:chgData name="larry baucum" userId="ce1ac23ad0661a98" providerId="LiveId" clId="{524A1564-1D09-4C90-AB13-A67503F933AC}" dt="2024-09-22T03:58:37.052" v="536" actId="26606"/>
          <ac:spMkLst>
            <pc:docMk/>
            <pc:sldMk cId="1579272971" sldId="268"/>
            <ac:spMk id="3" creationId="{E6D8F04C-C6C0-B9F7-5C7A-83CCDD081EC2}"/>
          </ac:spMkLst>
        </pc:spChg>
        <pc:spChg chg="add">
          <ac:chgData name="larry baucum" userId="ce1ac23ad0661a98" providerId="LiveId" clId="{524A1564-1D09-4C90-AB13-A67503F933AC}" dt="2024-09-22T03:58:37.052" v="536" actId="26606"/>
          <ac:spMkLst>
            <pc:docMk/>
            <pc:sldMk cId="1579272971" sldId="268"/>
            <ac:spMk id="9" creationId="{A8908DB7-C3A6-4FCB-9820-CEE02B398C4A}"/>
          </ac:spMkLst>
        </pc:spChg>
        <pc:spChg chg="add">
          <ac:chgData name="larry baucum" userId="ce1ac23ad0661a98" providerId="LiveId" clId="{524A1564-1D09-4C90-AB13-A67503F933AC}" dt="2024-09-22T03:58:37.052" v="536" actId="26606"/>
          <ac:spMkLst>
            <pc:docMk/>
            <pc:sldMk cId="1579272971" sldId="268"/>
            <ac:spMk id="11" creationId="{535742DD-1B16-4E9D-B715-0D74B4574A68}"/>
          </ac:spMkLst>
        </pc:spChg>
        <pc:picChg chg="add mod">
          <ac:chgData name="larry baucum" userId="ce1ac23ad0661a98" providerId="LiveId" clId="{524A1564-1D09-4C90-AB13-A67503F933AC}" dt="2024-09-22T03:58:37.052" v="536" actId="26606"/>
          <ac:picMkLst>
            <pc:docMk/>
            <pc:sldMk cId="1579272971" sldId="268"/>
            <ac:picMk id="4" creationId="{E1EAE3B0-4A15-C21C-A4E3-643648915B81}"/>
          </ac:picMkLst>
        </pc:picChg>
      </pc:sldChg>
      <pc:sldChg chg="addSp modSp add mod setBg">
        <pc:chgData name="larry baucum" userId="ce1ac23ad0661a98" providerId="LiveId" clId="{524A1564-1D09-4C90-AB13-A67503F933AC}" dt="2024-09-22T03:58:33.470" v="535" actId="26606"/>
        <pc:sldMkLst>
          <pc:docMk/>
          <pc:sldMk cId="4850680" sldId="269"/>
        </pc:sldMkLst>
        <pc:spChg chg="mod">
          <ac:chgData name="larry baucum" userId="ce1ac23ad0661a98" providerId="LiveId" clId="{524A1564-1D09-4C90-AB13-A67503F933AC}" dt="2024-09-22T03:58:33.470" v="535" actId="26606"/>
          <ac:spMkLst>
            <pc:docMk/>
            <pc:sldMk cId="4850680" sldId="269"/>
            <ac:spMk id="2" creationId="{51F600B2-8745-E072-BB11-785C5B490EB9}"/>
          </ac:spMkLst>
        </pc:spChg>
        <pc:spChg chg="mod ord">
          <ac:chgData name="larry baucum" userId="ce1ac23ad0661a98" providerId="LiveId" clId="{524A1564-1D09-4C90-AB13-A67503F933AC}" dt="2024-09-22T03:58:33.470" v="535" actId="26606"/>
          <ac:spMkLst>
            <pc:docMk/>
            <pc:sldMk cId="4850680" sldId="269"/>
            <ac:spMk id="3" creationId="{E6D8F04C-C6C0-B9F7-5C7A-83CCDD081EC2}"/>
          </ac:spMkLst>
        </pc:spChg>
        <pc:spChg chg="add">
          <ac:chgData name="larry baucum" userId="ce1ac23ad0661a98" providerId="LiveId" clId="{524A1564-1D09-4C90-AB13-A67503F933AC}" dt="2024-09-22T03:58:33.470" v="535" actId="26606"/>
          <ac:spMkLst>
            <pc:docMk/>
            <pc:sldMk cId="4850680" sldId="269"/>
            <ac:spMk id="9" creationId="{A8908DB7-C3A6-4FCB-9820-CEE02B398C4A}"/>
          </ac:spMkLst>
        </pc:spChg>
        <pc:spChg chg="add">
          <ac:chgData name="larry baucum" userId="ce1ac23ad0661a98" providerId="LiveId" clId="{524A1564-1D09-4C90-AB13-A67503F933AC}" dt="2024-09-22T03:58:33.470" v="535" actId="26606"/>
          <ac:spMkLst>
            <pc:docMk/>
            <pc:sldMk cId="4850680" sldId="269"/>
            <ac:spMk id="11" creationId="{535742DD-1B16-4E9D-B715-0D74B4574A68}"/>
          </ac:spMkLst>
        </pc:spChg>
        <pc:picChg chg="add mod">
          <ac:chgData name="larry baucum" userId="ce1ac23ad0661a98" providerId="LiveId" clId="{524A1564-1D09-4C90-AB13-A67503F933AC}" dt="2024-09-22T03:58:33.470" v="535" actId="26606"/>
          <ac:picMkLst>
            <pc:docMk/>
            <pc:sldMk cId="4850680" sldId="269"/>
            <ac:picMk id="4" creationId="{CAAAE8C7-1D7D-B422-8646-14ECE8ED525F}"/>
          </ac:picMkLst>
        </pc:picChg>
      </pc:sldChg>
      <pc:sldChg chg="addSp modSp add mod setBg">
        <pc:chgData name="larry baucum" userId="ce1ac23ad0661a98" providerId="LiveId" clId="{524A1564-1D09-4C90-AB13-A67503F933AC}" dt="2024-09-22T03:58:30.437" v="534" actId="26606"/>
        <pc:sldMkLst>
          <pc:docMk/>
          <pc:sldMk cId="3906799508" sldId="270"/>
        </pc:sldMkLst>
        <pc:spChg chg="mod">
          <ac:chgData name="larry baucum" userId="ce1ac23ad0661a98" providerId="LiveId" clId="{524A1564-1D09-4C90-AB13-A67503F933AC}" dt="2024-09-22T03:58:30.437" v="534" actId="26606"/>
          <ac:spMkLst>
            <pc:docMk/>
            <pc:sldMk cId="3906799508" sldId="270"/>
            <ac:spMk id="2" creationId="{51F600B2-8745-E072-BB11-785C5B490EB9}"/>
          </ac:spMkLst>
        </pc:spChg>
        <pc:spChg chg="mod ord">
          <ac:chgData name="larry baucum" userId="ce1ac23ad0661a98" providerId="LiveId" clId="{524A1564-1D09-4C90-AB13-A67503F933AC}" dt="2024-09-22T03:58:30.437" v="534" actId="26606"/>
          <ac:spMkLst>
            <pc:docMk/>
            <pc:sldMk cId="3906799508" sldId="270"/>
            <ac:spMk id="3" creationId="{E6D8F04C-C6C0-B9F7-5C7A-83CCDD081EC2}"/>
          </ac:spMkLst>
        </pc:spChg>
        <pc:spChg chg="add">
          <ac:chgData name="larry baucum" userId="ce1ac23ad0661a98" providerId="LiveId" clId="{524A1564-1D09-4C90-AB13-A67503F933AC}" dt="2024-09-22T03:58:30.437" v="534" actId="26606"/>
          <ac:spMkLst>
            <pc:docMk/>
            <pc:sldMk cId="3906799508" sldId="270"/>
            <ac:spMk id="9" creationId="{A8908DB7-C3A6-4FCB-9820-CEE02B398C4A}"/>
          </ac:spMkLst>
        </pc:spChg>
        <pc:spChg chg="add">
          <ac:chgData name="larry baucum" userId="ce1ac23ad0661a98" providerId="LiveId" clId="{524A1564-1D09-4C90-AB13-A67503F933AC}" dt="2024-09-22T03:58:30.437" v="534" actId="26606"/>
          <ac:spMkLst>
            <pc:docMk/>
            <pc:sldMk cId="3906799508" sldId="270"/>
            <ac:spMk id="11" creationId="{535742DD-1B16-4E9D-B715-0D74B4574A68}"/>
          </ac:spMkLst>
        </pc:spChg>
        <pc:picChg chg="add mod">
          <ac:chgData name="larry baucum" userId="ce1ac23ad0661a98" providerId="LiveId" clId="{524A1564-1D09-4C90-AB13-A67503F933AC}" dt="2024-09-22T03:58:30.437" v="534" actId="26606"/>
          <ac:picMkLst>
            <pc:docMk/>
            <pc:sldMk cId="3906799508" sldId="270"/>
            <ac:picMk id="4" creationId="{85936832-3CBF-EFE0-DCD9-32775CFC39A9}"/>
          </ac:picMkLst>
        </pc:picChg>
      </pc:sldChg>
      <pc:sldChg chg="addSp delSp modSp add mod setBg">
        <pc:chgData name="larry baucum" userId="ce1ac23ad0661a98" providerId="LiveId" clId="{524A1564-1D09-4C90-AB13-A67503F933AC}" dt="2024-09-22T03:58:26.326" v="533" actId="26606"/>
        <pc:sldMkLst>
          <pc:docMk/>
          <pc:sldMk cId="1861239303" sldId="271"/>
        </pc:sldMkLst>
        <pc:spChg chg="mod">
          <ac:chgData name="larry baucum" userId="ce1ac23ad0661a98" providerId="LiveId" clId="{524A1564-1D09-4C90-AB13-A67503F933AC}" dt="2024-09-22T03:58:26.326" v="533" actId="26606"/>
          <ac:spMkLst>
            <pc:docMk/>
            <pc:sldMk cId="1861239303" sldId="271"/>
            <ac:spMk id="2" creationId="{51F600B2-8745-E072-BB11-785C5B490EB9}"/>
          </ac:spMkLst>
        </pc:spChg>
        <pc:spChg chg="mod ord">
          <ac:chgData name="larry baucum" userId="ce1ac23ad0661a98" providerId="LiveId" clId="{524A1564-1D09-4C90-AB13-A67503F933AC}" dt="2024-09-22T03:58:26.326" v="533" actId="26606"/>
          <ac:spMkLst>
            <pc:docMk/>
            <pc:sldMk cId="1861239303" sldId="271"/>
            <ac:spMk id="3" creationId="{E6D8F04C-C6C0-B9F7-5C7A-83CCDD081EC2}"/>
          </ac:spMkLst>
        </pc:spChg>
        <pc:spChg chg="add del">
          <ac:chgData name="larry baucum" userId="ce1ac23ad0661a98" providerId="LiveId" clId="{524A1564-1D09-4C90-AB13-A67503F933AC}" dt="2024-09-22T03:58:13.573" v="530" actId="26606"/>
          <ac:spMkLst>
            <pc:docMk/>
            <pc:sldMk cId="1861239303" sldId="271"/>
            <ac:spMk id="9" creationId="{2B97F24A-32CE-4C1C-A50D-3016B394DCFB}"/>
          </ac:spMkLst>
        </pc:spChg>
        <pc:spChg chg="add del">
          <ac:chgData name="larry baucum" userId="ce1ac23ad0661a98" providerId="LiveId" clId="{524A1564-1D09-4C90-AB13-A67503F933AC}" dt="2024-09-22T03:58:13.573" v="530" actId="26606"/>
          <ac:spMkLst>
            <pc:docMk/>
            <pc:sldMk cId="1861239303" sldId="271"/>
            <ac:spMk id="11" creationId="{6357EC4F-235E-4222-A36F-C7878ACE37F2}"/>
          </ac:spMkLst>
        </pc:spChg>
        <pc:spChg chg="add del">
          <ac:chgData name="larry baucum" userId="ce1ac23ad0661a98" providerId="LiveId" clId="{524A1564-1D09-4C90-AB13-A67503F933AC}" dt="2024-09-22T03:58:26.326" v="533" actId="26606"/>
          <ac:spMkLst>
            <pc:docMk/>
            <pc:sldMk cId="1861239303" sldId="271"/>
            <ac:spMk id="13" creationId="{665DBBEF-238B-476B-96AB-8AAC3224ECEA}"/>
          </ac:spMkLst>
        </pc:spChg>
        <pc:spChg chg="add del">
          <ac:chgData name="larry baucum" userId="ce1ac23ad0661a98" providerId="LiveId" clId="{524A1564-1D09-4C90-AB13-A67503F933AC}" dt="2024-09-22T03:58:26.326" v="533" actId="26606"/>
          <ac:spMkLst>
            <pc:docMk/>
            <pc:sldMk cId="1861239303" sldId="271"/>
            <ac:spMk id="14" creationId="{3FCFB1DE-0B7E-48CC-BA90-B2AB0889F9D6}"/>
          </ac:spMkLst>
        </pc:spChg>
        <pc:spChg chg="add">
          <ac:chgData name="larry baucum" userId="ce1ac23ad0661a98" providerId="LiveId" clId="{524A1564-1D09-4C90-AB13-A67503F933AC}" dt="2024-09-22T03:58:26.326" v="533" actId="26606"/>
          <ac:spMkLst>
            <pc:docMk/>
            <pc:sldMk cId="1861239303" sldId="271"/>
            <ac:spMk id="19" creationId="{A8908DB7-C3A6-4FCB-9820-CEE02B398C4A}"/>
          </ac:spMkLst>
        </pc:spChg>
        <pc:spChg chg="add">
          <ac:chgData name="larry baucum" userId="ce1ac23ad0661a98" providerId="LiveId" clId="{524A1564-1D09-4C90-AB13-A67503F933AC}" dt="2024-09-22T03:58:26.326" v="533" actId="26606"/>
          <ac:spMkLst>
            <pc:docMk/>
            <pc:sldMk cId="1861239303" sldId="271"/>
            <ac:spMk id="21" creationId="{535742DD-1B16-4E9D-B715-0D74B4574A68}"/>
          </ac:spMkLst>
        </pc:spChg>
        <pc:picChg chg="add mod">
          <ac:chgData name="larry baucum" userId="ce1ac23ad0661a98" providerId="LiveId" clId="{524A1564-1D09-4C90-AB13-A67503F933AC}" dt="2024-09-22T03:58:26.326" v="533" actId="26606"/>
          <ac:picMkLst>
            <pc:docMk/>
            <pc:sldMk cId="1861239303" sldId="271"/>
            <ac:picMk id="4" creationId="{B5D4383D-A1A0-C18B-0E6E-978E846E1FAE}"/>
          </ac:picMkLst>
        </pc:picChg>
      </pc:sldChg>
      <pc:sldChg chg="addSp modSp add mod setBg">
        <pc:chgData name="larry baucum" userId="ce1ac23ad0661a98" providerId="LiveId" clId="{524A1564-1D09-4C90-AB13-A67503F933AC}" dt="2024-09-22T03:58:40.928" v="537" actId="26606"/>
        <pc:sldMkLst>
          <pc:docMk/>
          <pc:sldMk cId="10497067" sldId="272"/>
        </pc:sldMkLst>
        <pc:spChg chg="mod">
          <ac:chgData name="larry baucum" userId="ce1ac23ad0661a98" providerId="LiveId" clId="{524A1564-1D09-4C90-AB13-A67503F933AC}" dt="2024-09-22T03:58:40.928" v="537" actId="26606"/>
          <ac:spMkLst>
            <pc:docMk/>
            <pc:sldMk cId="10497067" sldId="272"/>
            <ac:spMk id="2" creationId="{51F600B2-8745-E072-BB11-785C5B490EB9}"/>
          </ac:spMkLst>
        </pc:spChg>
        <pc:spChg chg="mod ord">
          <ac:chgData name="larry baucum" userId="ce1ac23ad0661a98" providerId="LiveId" clId="{524A1564-1D09-4C90-AB13-A67503F933AC}" dt="2024-09-22T03:58:40.928" v="537" actId="26606"/>
          <ac:spMkLst>
            <pc:docMk/>
            <pc:sldMk cId="10497067" sldId="272"/>
            <ac:spMk id="3" creationId="{E6D8F04C-C6C0-B9F7-5C7A-83CCDD081EC2}"/>
          </ac:spMkLst>
        </pc:spChg>
        <pc:spChg chg="add">
          <ac:chgData name="larry baucum" userId="ce1ac23ad0661a98" providerId="LiveId" clId="{524A1564-1D09-4C90-AB13-A67503F933AC}" dt="2024-09-22T03:58:40.928" v="537" actId="26606"/>
          <ac:spMkLst>
            <pc:docMk/>
            <pc:sldMk cId="10497067" sldId="272"/>
            <ac:spMk id="9" creationId="{A8908DB7-C3A6-4FCB-9820-CEE02B398C4A}"/>
          </ac:spMkLst>
        </pc:spChg>
        <pc:spChg chg="add">
          <ac:chgData name="larry baucum" userId="ce1ac23ad0661a98" providerId="LiveId" clId="{524A1564-1D09-4C90-AB13-A67503F933AC}" dt="2024-09-22T03:58:40.928" v="537" actId="26606"/>
          <ac:spMkLst>
            <pc:docMk/>
            <pc:sldMk cId="10497067" sldId="272"/>
            <ac:spMk id="11" creationId="{535742DD-1B16-4E9D-B715-0D74B4574A68}"/>
          </ac:spMkLst>
        </pc:spChg>
        <pc:picChg chg="add mod">
          <ac:chgData name="larry baucum" userId="ce1ac23ad0661a98" providerId="LiveId" clId="{524A1564-1D09-4C90-AB13-A67503F933AC}" dt="2024-09-22T03:58:40.928" v="537" actId="26606"/>
          <ac:picMkLst>
            <pc:docMk/>
            <pc:sldMk cId="10497067" sldId="272"/>
            <ac:picMk id="4" creationId="{B3AFBD2D-4A1C-85B7-A2A0-DB1FFD11584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5722-F9A2-9620-921F-2EEAB4430F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5F822D-BEB0-4B62-34BC-01950357BA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CD7C1B-8314-F437-CACA-A651DACEC18C}"/>
              </a:ext>
            </a:extLst>
          </p:cNvPr>
          <p:cNvSpPr>
            <a:spLocks noGrp="1"/>
          </p:cNvSpPr>
          <p:nvPr>
            <p:ph type="dt" sz="half" idx="10"/>
          </p:nvPr>
        </p:nvSpPr>
        <p:spPr/>
        <p:txBody>
          <a:bodyPr/>
          <a:lstStyle/>
          <a:p>
            <a:fld id="{94340F50-858D-43F3-A350-707D6760DBE2}" type="datetimeFigureOut">
              <a:rPr lang="en-US" smtClean="0"/>
              <a:t>9/21/2024</a:t>
            </a:fld>
            <a:endParaRPr lang="en-US"/>
          </a:p>
        </p:txBody>
      </p:sp>
      <p:sp>
        <p:nvSpPr>
          <p:cNvPr id="5" name="Footer Placeholder 4">
            <a:extLst>
              <a:ext uri="{FF2B5EF4-FFF2-40B4-BE49-F238E27FC236}">
                <a16:creationId xmlns:a16="http://schemas.microsoft.com/office/drawing/2014/main" id="{8ABBB4A4-C4E6-9FCD-A097-AE22CC983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C1D53-1007-4851-22C7-1D6DE29273E3}"/>
              </a:ext>
            </a:extLst>
          </p:cNvPr>
          <p:cNvSpPr>
            <a:spLocks noGrp="1"/>
          </p:cNvSpPr>
          <p:nvPr>
            <p:ph type="sldNum" sz="quarter" idx="12"/>
          </p:nvPr>
        </p:nvSpPr>
        <p:spPr/>
        <p:txBody>
          <a:bodyPr/>
          <a:lstStyle/>
          <a:p>
            <a:fld id="{B9861593-6790-4FD4-9173-A09358DD471E}" type="slidenum">
              <a:rPr lang="en-US" smtClean="0"/>
              <a:t>‹#›</a:t>
            </a:fld>
            <a:endParaRPr lang="en-US"/>
          </a:p>
        </p:txBody>
      </p:sp>
    </p:spTree>
    <p:extLst>
      <p:ext uri="{BB962C8B-B14F-4D97-AF65-F5344CB8AC3E}">
        <p14:creationId xmlns:p14="http://schemas.microsoft.com/office/powerpoint/2010/main" val="233015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9506-E658-8C5E-70F2-1244A0F636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DD053A-3B38-A22E-3688-0DE1AFC01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8E64D-E8E2-B5E1-F4B6-DCC4DB0C3677}"/>
              </a:ext>
            </a:extLst>
          </p:cNvPr>
          <p:cNvSpPr>
            <a:spLocks noGrp="1"/>
          </p:cNvSpPr>
          <p:nvPr>
            <p:ph type="dt" sz="half" idx="10"/>
          </p:nvPr>
        </p:nvSpPr>
        <p:spPr/>
        <p:txBody>
          <a:bodyPr/>
          <a:lstStyle/>
          <a:p>
            <a:fld id="{94340F50-858D-43F3-A350-707D6760DBE2}" type="datetimeFigureOut">
              <a:rPr lang="en-US" smtClean="0"/>
              <a:t>9/21/2024</a:t>
            </a:fld>
            <a:endParaRPr lang="en-US"/>
          </a:p>
        </p:txBody>
      </p:sp>
      <p:sp>
        <p:nvSpPr>
          <p:cNvPr id="5" name="Footer Placeholder 4">
            <a:extLst>
              <a:ext uri="{FF2B5EF4-FFF2-40B4-BE49-F238E27FC236}">
                <a16:creationId xmlns:a16="http://schemas.microsoft.com/office/drawing/2014/main" id="{9DBD609B-FAE4-F925-AA5F-3930EB49D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99166-3075-9C3E-3300-7CE0F243CCC0}"/>
              </a:ext>
            </a:extLst>
          </p:cNvPr>
          <p:cNvSpPr>
            <a:spLocks noGrp="1"/>
          </p:cNvSpPr>
          <p:nvPr>
            <p:ph type="sldNum" sz="quarter" idx="12"/>
          </p:nvPr>
        </p:nvSpPr>
        <p:spPr/>
        <p:txBody>
          <a:bodyPr/>
          <a:lstStyle/>
          <a:p>
            <a:fld id="{B9861593-6790-4FD4-9173-A09358DD471E}" type="slidenum">
              <a:rPr lang="en-US" smtClean="0"/>
              <a:t>‹#›</a:t>
            </a:fld>
            <a:endParaRPr lang="en-US"/>
          </a:p>
        </p:txBody>
      </p:sp>
    </p:spTree>
    <p:extLst>
      <p:ext uri="{BB962C8B-B14F-4D97-AF65-F5344CB8AC3E}">
        <p14:creationId xmlns:p14="http://schemas.microsoft.com/office/powerpoint/2010/main" val="108190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BF5211-E395-6D70-3E26-3CDEDB6DAA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4753F6-D9D3-8AAB-06E2-BE16631CAE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62F9E-ED9C-9D29-8C03-CE186C77AC27}"/>
              </a:ext>
            </a:extLst>
          </p:cNvPr>
          <p:cNvSpPr>
            <a:spLocks noGrp="1"/>
          </p:cNvSpPr>
          <p:nvPr>
            <p:ph type="dt" sz="half" idx="10"/>
          </p:nvPr>
        </p:nvSpPr>
        <p:spPr/>
        <p:txBody>
          <a:bodyPr/>
          <a:lstStyle/>
          <a:p>
            <a:fld id="{94340F50-858D-43F3-A350-707D6760DBE2}" type="datetimeFigureOut">
              <a:rPr lang="en-US" smtClean="0"/>
              <a:t>9/21/2024</a:t>
            </a:fld>
            <a:endParaRPr lang="en-US"/>
          </a:p>
        </p:txBody>
      </p:sp>
      <p:sp>
        <p:nvSpPr>
          <p:cNvPr id="5" name="Footer Placeholder 4">
            <a:extLst>
              <a:ext uri="{FF2B5EF4-FFF2-40B4-BE49-F238E27FC236}">
                <a16:creationId xmlns:a16="http://schemas.microsoft.com/office/drawing/2014/main" id="{09DD7270-7C59-CBA3-D3A5-737580472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2E6D4-BF4B-C6DE-5C3A-431820FB3635}"/>
              </a:ext>
            </a:extLst>
          </p:cNvPr>
          <p:cNvSpPr>
            <a:spLocks noGrp="1"/>
          </p:cNvSpPr>
          <p:nvPr>
            <p:ph type="sldNum" sz="quarter" idx="12"/>
          </p:nvPr>
        </p:nvSpPr>
        <p:spPr/>
        <p:txBody>
          <a:bodyPr/>
          <a:lstStyle/>
          <a:p>
            <a:fld id="{B9861593-6790-4FD4-9173-A09358DD471E}" type="slidenum">
              <a:rPr lang="en-US" smtClean="0"/>
              <a:t>‹#›</a:t>
            </a:fld>
            <a:endParaRPr lang="en-US"/>
          </a:p>
        </p:txBody>
      </p:sp>
    </p:spTree>
    <p:extLst>
      <p:ext uri="{BB962C8B-B14F-4D97-AF65-F5344CB8AC3E}">
        <p14:creationId xmlns:p14="http://schemas.microsoft.com/office/powerpoint/2010/main" val="70396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7212-5380-553B-10E4-A2EA7F1958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D22A7A-F829-A109-D050-69CD81F019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B8399-089C-9615-EAF1-5908CBDE7549}"/>
              </a:ext>
            </a:extLst>
          </p:cNvPr>
          <p:cNvSpPr>
            <a:spLocks noGrp="1"/>
          </p:cNvSpPr>
          <p:nvPr>
            <p:ph type="dt" sz="half" idx="10"/>
          </p:nvPr>
        </p:nvSpPr>
        <p:spPr/>
        <p:txBody>
          <a:bodyPr/>
          <a:lstStyle/>
          <a:p>
            <a:fld id="{94340F50-858D-43F3-A350-707D6760DBE2}" type="datetimeFigureOut">
              <a:rPr lang="en-US" smtClean="0"/>
              <a:t>9/21/2024</a:t>
            </a:fld>
            <a:endParaRPr lang="en-US"/>
          </a:p>
        </p:txBody>
      </p:sp>
      <p:sp>
        <p:nvSpPr>
          <p:cNvPr id="5" name="Footer Placeholder 4">
            <a:extLst>
              <a:ext uri="{FF2B5EF4-FFF2-40B4-BE49-F238E27FC236}">
                <a16:creationId xmlns:a16="http://schemas.microsoft.com/office/drawing/2014/main" id="{96F5137B-98D8-A1C8-354F-2A1F9CBB9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754E6-6D94-2201-7E04-D40DCF10E290}"/>
              </a:ext>
            </a:extLst>
          </p:cNvPr>
          <p:cNvSpPr>
            <a:spLocks noGrp="1"/>
          </p:cNvSpPr>
          <p:nvPr>
            <p:ph type="sldNum" sz="quarter" idx="12"/>
          </p:nvPr>
        </p:nvSpPr>
        <p:spPr/>
        <p:txBody>
          <a:bodyPr/>
          <a:lstStyle/>
          <a:p>
            <a:fld id="{B9861593-6790-4FD4-9173-A09358DD471E}" type="slidenum">
              <a:rPr lang="en-US" smtClean="0"/>
              <a:t>‹#›</a:t>
            </a:fld>
            <a:endParaRPr lang="en-US"/>
          </a:p>
        </p:txBody>
      </p:sp>
    </p:spTree>
    <p:extLst>
      <p:ext uri="{BB962C8B-B14F-4D97-AF65-F5344CB8AC3E}">
        <p14:creationId xmlns:p14="http://schemas.microsoft.com/office/powerpoint/2010/main" val="333159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51F0-3CEA-0242-7D56-68052CC6B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9D7550-DF16-A98A-16A3-46CB3C983B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9DDEF4-EF21-2CD1-2310-45CEDF2AA8C7}"/>
              </a:ext>
            </a:extLst>
          </p:cNvPr>
          <p:cNvSpPr>
            <a:spLocks noGrp="1"/>
          </p:cNvSpPr>
          <p:nvPr>
            <p:ph type="dt" sz="half" idx="10"/>
          </p:nvPr>
        </p:nvSpPr>
        <p:spPr/>
        <p:txBody>
          <a:bodyPr/>
          <a:lstStyle/>
          <a:p>
            <a:fld id="{94340F50-858D-43F3-A350-707D6760DBE2}" type="datetimeFigureOut">
              <a:rPr lang="en-US" smtClean="0"/>
              <a:t>9/21/2024</a:t>
            </a:fld>
            <a:endParaRPr lang="en-US"/>
          </a:p>
        </p:txBody>
      </p:sp>
      <p:sp>
        <p:nvSpPr>
          <p:cNvPr id="5" name="Footer Placeholder 4">
            <a:extLst>
              <a:ext uri="{FF2B5EF4-FFF2-40B4-BE49-F238E27FC236}">
                <a16:creationId xmlns:a16="http://schemas.microsoft.com/office/drawing/2014/main" id="{3FD435BA-F19B-BDF7-E3D4-BC69A70EE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B1A17-6EFF-F9F3-9618-1B9466183F86}"/>
              </a:ext>
            </a:extLst>
          </p:cNvPr>
          <p:cNvSpPr>
            <a:spLocks noGrp="1"/>
          </p:cNvSpPr>
          <p:nvPr>
            <p:ph type="sldNum" sz="quarter" idx="12"/>
          </p:nvPr>
        </p:nvSpPr>
        <p:spPr/>
        <p:txBody>
          <a:bodyPr/>
          <a:lstStyle/>
          <a:p>
            <a:fld id="{B9861593-6790-4FD4-9173-A09358DD471E}" type="slidenum">
              <a:rPr lang="en-US" smtClean="0"/>
              <a:t>‹#›</a:t>
            </a:fld>
            <a:endParaRPr lang="en-US"/>
          </a:p>
        </p:txBody>
      </p:sp>
    </p:spTree>
    <p:extLst>
      <p:ext uri="{BB962C8B-B14F-4D97-AF65-F5344CB8AC3E}">
        <p14:creationId xmlns:p14="http://schemas.microsoft.com/office/powerpoint/2010/main" val="3840193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654A-BE28-19CE-CE83-AC82FEE29D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2EB85-D61B-92E5-6FD1-FF015FEA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1A4A9C-DEBE-61F6-A0D3-B1043D0CE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55F419-6F0E-963E-951C-E27BBBF147B2}"/>
              </a:ext>
            </a:extLst>
          </p:cNvPr>
          <p:cNvSpPr>
            <a:spLocks noGrp="1"/>
          </p:cNvSpPr>
          <p:nvPr>
            <p:ph type="dt" sz="half" idx="10"/>
          </p:nvPr>
        </p:nvSpPr>
        <p:spPr/>
        <p:txBody>
          <a:bodyPr/>
          <a:lstStyle/>
          <a:p>
            <a:fld id="{94340F50-858D-43F3-A350-707D6760DBE2}" type="datetimeFigureOut">
              <a:rPr lang="en-US" smtClean="0"/>
              <a:t>9/21/2024</a:t>
            </a:fld>
            <a:endParaRPr lang="en-US"/>
          </a:p>
        </p:txBody>
      </p:sp>
      <p:sp>
        <p:nvSpPr>
          <p:cNvPr id="6" name="Footer Placeholder 5">
            <a:extLst>
              <a:ext uri="{FF2B5EF4-FFF2-40B4-BE49-F238E27FC236}">
                <a16:creationId xmlns:a16="http://schemas.microsoft.com/office/drawing/2014/main" id="{329E93C0-5501-D5D1-F22A-869FC9541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1D745-CADF-9689-AF5F-B451634EF4F5}"/>
              </a:ext>
            </a:extLst>
          </p:cNvPr>
          <p:cNvSpPr>
            <a:spLocks noGrp="1"/>
          </p:cNvSpPr>
          <p:nvPr>
            <p:ph type="sldNum" sz="quarter" idx="12"/>
          </p:nvPr>
        </p:nvSpPr>
        <p:spPr/>
        <p:txBody>
          <a:bodyPr/>
          <a:lstStyle/>
          <a:p>
            <a:fld id="{B9861593-6790-4FD4-9173-A09358DD471E}" type="slidenum">
              <a:rPr lang="en-US" smtClean="0"/>
              <a:t>‹#›</a:t>
            </a:fld>
            <a:endParaRPr lang="en-US"/>
          </a:p>
        </p:txBody>
      </p:sp>
    </p:spTree>
    <p:extLst>
      <p:ext uri="{BB962C8B-B14F-4D97-AF65-F5344CB8AC3E}">
        <p14:creationId xmlns:p14="http://schemas.microsoft.com/office/powerpoint/2010/main" val="187248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EEBF-928D-3B67-8A03-EBF2923DE9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62069A-8288-EE55-F0F7-A7AA7C583F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2B53C-30E5-4264-0F72-2177276FD1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A186B-5977-06EC-38DA-08904D045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4FFD43-CDA8-FBF2-594E-89E7B277BE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B75F1F-0585-1270-B808-12FDEDBF7D8D}"/>
              </a:ext>
            </a:extLst>
          </p:cNvPr>
          <p:cNvSpPr>
            <a:spLocks noGrp="1"/>
          </p:cNvSpPr>
          <p:nvPr>
            <p:ph type="dt" sz="half" idx="10"/>
          </p:nvPr>
        </p:nvSpPr>
        <p:spPr/>
        <p:txBody>
          <a:bodyPr/>
          <a:lstStyle/>
          <a:p>
            <a:fld id="{94340F50-858D-43F3-A350-707D6760DBE2}" type="datetimeFigureOut">
              <a:rPr lang="en-US" smtClean="0"/>
              <a:t>9/21/2024</a:t>
            </a:fld>
            <a:endParaRPr lang="en-US"/>
          </a:p>
        </p:txBody>
      </p:sp>
      <p:sp>
        <p:nvSpPr>
          <p:cNvPr id="8" name="Footer Placeholder 7">
            <a:extLst>
              <a:ext uri="{FF2B5EF4-FFF2-40B4-BE49-F238E27FC236}">
                <a16:creationId xmlns:a16="http://schemas.microsoft.com/office/drawing/2014/main" id="{93EA4B4A-DD01-695C-7609-7715F691E1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3995C5-1C59-3D66-F4E7-A18AEAE1FEE2}"/>
              </a:ext>
            </a:extLst>
          </p:cNvPr>
          <p:cNvSpPr>
            <a:spLocks noGrp="1"/>
          </p:cNvSpPr>
          <p:nvPr>
            <p:ph type="sldNum" sz="quarter" idx="12"/>
          </p:nvPr>
        </p:nvSpPr>
        <p:spPr/>
        <p:txBody>
          <a:bodyPr/>
          <a:lstStyle/>
          <a:p>
            <a:fld id="{B9861593-6790-4FD4-9173-A09358DD471E}" type="slidenum">
              <a:rPr lang="en-US" smtClean="0"/>
              <a:t>‹#›</a:t>
            </a:fld>
            <a:endParaRPr lang="en-US"/>
          </a:p>
        </p:txBody>
      </p:sp>
    </p:spTree>
    <p:extLst>
      <p:ext uri="{BB962C8B-B14F-4D97-AF65-F5344CB8AC3E}">
        <p14:creationId xmlns:p14="http://schemas.microsoft.com/office/powerpoint/2010/main" val="3010801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4C5E-70B1-9E49-FEE7-0E5F13F4AC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1A68A8-479C-73EE-3D83-7937B43553FD}"/>
              </a:ext>
            </a:extLst>
          </p:cNvPr>
          <p:cNvSpPr>
            <a:spLocks noGrp="1"/>
          </p:cNvSpPr>
          <p:nvPr>
            <p:ph type="dt" sz="half" idx="10"/>
          </p:nvPr>
        </p:nvSpPr>
        <p:spPr/>
        <p:txBody>
          <a:bodyPr/>
          <a:lstStyle/>
          <a:p>
            <a:fld id="{94340F50-858D-43F3-A350-707D6760DBE2}" type="datetimeFigureOut">
              <a:rPr lang="en-US" smtClean="0"/>
              <a:t>9/21/2024</a:t>
            </a:fld>
            <a:endParaRPr lang="en-US"/>
          </a:p>
        </p:txBody>
      </p:sp>
      <p:sp>
        <p:nvSpPr>
          <p:cNvPr id="4" name="Footer Placeholder 3">
            <a:extLst>
              <a:ext uri="{FF2B5EF4-FFF2-40B4-BE49-F238E27FC236}">
                <a16:creationId xmlns:a16="http://schemas.microsoft.com/office/drawing/2014/main" id="{0F38C608-CB05-C695-E558-412C8FB519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DC0879-72E8-DF5B-8362-2BE8FA5AE01B}"/>
              </a:ext>
            </a:extLst>
          </p:cNvPr>
          <p:cNvSpPr>
            <a:spLocks noGrp="1"/>
          </p:cNvSpPr>
          <p:nvPr>
            <p:ph type="sldNum" sz="quarter" idx="12"/>
          </p:nvPr>
        </p:nvSpPr>
        <p:spPr/>
        <p:txBody>
          <a:bodyPr/>
          <a:lstStyle/>
          <a:p>
            <a:fld id="{B9861593-6790-4FD4-9173-A09358DD471E}" type="slidenum">
              <a:rPr lang="en-US" smtClean="0"/>
              <a:t>‹#›</a:t>
            </a:fld>
            <a:endParaRPr lang="en-US"/>
          </a:p>
        </p:txBody>
      </p:sp>
    </p:spTree>
    <p:extLst>
      <p:ext uri="{BB962C8B-B14F-4D97-AF65-F5344CB8AC3E}">
        <p14:creationId xmlns:p14="http://schemas.microsoft.com/office/powerpoint/2010/main" val="302180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E62E3-FDF7-540A-9006-F839278D59BD}"/>
              </a:ext>
            </a:extLst>
          </p:cNvPr>
          <p:cNvSpPr>
            <a:spLocks noGrp="1"/>
          </p:cNvSpPr>
          <p:nvPr>
            <p:ph type="dt" sz="half" idx="10"/>
          </p:nvPr>
        </p:nvSpPr>
        <p:spPr/>
        <p:txBody>
          <a:bodyPr/>
          <a:lstStyle/>
          <a:p>
            <a:fld id="{94340F50-858D-43F3-A350-707D6760DBE2}" type="datetimeFigureOut">
              <a:rPr lang="en-US" smtClean="0"/>
              <a:t>9/21/2024</a:t>
            </a:fld>
            <a:endParaRPr lang="en-US"/>
          </a:p>
        </p:txBody>
      </p:sp>
      <p:sp>
        <p:nvSpPr>
          <p:cNvPr id="3" name="Footer Placeholder 2">
            <a:extLst>
              <a:ext uri="{FF2B5EF4-FFF2-40B4-BE49-F238E27FC236}">
                <a16:creationId xmlns:a16="http://schemas.microsoft.com/office/drawing/2014/main" id="{F6736853-B8F9-BEDA-2025-D010E264EF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853270-B8EF-4422-8ECD-9BFB65696D3D}"/>
              </a:ext>
            </a:extLst>
          </p:cNvPr>
          <p:cNvSpPr>
            <a:spLocks noGrp="1"/>
          </p:cNvSpPr>
          <p:nvPr>
            <p:ph type="sldNum" sz="quarter" idx="12"/>
          </p:nvPr>
        </p:nvSpPr>
        <p:spPr/>
        <p:txBody>
          <a:bodyPr/>
          <a:lstStyle/>
          <a:p>
            <a:fld id="{B9861593-6790-4FD4-9173-A09358DD471E}" type="slidenum">
              <a:rPr lang="en-US" smtClean="0"/>
              <a:t>‹#›</a:t>
            </a:fld>
            <a:endParaRPr lang="en-US"/>
          </a:p>
        </p:txBody>
      </p:sp>
    </p:spTree>
    <p:extLst>
      <p:ext uri="{BB962C8B-B14F-4D97-AF65-F5344CB8AC3E}">
        <p14:creationId xmlns:p14="http://schemas.microsoft.com/office/powerpoint/2010/main" val="342036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0C92-65C1-35E0-9817-193BB8BF1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17E46A-62D8-34A3-C34D-6186CFD3F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3FFC98-680F-0061-74DA-077C484E1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C1E9E-FB72-A412-05EC-BD6DEC164120}"/>
              </a:ext>
            </a:extLst>
          </p:cNvPr>
          <p:cNvSpPr>
            <a:spLocks noGrp="1"/>
          </p:cNvSpPr>
          <p:nvPr>
            <p:ph type="dt" sz="half" idx="10"/>
          </p:nvPr>
        </p:nvSpPr>
        <p:spPr/>
        <p:txBody>
          <a:bodyPr/>
          <a:lstStyle/>
          <a:p>
            <a:fld id="{94340F50-858D-43F3-A350-707D6760DBE2}" type="datetimeFigureOut">
              <a:rPr lang="en-US" smtClean="0"/>
              <a:t>9/21/2024</a:t>
            </a:fld>
            <a:endParaRPr lang="en-US"/>
          </a:p>
        </p:txBody>
      </p:sp>
      <p:sp>
        <p:nvSpPr>
          <p:cNvPr id="6" name="Footer Placeholder 5">
            <a:extLst>
              <a:ext uri="{FF2B5EF4-FFF2-40B4-BE49-F238E27FC236}">
                <a16:creationId xmlns:a16="http://schemas.microsoft.com/office/drawing/2014/main" id="{72F03C3E-D10B-D64C-4722-2C90AE7D14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2DF00-B8A5-4E5C-5895-34704F1FBDC2}"/>
              </a:ext>
            </a:extLst>
          </p:cNvPr>
          <p:cNvSpPr>
            <a:spLocks noGrp="1"/>
          </p:cNvSpPr>
          <p:nvPr>
            <p:ph type="sldNum" sz="quarter" idx="12"/>
          </p:nvPr>
        </p:nvSpPr>
        <p:spPr/>
        <p:txBody>
          <a:bodyPr/>
          <a:lstStyle/>
          <a:p>
            <a:fld id="{B9861593-6790-4FD4-9173-A09358DD471E}" type="slidenum">
              <a:rPr lang="en-US" smtClean="0"/>
              <a:t>‹#›</a:t>
            </a:fld>
            <a:endParaRPr lang="en-US"/>
          </a:p>
        </p:txBody>
      </p:sp>
    </p:spTree>
    <p:extLst>
      <p:ext uri="{BB962C8B-B14F-4D97-AF65-F5344CB8AC3E}">
        <p14:creationId xmlns:p14="http://schemas.microsoft.com/office/powerpoint/2010/main" val="320606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62C7-0E86-5BC0-9369-30BD35EC1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26F105-EDEF-682A-3E60-C50F62648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10FC85-93B5-302D-BC19-AB4444274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61EA91-AAC8-3456-BB2C-17D3EAB7FF5A}"/>
              </a:ext>
            </a:extLst>
          </p:cNvPr>
          <p:cNvSpPr>
            <a:spLocks noGrp="1"/>
          </p:cNvSpPr>
          <p:nvPr>
            <p:ph type="dt" sz="half" idx="10"/>
          </p:nvPr>
        </p:nvSpPr>
        <p:spPr/>
        <p:txBody>
          <a:bodyPr/>
          <a:lstStyle/>
          <a:p>
            <a:fld id="{94340F50-858D-43F3-A350-707D6760DBE2}" type="datetimeFigureOut">
              <a:rPr lang="en-US" smtClean="0"/>
              <a:t>9/21/2024</a:t>
            </a:fld>
            <a:endParaRPr lang="en-US"/>
          </a:p>
        </p:txBody>
      </p:sp>
      <p:sp>
        <p:nvSpPr>
          <p:cNvPr id="6" name="Footer Placeholder 5">
            <a:extLst>
              <a:ext uri="{FF2B5EF4-FFF2-40B4-BE49-F238E27FC236}">
                <a16:creationId xmlns:a16="http://schemas.microsoft.com/office/drawing/2014/main" id="{103BE3FB-E2DE-21E3-83DD-9B60961EE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3F678E-E246-ED9D-76D6-3D2202164531}"/>
              </a:ext>
            </a:extLst>
          </p:cNvPr>
          <p:cNvSpPr>
            <a:spLocks noGrp="1"/>
          </p:cNvSpPr>
          <p:nvPr>
            <p:ph type="sldNum" sz="quarter" idx="12"/>
          </p:nvPr>
        </p:nvSpPr>
        <p:spPr/>
        <p:txBody>
          <a:bodyPr/>
          <a:lstStyle/>
          <a:p>
            <a:fld id="{B9861593-6790-4FD4-9173-A09358DD471E}" type="slidenum">
              <a:rPr lang="en-US" smtClean="0"/>
              <a:t>‹#›</a:t>
            </a:fld>
            <a:endParaRPr lang="en-US"/>
          </a:p>
        </p:txBody>
      </p:sp>
    </p:spTree>
    <p:extLst>
      <p:ext uri="{BB962C8B-B14F-4D97-AF65-F5344CB8AC3E}">
        <p14:creationId xmlns:p14="http://schemas.microsoft.com/office/powerpoint/2010/main" val="331808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0AD6E-9948-693C-2EA2-F65CF27B2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43D14D-34DF-6BE0-472A-CA560A13D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E83A3-5935-807F-817B-0026D06D0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340F50-858D-43F3-A350-707D6760DBE2}" type="datetimeFigureOut">
              <a:rPr lang="en-US" smtClean="0"/>
              <a:t>9/21/2024</a:t>
            </a:fld>
            <a:endParaRPr lang="en-US"/>
          </a:p>
        </p:txBody>
      </p:sp>
      <p:sp>
        <p:nvSpPr>
          <p:cNvPr id="5" name="Footer Placeholder 4">
            <a:extLst>
              <a:ext uri="{FF2B5EF4-FFF2-40B4-BE49-F238E27FC236}">
                <a16:creationId xmlns:a16="http://schemas.microsoft.com/office/drawing/2014/main" id="{F50076EC-EC65-AC12-D4BD-536A924E85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ACE550A-86DA-16D9-FC52-609340197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861593-6790-4FD4-9173-A09358DD471E}" type="slidenum">
              <a:rPr lang="en-US" smtClean="0"/>
              <a:t>‹#›</a:t>
            </a:fld>
            <a:endParaRPr lang="en-US"/>
          </a:p>
        </p:txBody>
      </p:sp>
    </p:spTree>
    <p:extLst>
      <p:ext uri="{BB962C8B-B14F-4D97-AF65-F5344CB8AC3E}">
        <p14:creationId xmlns:p14="http://schemas.microsoft.com/office/powerpoint/2010/main" val="3495022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itle 3">
            <a:extLst>
              <a:ext uri="{FF2B5EF4-FFF2-40B4-BE49-F238E27FC236}">
                <a16:creationId xmlns:a16="http://schemas.microsoft.com/office/drawing/2014/main" id="{31398502-2A8D-D2F1-98CA-02925BDDE908}"/>
              </a:ext>
            </a:extLst>
          </p:cNvPr>
          <p:cNvSpPr>
            <a:spLocks noGrp="1"/>
          </p:cNvSpPr>
          <p:nvPr>
            <p:ph type="ctrTitle"/>
          </p:nvPr>
        </p:nvSpPr>
        <p:spPr>
          <a:xfrm>
            <a:off x="1301261" y="590062"/>
            <a:ext cx="5409655" cy="2838938"/>
          </a:xfrm>
        </p:spPr>
        <p:txBody>
          <a:bodyPr>
            <a:normAutofit/>
          </a:bodyPr>
          <a:lstStyle/>
          <a:p>
            <a:pPr algn="l"/>
            <a:r>
              <a:rPr lang="en-US" sz="5200">
                <a:solidFill>
                  <a:srgbClr val="FFFFFF"/>
                </a:solidFill>
              </a:rPr>
              <a:t>Operating Systems Hardening: How to Guide</a:t>
            </a:r>
          </a:p>
        </p:txBody>
      </p:sp>
      <p:sp>
        <p:nvSpPr>
          <p:cNvPr id="5" name="Subtitle 4">
            <a:extLst>
              <a:ext uri="{FF2B5EF4-FFF2-40B4-BE49-F238E27FC236}">
                <a16:creationId xmlns:a16="http://schemas.microsoft.com/office/drawing/2014/main" id="{3F4EA3FD-B7DE-069C-7D66-2E57BC259998}"/>
              </a:ext>
            </a:extLst>
          </p:cNvPr>
          <p:cNvSpPr>
            <a:spLocks noGrp="1"/>
          </p:cNvSpPr>
          <p:nvPr>
            <p:ph type="subTitle" idx="1"/>
          </p:nvPr>
        </p:nvSpPr>
        <p:spPr>
          <a:xfrm>
            <a:off x="5642044" y="4698614"/>
            <a:ext cx="5088650" cy="1198120"/>
          </a:xfrm>
        </p:spPr>
        <p:txBody>
          <a:bodyPr>
            <a:normAutofit/>
          </a:bodyPr>
          <a:lstStyle/>
          <a:p>
            <a:pPr algn="r"/>
            <a:r>
              <a:rPr lang="en-US" sz="2000">
                <a:solidFill>
                  <a:srgbClr val="FFFFFF"/>
                </a:solidFill>
              </a:rPr>
              <a:t>Larry Baucum</a:t>
            </a:r>
          </a:p>
          <a:p>
            <a:pPr algn="r"/>
            <a:r>
              <a:rPr lang="en-US" sz="2000">
                <a:solidFill>
                  <a:srgbClr val="FFFFFF"/>
                </a:solidFill>
              </a:rPr>
              <a:t>9/21/2024</a:t>
            </a:r>
          </a:p>
          <a:p>
            <a:pPr algn="r"/>
            <a:r>
              <a:rPr lang="en-US" sz="2000">
                <a:solidFill>
                  <a:srgbClr val="FFFFFF"/>
                </a:solidFill>
              </a:rPr>
              <a:t>CTEC 450</a:t>
            </a: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92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4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4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4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00B2-8745-E072-BB11-785C5B490EB9}"/>
              </a:ext>
            </a:extLst>
          </p:cNvPr>
          <p:cNvSpPr>
            <a:spLocks noGrp="1"/>
          </p:cNvSpPr>
          <p:nvPr>
            <p:ph type="title"/>
          </p:nvPr>
        </p:nvSpPr>
        <p:spPr>
          <a:xfrm>
            <a:off x="630936" y="640823"/>
            <a:ext cx="3419856" cy="5583148"/>
          </a:xfrm>
        </p:spPr>
        <p:txBody>
          <a:bodyPr anchor="ctr">
            <a:normAutofit/>
          </a:bodyPr>
          <a:lstStyle/>
          <a:p>
            <a:r>
              <a:rPr lang="en-US" sz="5400"/>
              <a:t>Steps to Success – Network Security</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AFBD2D-4A1C-85B7-A2A0-DB1FFD1158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654296" y="648653"/>
            <a:ext cx="6894576" cy="3878198"/>
          </a:xfrm>
          <a:prstGeom prst="rect">
            <a:avLst/>
          </a:prstGeom>
          <a:noFill/>
        </p:spPr>
      </p:pic>
      <p:sp>
        <p:nvSpPr>
          <p:cNvPr id="3" name="Content Placeholder 2">
            <a:extLst>
              <a:ext uri="{FF2B5EF4-FFF2-40B4-BE49-F238E27FC236}">
                <a16:creationId xmlns:a16="http://schemas.microsoft.com/office/drawing/2014/main" id="{E6D8F04C-C6C0-B9F7-5C7A-83CCDD081EC2}"/>
              </a:ext>
            </a:extLst>
          </p:cNvPr>
          <p:cNvSpPr>
            <a:spLocks noGrp="1"/>
          </p:cNvSpPr>
          <p:nvPr>
            <p:ph idx="1"/>
          </p:nvPr>
        </p:nvSpPr>
        <p:spPr>
          <a:xfrm>
            <a:off x="4654296" y="4798577"/>
            <a:ext cx="6894576" cy="1428487"/>
          </a:xfrm>
        </p:spPr>
        <p:txBody>
          <a:bodyPr anchor="t">
            <a:normAutofit/>
          </a:bodyPr>
          <a:lstStyle/>
          <a:p>
            <a:r>
              <a:rPr lang="en-US" sz="2200"/>
              <a:t>Configure Firewalls</a:t>
            </a:r>
          </a:p>
        </p:txBody>
      </p:sp>
    </p:spTree>
    <p:extLst>
      <p:ext uri="{BB962C8B-B14F-4D97-AF65-F5344CB8AC3E}">
        <p14:creationId xmlns:p14="http://schemas.microsoft.com/office/powerpoint/2010/main" val="1049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449DE-EF1D-8539-D027-617CC7EF6217}"/>
              </a:ext>
            </a:extLst>
          </p:cNvPr>
          <p:cNvSpPr>
            <a:spLocks noGrp="1"/>
          </p:cNvSpPr>
          <p:nvPr>
            <p:ph type="title"/>
          </p:nvPr>
        </p:nvSpPr>
        <p:spPr>
          <a:xfrm>
            <a:off x="838200" y="365125"/>
            <a:ext cx="10515600" cy="1325563"/>
          </a:xfrm>
        </p:spPr>
        <p:txBody>
          <a:bodyPr>
            <a:normAutofit/>
          </a:bodyPr>
          <a:lstStyle/>
          <a:p>
            <a:r>
              <a:rPr lang="en-US" sz="5400"/>
              <a:t>Analysis</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AAA323-8BFF-D96E-F172-4C58337EB23E}"/>
              </a:ext>
            </a:extLst>
          </p:cNvPr>
          <p:cNvSpPr>
            <a:spLocks noGrp="1"/>
          </p:cNvSpPr>
          <p:nvPr>
            <p:ph idx="1"/>
          </p:nvPr>
        </p:nvSpPr>
        <p:spPr>
          <a:xfrm>
            <a:off x="838200" y="1929384"/>
            <a:ext cx="10515600" cy="4251960"/>
          </a:xfrm>
        </p:spPr>
        <p:txBody>
          <a:bodyPr>
            <a:normAutofit/>
          </a:bodyPr>
          <a:lstStyle/>
          <a:p>
            <a:r>
              <a:rPr lang="en-US" sz="2200"/>
              <a:t>I believe that the procedures outlined in my step-by-step guide section are good procedures to harden an operating system. The problem with my procedures is that there should be more of them. I provided the base level of each concept that was discussed, but a true modern security strategy will always involve many layers of defense to ensure that attacks can be mitigated properly and the attack surface is as small as it can be. The evidence of this is in the vulnerability scan I did after implementing my hardening procedures. There are still many vulnerabilities left unaddressed. I should add more layers of procedures to the ideas that are outlined in this document to improve the operating system hardening that was done in this guide. </a:t>
            </a:r>
          </a:p>
        </p:txBody>
      </p:sp>
    </p:spTree>
    <p:extLst>
      <p:ext uri="{BB962C8B-B14F-4D97-AF65-F5344CB8AC3E}">
        <p14:creationId xmlns:p14="http://schemas.microsoft.com/office/powerpoint/2010/main" val="57474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B0A4A3-5933-4F4F-6DFC-CDD4C99ED67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Vulnerability Scan - Software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1125D107-DF1F-D921-E2BD-9813109027B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654296" y="1386174"/>
            <a:ext cx="7214616" cy="4058220"/>
          </a:xfrm>
          <a:prstGeom prst="rect">
            <a:avLst/>
          </a:prstGeom>
          <a:noFill/>
        </p:spPr>
      </p:pic>
    </p:spTree>
    <p:extLst>
      <p:ext uri="{BB962C8B-B14F-4D97-AF65-F5344CB8AC3E}">
        <p14:creationId xmlns:p14="http://schemas.microsoft.com/office/powerpoint/2010/main" val="410605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19083-E081-BE75-72FC-361EE44B114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600" kern="1200">
                <a:solidFill>
                  <a:schemeClr val="tx1"/>
                </a:solidFill>
                <a:latin typeface="+mj-lt"/>
                <a:ea typeface="+mj-ea"/>
                <a:cs typeface="+mj-cs"/>
              </a:rPr>
              <a:t>Vulnerability Scan – Sys Misconfigurations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B61084C0-B20A-C8D8-83BC-EF40F41B64A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654296" y="1386174"/>
            <a:ext cx="7214616" cy="4058220"/>
          </a:xfrm>
          <a:prstGeom prst="rect">
            <a:avLst/>
          </a:prstGeom>
          <a:noFill/>
        </p:spPr>
      </p:pic>
    </p:spTree>
    <p:extLst>
      <p:ext uri="{BB962C8B-B14F-4D97-AF65-F5344CB8AC3E}">
        <p14:creationId xmlns:p14="http://schemas.microsoft.com/office/powerpoint/2010/main" val="149790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7F8D-9044-FD62-0433-C8A3EDC12315}"/>
              </a:ext>
            </a:extLst>
          </p:cNvPr>
          <p:cNvSpPr>
            <a:spLocks noGrp="1"/>
          </p:cNvSpPr>
          <p:nvPr>
            <p:ph type="title"/>
          </p:nvPr>
        </p:nvSpPr>
        <p:spPr/>
        <p:txBody>
          <a:bodyPr/>
          <a:lstStyle/>
          <a:p>
            <a:pPr algn="ctr"/>
            <a:r>
              <a:rPr lang="en-US"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br>
              <a:rPr lang="en-US" sz="40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464ABE6-BA46-9C60-738D-69CFF63202AF}"/>
              </a:ext>
            </a:extLst>
          </p:cNvPr>
          <p:cNvSpPr>
            <a:spLocks noGrp="1"/>
          </p:cNvSpPr>
          <p:nvPr>
            <p:ph idx="1"/>
          </p:nvPr>
        </p:nvSpPr>
        <p:spPr/>
        <p:txBody>
          <a:bodyPr>
            <a:normAutofit fontScale="92500" lnSpcReduction="10000"/>
          </a:bodyPr>
          <a:lstStyle/>
          <a:p>
            <a:pPr marL="360045" marR="0" indent="-360045"/>
            <a:r>
              <a:rPr lang="en-US" sz="2800" dirty="0">
                <a:effectLst/>
                <a:latin typeface="Times New Roman" panose="02020603050405020304" pitchFamily="18" charset="0"/>
                <a:ea typeface="Times New Roman" panose="02020603050405020304" pitchFamily="18" charset="0"/>
              </a:rPr>
              <a:t>Ninja, T. (2024, August 27). </a:t>
            </a:r>
            <a:r>
              <a:rPr lang="en-US" sz="2800" i="1" dirty="0">
                <a:effectLst/>
                <a:latin typeface="Times New Roman" panose="02020603050405020304" pitchFamily="18" charset="0"/>
                <a:ea typeface="Times New Roman" panose="02020603050405020304" pitchFamily="18" charset="0"/>
              </a:rPr>
              <a:t>Systems hardening best practices to reduce risk [checklist]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NinjaOne</a:t>
            </a:r>
            <a:r>
              <a:rPr lang="en-US" sz="2800" dirty="0">
                <a:effectLst/>
                <a:latin typeface="Times New Roman" panose="02020603050405020304" pitchFamily="18" charset="0"/>
                <a:ea typeface="Times New Roman" panose="02020603050405020304" pitchFamily="18" charset="0"/>
              </a:rPr>
              <a:t>. https://www.ninjaone.com/blog/complete-guide-to-systems-hardening/ </a:t>
            </a:r>
          </a:p>
          <a:p>
            <a:pPr marL="360045" marR="0" indent="-360045"/>
            <a:r>
              <a:rPr lang="en-US" sz="2800" dirty="0">
                <a:effectLst/>
                <a:latin typeface="Times New Roman" panose="02020603050405020304" pitchFamily="18" charset="0"/>
                <a:ea typeface="Times New Roman" panose="02020603050405020304" pitchFamily="18" charset="0"/>
              </a:rPr>
              <a:t>Perception Point. (2024, September 3). </a:t>
            </a:r>
            <a:r>
              <a:rPr lang="en-US" sz="2800" i="1" dirty="0" err="1">
                <a:effectLst/>
                <a:latin typeface="Times New Roman" panose="02020603050405020304" pitchFamily="18" charset="0"/>
                <a:ea typeface="Times New Roman" panose="02020603050405020304" pitchFamily="18" charset="0"/>
              </a:rPr>
              <a:t>Os</a:t>
            </a:r>
            <a:r>
              <a:rPr lang="en-US" sz="2800" i="1" dirty="0">
                <a:effectLst/>
                <a:latin typeface="Times New Roman" panose="02020603050405020304" pitchFamily="18" charset="0"/>
                <a:ea typeface="Times New Roman" panose="02020603050405020304" pitchFamily="18" charset="0"/>
              </a:rPr>
              <a:t> hardening: 15 best practices</a:t>
            </a:r>
            <a:r>
              <a:rPr lang="en-US" sz="2800" dirty="0">
                <a:effectLst/>
                <a:latin typeface="Times New Roman" panose="02020603050405020304" pitchFamily="18" charset="0"/>
                <a:ea typeface="Times New Roman" panose="02020603050405020304" pitchFamily="18" charset="0"/>
              </a:rPr>
              <a:t>. https://perception-point.io/guides/os-isolation/os-hardening-10-best-practices/ </a:t>
            </a:r>
          </a:p>
          <a:p>
            <a:pPr marL="360045" marR="0" indent="-360045"/>
            <a:r>
              <a:rPr lang="en-US" sz="2800" dirty="0">
                <a:effectLst/>
                <a:latin typeface="Times New Roman" panose="02020603050405020304" pitchFamily="18" charset="0"/>
                <a:ea typeface="Times New Roman" panose="02020603050405020304" pitchFamily="18" charset="0"/>
              </a:rPr>
              <a:t>Intel. (n.d.). </a:t>
            </a:r>
            <a:r>
              <a:rPr lang="en-US" sz="2800" i="1" dirty="0">
                <a:effectLst/>
                <a:latin typeface="Times New Roman" panose="02020603050405020304" pitchFamily="18" charset="0"/>
                <a:ea typeface="Times New Roman" panose="02020603050405020304" pitchFamily="18" charset="0"/>
              </a:rPr>
              <a:t>What is patch management? benefits and best practices</a:t>
            </a:r>
            <a:r>
              <a:rPr lang="en-US" sz="2800" dirty="0">
                <a:effectLst/>
                <a:latin typeface="Times New Roman" panose="02020603050405020304" pitchFamily="18" charset="0"/>
                <a:ea typeface="Times New Roman" panose="02020603050405020304" pitchFamily="18" charset="0"/>
              </a:rPr>
              <a:t>. https://www.intel.com/content/www/us/en/business/enterprise-computers/resources/patch-management.html </a:t>
            </a:r>
          </a:p>
          <a:p>
            <a:pPr marL="360045" marR="0" indent="-360045"/>
            <a:r>
              <a:rPr lang="en-US" sz="2800" dirty="0">
                <a:effectLst/>
                <a:latin typeface="Times New Roman" panose="02020603050405020304" pitchFamily="18" charset="0"/>
                <a:ea typeface="Times New Roman" panose="02020603050405020304" pitchFamily="18" charset="0"/>
              </a:rPr>
              <a:t>Fortinet. (n.d.). </a:t>
            </a:r>
            <a:r>
              <a:rPr lang="en-US" sz="2800" i="1" dirty="0">
                <a:effectLst/>
                <a:latin typeface="Times New Roman" panose="02020603050405020304" pitchFamily="18" charset="0"/>
                <a:ea typeface="Times New Roman" panose="02020603050405020304" pitchFamily="18" charset="0"/>
              </a:rPr>
              <a:t>What is network security? definition and types</a:t>
            </a:r>
            <a:r>
              <a:rPr lang="en-US" sz="2800" dirty="0">
                <a:effectLst/>
                <a:latin typeface="Times New Roman" panose="02020603050405020304" pitchFamily="18" charset="0"/>
                <a:ea typeface="Times New Roman" panose="02020603050405020304" pitchFamily="18" charset="0"/>
              </a:rPr>
              <a:t>. https://www.fortinet.com/resources/cyberglossary/what-is-network-security </a:t>
            </a:r>
          </a:p>
          <a:p>
            <a:endParaRPr lang="en-US" dirty="0"/>
          </a:p>
        </p:txBody>
      </p:sp>
    </p:spTree>
    <p:extLst>
      <p:ext uri="{BB962C8B-B14F-4D97-AF65-F5344CB8AC3E}">
        <p14:creationId xmlns:p14="http://schemas.microsoft.com/office/powerpoint/2010/main" val="75753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2553E62-BA54-0F66-699B-8A2D1992D65A}"/>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Introduction</a:t>
            </a:r>
          </a:p>
        </p:txBody>
      </p:sp>
      <p:sp>
        <p:nvSpPr>
          <p:cNvPr id="3" name="Content Placeholder 2">
            <a:extLst>
              <a:ext uri="{FF2B5EF4-FFF2-40B4-BE49-F238E27FC236}">
                <a16:creationId xmlns:a16="http://schemas.microsoft.com/office/drawing/2014/main" id="{92C273F9-98E4-7914-02AA-C387013EFF9C}"/>
              </a:ext>
            </a:extLst>
          </p:cNvPr>
          <p:cNvSpPr>
            <a:spLocks noGrp="1"/>
          </p:cNvSpPr>
          <p:nvPr>
            <p:ph idx="1"/>
          </p:nvPr>
        </p:nvSpPr>
        <p:spPr>
          <a:xfrm>
            <a:off x="838200" y="2586789"/>
            <a:ext cx="10515600" cy="3590174"/>
          </a:xfrm>
        </p:spPr>
        <p:txBody>
          <a:bodyPr>
            <a:normAutofit/>
          </a:bodyPr>
          <a:lstStyle/>
          <a:p>
            <a:pPr marL="0" marR="0" indent="0">
              <a:spcBef>
                <a:spcPts val="0"/>
              </a:spcBef>
              <a:spcAft>
                <a:spcPts val="800"/>
              </a:spcAft>
              <a:buNone/>
            </a:pPr>
            <a:r>
              <a:rPr lang="en-US" sz="2200" kern="100">
                <a:effectLst/>
                <a:latin typeface="Times New Roman" panose="02020603050405020304" pitchFamily="18" charset="0"/>
                <a:ea typeface="Aptos" panose="020B0004020202020204" pitchFamily="34" charset="0"/>
                <a:cs typeface="Times New Roman" panose="02020603050405020304" pitchFamily="18" charset="0"/>
              </a:rPr>
              <a:t>Systems hardening is the methods, strategies, and tools used to harden a system against threats (Ninja, 2024). Hardening means that you are decreasing the ways that your system could be attacked by reducing the number of vulnerabilities that your system has (Ninja, 2024). In this guide, we will focus on hardening an operating system. We will go through methods and steps to harden System Configuration, User Management, Access Control, Patch Management, and Network Security to lessen the attack surface of an operating system. After laying out the methods and steps involved, we will apply them to a virtualized Windows 10 environment and analyze the steps applied using a vulnerability scanner to measure the effectiveness of the methods.</a:t>
            </a:r>
            <a:endParaRPr lang="en-US" sz="2200" kern="100">
              <a:effectLst/>
              <a:latin typeface="Aptos" panose="020B0004020202020204" pitchFamily="34" charset="0"/>
              <a:ea typeface="Aptos" panose="020B0004020202020204" pitchFamily="34" charset="0"/>
              <a:cs typeface="Times New Roman" panose="02020603050405020304" pitchFamily="18" charset="0"/>
            </a:endParaRPr>
          </a:p>
          <a:p>
            <a:endParaRPr lang="en-US" sz="2200"/>
          </a:p>
        </p:txBody>
      </p:sp>
    </p:spTree>
    <p:extLst>
      <p:ext uri="{BB962C8B-B14F-4D97-AF65-F5344CB8AC3E}">
        <p14:creationId xmlns:p14="http://schemas.microsoft.com/office/powerpoint/2010/main" val="364467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2553E62-BA54-0F66-699B-8A2D1992D65A}"/>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Core OS Areas</a:t>
            </a:r>
          </a:p>
        </p:txBody>
      </p:sp>
      <p:sp>
        <p:nvSpPr>
          <p:cNvPr id="17" name="Content Placeholder 2">
            <a:extLst>
              <a:ext uri="{FF2B5EF4-FFF2-40B4-BE49-F238E27FC236}">
                <a16:creationId xmlns:a16="http://schemas.microsoft.com/office/drawing/2014/main" id="{92C273F9-98E4-7914-02AA-C387013EFF9C}"/>
              </a:ext>
            </a:extLst>
          </p:cNvPr>
          <p:cNvSpPr>
            <a:spLocks noGrp="1"/>
          </p:cNvSpPr>
          <p:nvPr>
            <p:ph idx="1"/>
          </p:nvPr>
        </p:nvSpPr>
        <p:spPr>
          <a:xfrm>
            <a:off x="838200" y="2586789"/>
            <a:ext cx="10515600" cy="3590174"/>
          </a:xfrm>
        </p:spPr>
        <p:txBody>
          <a:bodyPr>
            <a:normAutofit/>
          </a:bodyPr>
          <a:lstStyle/>
          <a:p>
            <a:r>
              <a:rPr lang="en-US" sz="2000"/>
              <a:t>System Configuration - System configuration involves the settings that determine how your system runs. </a:t>
            </a:r>
          </a:p>
          <a:p>
            <a:r>
              <a:rPr lang="en-US" sz="2000"/>
              <a:t>User Management - User Management involves managing user accounts and permissions. </a:t>
            </a:r>
          </a:p>
          <a:p>
            <a:r>
              <a:rPr lang="en-US" sz="2000"/>
              <a:t>Access Control - Access Control involves managing who or what has access to your system. </a:t>
            </a:r>
          </a:p>
          <a:p>
            <a:r>
              <a:rPr lang="en-US" sz="2000"/>
              <a:t>Patch Management - Patch Management is the process of keeping computers updated to lessen the attack surface (Intel, 2024). </a:t>
            </a:r>
          </a:p>
          <a:p>
            <a:r>
              <a:rPr lang="en-US" sz="2000"/>
              <a:t>Network Security - Network Security is ensuring that your network is protected against cyber-attacks by using policies, procedures, and people to safeguard your network (Fortinet, 2024). </a:t>
            </a:r>
          </a:p>
        </p:txBody>
      </p:sp>
    </p:spTree>
    <p:extLst>
      <p:ext uri="{BB962C8B-B14F-4D97-AF65-F5344CB8AC3E}">
        <p14:creationId xmlns:p14="http://schemas.microsoft.com/office/powerpoint/2010/main" val="385142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282E431-4843-D4A3-31DD-E80AA2BF3C0E}"/>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Procedures</a:t>
            </a:r>
          </a:p>
        </p:txBody>
      </p:sp>
      <p:sp>
        <p:nvSpPr>
          <p:cNvPr id="13" name="Content Placeholder 2">
            <a:extLst>
              <a:ext uri="{FF2B5EF4-FFF2-40B4-BE49-F238E27FC236}">
                <a16:creationId xmlns:a16="http://schemas.microsoft.com/office/drawing/2014/main" id="{9AF10876-C1B7-0BCA-F587-B3734627CC97}"/>
              </a:ext>
            </a:extLst>
          </p:cNvPr>
          <p:cNvSpPr>
            <a:spLocks noGrp="1"/>
          </p:cNvSpPr>
          <p:nvPr>
            <p:ph idx="1"/>
          </p:nvPr>
        </p:nvSpPr>
        <p:spPr>
          <a:xfrm>
            <a:off x="838200" y="2586789"/>
            <a:ext cx="10515600" cy="3590174"/>
          </a:xfrm>
        </p:spPr>
        <p:txBody>
          <a:bodyPr>
            <a:normAutofit/>
          </a:bodyPr>
          <a:lstStyle/>
          <a:p>
            <a:r>
              <a:rPr lang="en-US" sz="1700"/>
              <a:t>Remove Unnecessary Software – any software that is not used in your system's necessary functions should be removed. </a:t>
            </a:r>
          </a:p>
          <a:p>
            <a:r>
              <a:rPr lang="en-US" sz="1700"/>
              <a:t>Disable Unnecessary Services – Only allowing services to run that are necessary to the user's organizational function. </a:t>
            </a:r>
          </a:p>
          <a:p>
            <a:r>
              <a:rPr lang="en-US" sz="1700"/>
              <a:t>Create limited user accounts – Creating user accounts that are only able to access what is necessary for the user's job. </a:t>
            </a:r>
          </a:p>
          <a:p>
            <a:r>
              <a:rPr lang="en-US" sz="1700"/>
              <a:t>Application Whitelisting – Whitelisting applications only allow applications that are designated as trusted (Perception Point, 2024). </a:t>
            </a:r>
          </a:p>
          <a:p>
            <a:r>
              <a:rPr lang="en-US" sz="1700"/>
              <a:t>Automate Patch Management – Automating patch management involves using a tool to manage when and what updates are installed. </a:t>
            </a:r>
          </a:p>
          <a:p>
            <a:r>
              <a:rPr lang="en-US" sz="1700"/>
              <a:t>Configure Firewalls – Configuring firewalls will control who can access your network by setting firewall rules. </a:t>
            </a:r>
          </a:p>
        </p:txBody>
      </p:sp>
    </p:spTree>
    <p:extLst>
      <p:ext uri="{BB962C8B-B14F-4D97-AF65-F5344CB8AC3E}">
        <p14:creationId xmlns:p14="http://schemas.microsoft.com/office/powerpoint/2010/main" val="22003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00B2-8745-E072-BB11-785C5B490EB9}"/>
              </a:ext>
            </a:extLst>
          </p:cNvPr>
          <p:cNvSpPr>
            <a:spLocks noGrp="1"/>
          </p:cNvSpPr>
          <p:nvPr>
            <p:ph type="title"/>
          </p:nvPr>
        </p:nvSpPr>
        <p:spPr>
          <a:xfrm>
            <a:off x="630936" y="640823"/>
            <a:ext cx="3419856" cy="5583148"/>
          </a:xfrm>
        </p:spPr>
        <p:txBody>
          <a:bodyPr anchor="ctr">
            <a:normAutofit/>
          </a:bodyPr>
          <a:lstStyle/>
          <a:p>
            <a:r>
              <a:rPr lang="en-US" sz="4600"/>
              <a:t>Steps to Success – System Configuration </a:t>
            </a:r>
          </a:p>
        </p:txBody>
      </p:sp>
      <p:sp>
        <p:nvSpPr>
          <p:cNvPr id="2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AED2A06-1A16-A1FB-DBCB-0A1DE96BF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654296" y="648653"/>
            <a:ext cx="6894576" cy="3878198"/>
          </a:xfrm>
          <a:prstGeom prst="rect">
            <a:avLst/>
          </a:prstGeom>
          <a:noFill/>
        </p:spPr>
      </p:pic>
      <p:sp>
        <p:nvSpPr>
          <p:cNvPr id="6" name="Content Placeholder 5">
            <a:extLst>
              <a:ext uri="{FF2B5EF4-FFF2-40B4-BE49-F238E27FC236}">
                <a16:creationId xmlns:a16="http://schemas.microsoft.com/office/drawing/2014/main" id="{D6089F3E-2AB8-29B5-92DB-E0D461740488}"/>
              </a:ext>
            </a:extLst>
          </p:cNvPr>
          <p:cNvSpPr>
            <a:spLocks noGrp="1"/>
          </p:cNvSpPr>
          <p:nvPr>
            <p:ph idx="1"/>
          </p:nvPr>
        </p:nvSpPr>
        <p:spPr>
          <a:xfrm>
            <a:off x="4654296" y="4798577"/>
            <a:ext cx="6894576" cy="1428487"/>
          </a:xfrm>
        </p:spPr>
        <p:txBody>
          <a:bodyPr anchor="t">
            <a:normAutofit/>
          </a:bodyPr>
          <a:lstStyle/>
          <a:p>
            <a:r>
              <a:rPr lang="en-US" sz="2200"/>
              <a:t>Remove Unnecessary Software</a:t>
            </a:r>
          </a:p>
          <a:p>
            <a:endParaRPr lang="en-US" sz="2200"/>
          </a:p>
        </p:txBody>
      </p:sp>
    </p:spTree>
    <p:extLst>
      <p:ext uri="{BB962C8B-B14F-4D97-AF65-F5344CB8AC3E}">
        <p14:creationId xmlns:p14="http://schemas.microsoft.com/office/powerpoint/2010/main" val="383708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00B2-8745-E072-BB11-785C5B490EB9}"/>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600" kern="1200">
                <a:latin typeface="+mj-lt"/>
                <a:ea typeface="+mj-ea"/>
                <a:cs typeface="+mj-cs"/>
              </a:rPr>
              <a:t>Steps to Success – System Configuration </a:t>
            </a:r>
          </a:p>
        </p:txBody>
      </p:sp>
      <p:sp>
        <p:nvSpPr>
          <p:cNvPr id="2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5D4383D-A1A0-C18B-0E6E-978E846E1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654296" y="648653"/>
            <a:ext cx="6894576" cy="3878198"/>
          </a:xfrm>
          <a:prstGeom prst="rect">
            <a:avLst/>
          </a:prstGeom>
          <a:noFill/>
        </p:spPr>
      </p:pic>
      <p:sp>
        <p:nvSpPr>
          <p:cNvPr id="3" name="Content Placeholder 2">
            <a:extLst>
              <a:ext uri="{FF2B5EF4-FFF2-40B4-BE49-F238E27FC236}">
                <a16:creationId xmlns:a16="http://schemas.microsoft.com/office/drawing/2014/main" id="{E6D8F04C-C6C0-B9F7-5C7A-83CCDD081EC2}"/>
              </a:ext>
            </a:extLst>
          </p:cNvPr>
          <p:cNvSpPr>
            <a:spLocks noGrp="1"/>
          </p:cNvSpPr>
          <p:nvPr>
            <p:ph idx="1"/>
          </p:nvPr>
        </p:nvSpPr>
        <p:spPr>
          <a:xfrm>
            <a:off x="4654296" y="4798577"/>
            <a:ext cx="6894576" cy="1428487"/>
          </a:xfrm>
        </p:spPr>
        <p:txBody>
          <a:bodyPr vert="horz" lIns="91440" tIns="45720" rIns="91440" bIns="45720" rtlCol="0" anchor="t">
            <a:normAutofit/>
          </a:bodyPr>
          <a:lstStyle/>
          <a:p>
            <a:pPr marL="0" indent="0">
              <a:buNone/>
            </a:pPr>
            <a:r>
              <a:rPr lang="en-US" sz="2200" kern="1200">
                <a:latin typeface="+mn-lt"/>
                <a:ea typeface="+mn-ea"/>
                <a:cs typeface="+mn-cs"/>
              </a:rPr>
              <a:t>Disable Unnecessary Services</a:t>
            </a:r>
          </a:p>
        </p:txBody>
      </p:sp>
    </p:spTree>
    <p:extLst>
      <p:ext uri="{BB962C8B-B14F-4D97-AF65-F5344CB8AC3E}">
        <p14:creationId xmlns:p14="http://schemas.microsoft.com/office/powerpoint/2010/main" val="186123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00B2-8745-E072-BB11-785C5B490EB9}"/>
              </a:ext>
            </a:extLst>
          </p:cNvPr>
          <p:cNvSpPr>
            <a:spLocks noGrp="1"/>
          </p:cNvSpPr>
          <p:nvPr>
            <p:ph type="title"/>
          </p:nvPr>
        </p:nvSpPr>
        <p:spPr>
          <a:xfrm>
            <a:off x="630936" y="640823"/>
            <a:ext cx="3419856" cy="5583148"/>
          </a:xfrm>
        </p:spPr>
        <p:txBody>
          <a:bodyPr anchor="ctr">
            <a:normAutofit/>
          </a:bodyPr>
          <a:lstStyle/>
          <a:p>
            <a:r>
              <a:rPr lang="en-US" sz="4600"/>
              <a:t>Steps to Success – User Management </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5936832-3CBF-EFE0-DCD9-32775CFC39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654296" y="648653"/>
            <a:ext cx="6894576" cy="3878198"/>
          </a:xfrm>
          <a:prstGeom prst="rect">
            <a:avLst/>
          </a:prstGeom>
          <a:noFill/>
        </p:spPr>
      </p:pic>
      <p:sp>
        <p:nvSpPr>
          <p:cNvPr id="3" name="Content Placeholder 2">
            <a:extLst>
              <a:ext uri="{FF2B5EF4-FFF2-40B4-BE49-F238E27FC236}">
                <a16:creationId xmlns:a16="http://schemas.microsoft.com/office/drawing/2014/main" id="{E6D8F04C-C6C0-B9F7-5C7A-83CCDD081EC2}"/>
              </a:ext>
            </a:extLst>
          </p:cNvPr>
          <p:cNvSpPr>
            <a:spLocks noGrp="1"/>
          </p:cNvSpPr>
          <p:nvPr>
            <p:ph idx="1"/>
          </p:nvPr>
        </p:nvSpPr>
        <p:spPr>
          <a:xfrm>
            <a:off x="4654296" y="4798577"/>
            <a:ext cx="6894576" cy="1428487"/>
          </a:xfrm>
        </p:spPr>
        <p:txBody>
          <a:bodyPr anchor="t">
            <a:normAutofit/>
          </a:bodyPr>
          <a:lstStyle/>
          <a:p>
            <a:r>
              <a:rPr lang="en-US" sz="2200"/>
              <a:t>Create Limited User Accounts</a:t>
            </a:r>
          </a:p>
        </p:txBody>
      </p:sp>
    </p:spTree>
    <p:extLst>
      <p:ext uri="{BB962C8B-B14F-4D97-AF65-F5344CB8AC3E}">
        <p14:creationId xmlns:p14="http://schemas.microsoft.com/office/powerpoint/2010/main" val="390679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00B2-8745-E072-BB11-785C5B490EB9}"/>
              </a:ext>
            </a:extLst>
          </p:cNvPr>
          <p:cNvSpPr>
            <a:spLocks noGrp="1"/>
          </p:cNvSpPr>
          <p:nvPr>
            <p:ph type="title"/>
          </p:nvPr>
        </p:nvSpPr>
        <p:spPr>
          <a:xfrm>
            <a:off x="630936" y="640823"/>
            <a:ext cx="3419856" cy="5583148"/>
          </a:xfrm>
        </p:spPr>
        <p:txBody>
          <a:bodyPr anchor="ctr">
            <a:normAutofit/>
          </a:bodyPr>
          <a:lstStyle/>
          <a:p>
            <a:r>
              <a:rPr lang="en-US" sz="5400"/>
              <a:t>Steps to Success – Access Control</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CAAAE8C7-1D7D-B422-8646-14ECE8ED52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654296" y="648653"/>
            <a:ext cx="6894576" cy="3878198"/>
          </a:xfrm>
          <a:prstGeom prst="rect">
            <a:avLst/>
          </a:prstGeom>
          <a:noFill/>
        </p:spPr>
      </p:pic>
      <p:sp>
        <p:nvSpPr>
          <p:cNvPr id="3" name="Content Placeholder 2">
            <a:extLst>
              <a:ext uri="{FF2B5EF4-FFF2-40B4-BE49-F238E27FC236}">
                <a16:creationId xmlns:a16="http://schemas.microsoft.com/office/drawing/2014/main" id="{E6D8F04C-C6C0-B9F7-5C7A-83CCDD081EC2}"/>
              </a:ext>
            </a:extLst>
          </p:cNvPr>
          <p:cNvSpPr>
            <a:spLocks noGrp="1"/>
          </p:cNvSpPr>
          <p:nvPr>
            <p:ph idx="1"/>
          </p:nvPr>
        </p:nvSpPr>
        <p:spPr>
          <a:xfrm>
            <a:off x="4654296" y="4798577"/>
            <a:ext cx="6894576" cy="1428487"/>
          </a:xfrm>
        </p:spPr>
        <p:txBody>
          <a:bodyPr anchor="t">
            <a:normAutofit/>
          </a:bodyPr>
          <a:lstStyle/>
          <a:p>
            <a:r>
              <a:rPr lang="en-US" sz="2200"/>
              <a:t>Application Whitelisting</a:t>
            </a:r>
          </a:p>
        </p:txBody>
      </p:sp>
    </p:spTree>
    <p:extLst>
      <p:ext uri="{BB962C8B-B14F-4D97-AF65-F5344CB8AC3E}">
        <p14:creationId xmlns:p14="http://schemas.microsoft.com/office/powerpoint/2010/main" val="4850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00B2-8745-E072-BB11-785C5B490EB9}"/>
              </a:ext>
            </a:extLst>
          </p:cNvPr>
          <p:cNvSpPr>
            <a:spLocks noGrp="1"/>
          </p:cNvSpPr>
          <p:nvPr>
            <p:ph type="title"/>
          </p:nvPr>
        </p:nvSpPr>
        <p:spPr>
          <a:xfrm>
            <a:off x="630936" y="640823"/>
            <a:ext cx="3419856" cy="5583148"/>
          </a:xfrm>
        </p:spPr>
        <p:txBody>
          <a:bodyPr anchor="ctr">
            <a:normAutofit/>
          </a:bodyPr>
          <a:lstStyle/>
          <a:p>
            <a:r>
              <a:rPr lang="en-US" sz="4600"/>
              <a:t>Steps to Success – Patch Management</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1EAE3B0-4A15-C21C-A4E3-643648915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654296" y="648653"/>
            <a:ext cx="6894576" cy="3878198"/>
          </a:xfrm>
          <a:prstGeom prst="rect">
            <a:avLst/>
          </a:prstGeom>
          <a:noFill/>
        </p:spPr>
      </p:pic>
      <p:sp>
        <p:nvSpPr>
          <p:cNvPr id="3" name="Content Placeholder 2">
            <a:extLst>
              <a:ext uri="{FF2B5EF4-FFF2-40B4-BE49-F238E27FC236}">
                <a16:creationId xmlns:a16="http://schemas.microsoft.com/office/drawing/2014/main" id="{E6D8F04C-C6C0-B9F7-5C7A-83CCDD081EC2}"/>
              </a:ext>
            </a:extLst>
          </p:cNvPr>
          <p:cNvSpPr>
            <a:spLocks noGrp="1"/>
          </p:cNvSpPr>
          <p:nvPr>
            <p:ph idx="1"/>
          </p:nvPr>
        </p:nvSpPr>
        <p:spPr>
          <a:xfrm>
            <a:off x="4654296" y="4798577"/>
            <a:ext cx="6894576" cy="1428487"/>
          </a:xfrm>
        </p:spPr>
        <p:txBody>
          <a:bodyPr anchor="t">
            <a:normAutofit/>
          </a:bodyPr>
          <a:lstStyle/>
          <a:p>
            <a:r>
              <a:rPr lang="en-US" sz="2200"/>
              <a:t>Automate Patch Management</a:t>
            </a:r>
          </a:p>
        </p:txBody>
      </p:sp>
    </p:spTree>
    <p:extLst>
      <p:ext uri="{BB962C8B-B14F-4D97-AF65-F5344CB8AC3E}">
        <p14:creationId xmlns:p14="http://schemas.microsoft.com/office/powerpoint/2010/main" val="1579272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693</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Times New Roman</vt:lpstr>
      <vt:lpstr>Office Theme</vt:lpstr>
      <vt:lpstr>Operating Systems Hardening: How to Guide</vt:lpstr>
      <vt:lpstr>Introduction</vt:lpstr>
      <vt:lpstr>Core OS Areas</vt:lpstr>
      <vt:lpstr>Procedures</vt:lpstr>
      <vt:lpstr>Steps to Success – System Configuration </vt:lpstr>
      <vt:lpstr>Steps to Success – System Configuration </vt:lpstr>
      <vt:lpstr>Steps to Success – User Management </vt:lpstr>
      <vt:lpstr>Steps to Success – Access Control</vt:lpstr>
      <vt:lpstr>Steps to Success – Patch Management</vt:lpstr>
      <vt:lpstr>Steps to Success – Network Security</vt:lpstr>
      <vt:lpstr>Analysis</vt:lpstr>
      <vt:lpstr>Vulnerability Scan - Software</vt:lpstr>
      <vt:lpstr>Vulnerability Scan – Sys Misconfigurations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larry baucum</dc:creator>
  <cp:lastModifiedBy>larry baucum</cp:lastModifiedBy>
  <cp:revision>1</cp:revision>
  <dcterms:created xsi:type="dcterms:W3CDTF">2024-09-22T03:35:35Z</dcterms:created>
  <dcterms:modified xsi:type="dcterms:W3CDTF">2024-09-22T03:59:19Z</dcterms:modified>
</cp:coreProperties>
</file>