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2770C-70A4-4314-AC1A-92362A6EFE44}" v="264" dt="2024-09-28T22:06:18.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baucum" userId="ce1ac23ad0661a98" providerId="LiveId" clId="{39F2770C-70A4-4314-AC1A-92362A6EFE44}"/>
    <pc:docChg chg="undo redo custSel addSld modSld">
      <pc:chgData name="larry baucum" userId="ce1ac23ad0661a98" providerId="LiveId" clId="{39F2770C-70A4-4314-AC1A-92362A6EFE44}" dt="2024-09-28T22:12:44.918" v="7057" actId="14100"/>
      <pc:docMkLst>
        <pc:docMk/>
      </pc:docMkLst>
      <pc:sldChg chg="addSp delSp modSp mod setBg addAnim delAnim setClrOvrMap delDesignElem">
        <pc:chgData name="larry baucum" userId="ce1ac23ad0661a98" providerId="LiveId" clId="{39F2770C-70A4-4314-AC1A-92362A6EFE44}" dt="2024-09-28T14:30:46.062" v="3581"/>
        <pc:sldMkLst>
          <pc:docMk/>
          <pc:sldMk cId="3148484083" sldId="256"/>
        </pc:sldMkLst>
        <pc:spChg chg="mod">
          <ac:chgData name="larry baucum" userId="ce1ac23ad0661a98" providerId="LiveId" clId="{39F2770C-70A4-4314-AC1A-92362A6EFE44}" dt="2024-09-28T12:44:09.664" v="2745" actId="26606"/>
          <ac:spMkLst>
            <pc:docMk/>
            <pc:sldMk cId="3148484083" sldId="256"/>
            <ac:spMk id="2" creationId="{F76C358E-2C01-FC54-8102-E19CB3667705}"/>
          </ac:spMkLst>
        </pc:spChg>
        <pc:spChg chg="mod">
          <ac:chgData name="larry baucum" userId="ce1ac23ad0661a98" providerId="LiveId" clId="{39F2770C-70A4-4314-AC1A-92362A6EFE44}" dt="2024-09-28T12:44:09.664" v="2745" actId="26606"/>
          <ac:spMkLst>
            <pc:docMk/>
            <pc:sldMk cId="3148484083" sldId="256"/>
            <ac:spMk id="3" creationId="{10F1B1A8-9140-849C-FB29-346CEECCAE7F}"/>
          </ac:spMkLst>
        </pc:spChg>
        <pc:spChg chg="add del">
          <ac:chgData name="larry baucum" userId="ce1ac23ad0661a98" providerId="LiveId" clId="{39F2770C-70A4-4314-AC1A-92362A6EFE44}" dt="2024-09-28T12:42:10.804" v="2716" actId="26606"/>
          <ac:spMkLst>
            <pc:docMk/>
            <pc:sldMk cId="3148484083" sldId="256"/>
            <ac:spMk id="8" creationId="{6F5A5072-7B47-4D32-B52A-4EBBF590B8A5}"/>
          </ac:spMkLst>
        </pc:spChg>
        <pc:spChg chg="add del">
          <ac:chgData name="larry baucum" userId="ce1ac23ad0661a98" providerId="LiveId" clId="{39F2770C-70A4-4314-AC1A-92362A6EFE44}" dt="2024-09-28T12:42:13.569" v="2718" actId="26606"/>
          <ac:spMkLst>
            <pc:docMk/>
            <pc:sldMk cId="3148484083" sldId="256"/>
            <ac:spMk id="9" creationId="{C8320351-9FA2-4A26-885B-BB8F3E4902D2}"/>
          </ac:spMkLst>
        </pc:spChg>
        <pc:spChg chg="add del">
          <ac:chgData name="larry baucum" userId="ce1ac23ad0661a98" providerId="LiveId" clId="{39F2770C-70A4-4314-AC1A-92362A6EFE44}" dt="2024-09-28T12:42:10.804" v="2716" actId="26606"/>
          <ac:spMkLst>
            <pc:docMk/>
            <pc:sldMk cId="3148484083" sldId="256"/>
            <ac:spMk id="10" creationId="{9715DAF0-AE1B-46C9-8A6B-DB2AA05AB91D}"/>
          </ac:spMkLst>
        </pc:spChg>
        <pc:spChg chg="add del">
          <ac:chgData name="larry baucum" userId="ce1ac23ad0661a98" providerId="LiveId" clId="{39F2770C-70A4-4314-AC1A-92362A6EFE44}" dt="2024-09-28T12:42:13.569" v="2718" actId="26606"/>
          <ac:spMkLst>
            <pc:docMk/>
            <pc:sldMk cId="3148484083" sldId="256"/>
            <ac:spMk id="11" creationId="{68CD2EFB-78C2-4C6E-A6B9-4ED12FAD5B99}"/>
          </ac:spMkLst>
        </pc:spChg>
        <pc:spChg chg="add del">
          <ac:chgData name="larry baucum" userId="ce1ac23ad0661a98" providerId="LiveId" clId="{39F2770C-70A4-4314-AC1A-92362A6EFE44}" dt="2024-09-28T12:42:10.804" v="2716" actId="26606"/>
          <ac:spMkLst>
            <pc:docMk/>
            <pc:sldMk cId="3148484083" sldId="256"/>
            <ac:spMk id="12" creationId="{6016219D-510E-4184-9090-6D5578A87BD1}"/>
          </ac:spMkLst>
        </pc:spChg>
        <pc:spChg chg="add del">
          <ac:chgData name="larry baucum" userId="ce1ac23ad0661a98" providerId="LiveId" clId="{39F2770C-70A4-4314-AC1A-92362A6EFE44}" dt="2024-09-28T12:42:18.321" v="2720" actId="26606"/>
          <ac:spMkLst>
            <pc:docMk/>
            <pc:sldMk cId="3148484083" sldId="256"/>
            <ac:spMk id="13" creationId="{3677BAFB-3BD3-41BB-9107-FAE224AE21C4}"/>
          </ac:spMkLst>
        </pc:spChg>
        <pc:spChg chg="add del">
          <ac:chgData name="larry baucum" userId="ce1ac23ad0661a98" providerId="LiveId" clId="{39F2770C-70A4-4314-AC1A-92362A6EFE44}" dt="2024-09-28T12:42:10.804" v="2716" actId="26606"/>
          <ac:spMkLst>
            <pc:docMk/>
            <pc:sldMk cId="3148484083" sldId="256"/>
            <ac:spMk id="14" creationId="{AFF4A713-7B75-4B21-90D7-5AB19547C728}"/>
          </ac:spMkLst>
        </pc:spChg>
        <pc:spChg chg="add del">
          <ac:chgData name="larry baucum" userId="ce1ac23ad0661a98" providerId="LiveId" clId="{39F2770C-70A4-4314-AC1A-92362A6EFE44}" dt="2024-09-28T12:42:18.321" v="2720" actId="26606"/>
          <ac:spMkLst>
            <pc:docMk/>
            <pc:sldMk cId="3148484083" sldId="256"/>
            <ac:spMk id="15" creationId="{E6823A9B-C188-42D4-847C-3AD928DB145C}"/>
          </ac:spMkLst>
        </pc:spChg>
        <pc:spChg chg="add del">
          <ac:chgData name="larry baucum" userId="ce1ac23ad0661a98" providerId="LiveId" clId="{39F2770C-70A4-4314-AC1A-92362A6EFE44}" dt="2024-09-28T12:42:10.804" v="2716" actId="26606"/>
          <ac:spMkLst>
            <pc:docMk/>
            <pc:sldMk cId="3148484083" sldId="256"/>
            <ac:spMk id="16" creationId="{DC631C0B-6DA6-4E57-8231-CE32B3434A7E}"/>
          </ac:spMkLst>
        </pc:spChg>
        <pc:spChg chg="add del">
          <ac:chgData name="larry baucum" userId="ce1ac23ad0661a98" providerId="LiveId" clId="{39F2770C-70A4-4314-AC1A-92362A6EFE44}" dt="2024-09-28T12:42:18.321" v="2720" actId="26606"/>
          <ac:spMkLst>
            <pc:docMk/>
            <pc:sldMk cId="3148484083" sldId="256"/>
            <ac:spMk id="17" creationId="{34B557F3-1A0C-4749-A6DB-EAC082DF390B}"/>
          </ac:spMkLst>
        </pc:spChg>
        <pc:spChg chg="add del">
          <ac:chgData name="larry baucum" userId="ce1ac23ad0661a98" providerId="LiveId" clId="{39F2770C-70A4-4314-AC1A-92362A6EFE44}" dt="2024-09-28T12:42:10.804" v="2716" actId="26606"/>
          <ac:spMkLst>
            <pc:docMk/>
            <pc:sldMk cId="3148484083" sldId="256"/>
            <ac:spMk id="18" creationId="{C29501E6-A978-4A61-9689-9085AF97A53A}"/>
          </ac:spMkLst>
        </pc:spChg>
        <pc:spChg chg="add del">
          <ac:chgData name="larry baucum" userId="ce1ac23ad0661a98" providerId="LiveId" clId="{39F2770C-70A4-4314-AC1A-92362A6EFE44}" dt="2024-09-28T12:42:18.321" v="2720" actId="26606"/>
          <ac:spMkLst>
            <pc:docMk/>
            <pc:sldMk cId="3148484083" sldId="256"/>
            <ac:spMk id="19" creationId="{55D55AA6-3751-494F-868A-DCEDC5CE82BF}"/>
          </ac:spMkLst>
        </pc:spChg>
        <pc:spChg chg="add del">
          <ac:chgData name="larry baucum" userId="ce1ac23ad0661a98" providerId="LiveId" clId="{39F2770C-70A4-4314-AC1A-92362A6EFE44}" dt="2024-09-28T12:43:09.357" v="2740" actId="26606"/>
          <ac:spMkLst>
            <pc:docMk/>
            <pc:sldMk cId="3148484083" sldId="256"/>
            <ac:spMk id="22" creationId="{218E095B-4870-4AD5-9C41-C16D59523501}"/>
          </ac:spMkLst>
        </pc:spChg>
        <pc:spChg chg="add del">
          <ac:chgData name="larry baucum" userId="ce1ac23ad0661a98" providerId="LiveId" clId="{39F2770C-70A4-4314-AC1A-92362A6EFE44}" dt="2024-09-28T12:42:18.321" v="2720" actId="26606"/>
          <ac:spMkLst>
            <pc:docMk/>
            <pc:sldMk cId="3148484083" sldId="256"/>
            <ac:spMk id="23" creationId="{4D4C00DC-4DC6-4CD2-9E31-F17E6CEBC5A6}"/>
          </ac:spMkLst>
        </pc:spChg>
        <pc:spChg chg="add del">
          <ac:chgData name="larry baucum" userId="ce1ac23ad0661a98" providerId="LiveId" clId="{39F2770C-70A4-4314-AC1A-92362A6EFE44}" dt="2024-09-28T12:42:18.321" v="2720" actId="26606"/>
          <ac:spMkLst>
            <pc:docMk/>
            <pc:sldMk cId="3148484083" sldId="256"/>
            <ac:spMk id="24" creationId="{C10FB9CA-E7FA-462C-B537-F1224ED1ACF4}"/>
          </ac:spMkLst>
        </pc:spChg>
        <pc:spChg chg="add del">
          <ac:chgData name="larry baucum" userId="ce1ac23ad0661a98" providerId="LiveId" clId="{39F2770C-70A4-4314-AC1A-92362A6EFE44}" dt="2024-09-28T12:42:18.321" v="2720" actId="26606"/>
          <ac:spMkLst>
            <pc:docMk/>
            <pc:sldMk cId="3148484083" sldId="256"/>
            <ac:spMk id="25" creationId="{D82AB1B2-7970-42CF-8BF5-567C69E9FFFB}"/>
          </ac:spMkLst>
        </pc:spChg>
        <pc:spChg chg="add del">
          <ac:chgData name="larry baucum" userId="ce1ac23ad0661a98" providerId="LiveId" clId="{39F2770C-70A4-4314-AC1A-92362A6EFE44}" dt="2024-09-28T12:42:18.321" v="2720" actId="26606"/>
          <ac:spMkLst>
            <pc:docMk/>
            <pc:sldMk cId="3148484083" sldId="256"/>
            <ac:spMk id="26" creationId="{D8469AE7-A75B-4F37-850B-EF5974ABED2C}"/>
          </ac:spMkLst>
        </pc:spChg>
        <pc:spChg chg="add del">
          <ac:chgData name="larry baucum" userId="ce1ac23ad0661a98" providerId="LiveId" clId="{39F2770C-70A4-4314-AC1A-92362A6EFE44}" dt="2024-09-28T12:43:09.357" v="2740" actId="26606"/>
          <ac:spMkLst>
            <pc:docMk/>
            <pc:sldMk cId="3148484083" sldId="256"/>
            <ac:spMk id="31" creationId="{033BC44A-0661-43B4-9C14-FD5963C226AE}"/>
          </ac:spMkLst>
        </pc:spChg>
        <pc:spChg chg="add del">
          <ac:chgData name="larry baucum" userId="ce1ac23ad0661a98" providerId="LiveId" clId="{39F2770C-70A4-4314-AC1A-92362A6EFE44}" dt="2024-09-28T12:43:09.357" v="2740" actId="26606"/>
          <ac:spMkLst>
            <pc:docMk/>
            <pc:sldMk cId="3148484083" sldId="256"/>
            <ac:spMk id="33" creationId="{BE8CB2F0-2F5A-4EBD-B214-E0309C31F578}"/>
          </ac:spMkLst>
        </pc:spChg>
        <pc:spChg chg="add del">
          <ac:chgData name="larry baucum" userId="ce1ac23ad0661a98" providerId="LiveId" clId="{39F2770C-70A4-4314-AC1A-92362A6EFE44}" dt="2024-09-28T12:43:09.357" v="2740" actId="26606"/>
          <ac:spMkLst>
            <pc:docMk/>
            <pc:sldMk cId="3148484083" sldId="256"/>
            <ac:spMk id="35" creationId="{FFD3887D-244B-4EC4-9208-E304984C5D0F}"/>
          </ac:spMkLst>
        </pc:spChg>
        <pc:spChg chg="add del">
          <ac:chgData name="larry baucum" userId="ce1ac23ad0661a98" providerId="LiveId" clId="{39F2770C-70A4-4314-AC1A-92362A6EFE44}" dt="2024-09-28T12:43:09.357" v="2740" actId="26606"/>
          <ac:spMkLst>
            <pc:docMk/>
            <pc:sldMk cId="3148484083" sldId="256"/>
            <ac:spMk id="37" creationId="{97224C31-855E-4593-8A58-5B2B0CC4F537}"/>
          </ac:spMkLst>
        </pc:spChg>
        <pc:spChg chg="add del">
          <ac:chgData name="larry baucum" userId="ce1ac23ad0661a98" providerId="LiveId" clId="{39F2770C-70A4-4314-AC1A-92362A6EFE44}" dt="2024-09-28T12:42:21.573" v="2722" actId="26606"/>
          <ac:spMkLst>
            <pc:docMk/>
            <pc:sldMk cId="3148484083" sldId="256"/>
            <ac:spMk id="199" creationId="{D278ADA9-6383-4BDD-80D2-8899A402687B}"/>
          </ac:spMkLst>
        </pc:spChg>
        <pc:spChg chg="add del">
          <ac:chgData name="larry baucum" userId="ce1ac23ad0661a98" providerId="LiveId" clId="{39F2770C-70A4-4314-AC1A-92362A6EFE44}" dt="2024-09-28T12:42:21.573" v="2722" actId="26606"/>
          <ac:spMkLst>
            <pc:docMk/>
            <pc:sldMk cId="3148484083" sldId="256"/>
            <ac:spMk id="200" creationId="{484B7147-B0F6-40ED-B5A2-FF72BC8198B6}"/>
          </ac:spMkLst>
        </pc:spChg>
        <pc:spChg chg="add del">
          <ac:chgData name="larry baucum" userId="ce1ac23ad0661a98" providerId="LiveId" clId="{39F2770C-70A4-4314-AC1A-92362A6EFE44}" dt="2024-09-28T12:42:21.573" v="2722" actId="26606"/>
          <ac:spMkLst>
            <pc:docMk/>
            <pc:sldMk cId="3148484083" sldId="256"/>
            <ac:spMk id="201" creationId="{B36D2DE0-0628-4A9A-A59D-7BA8B5EB3022}"/>
          </ac:spMkLst>
        </pc:spChg>
        <pc:spChg chg="add del">
          <ac:chgData name="larry baucum" userId="ce1ac23ad0661a98" providerId="LiveId" clId="{39F2770C-70A4-4314-AC1A-92362A6EFE44}" dt="2024-09-28T12:42:21.573" v="2722" actId="26606"/>
          <ac:spMkLst>
            <pc:docMk/>
            <pc:sldMk cId="3148484083" sldId="256"/>
            <ac:spMk id="202" creationId="{48E405C9-94BE-41DA-928C-DEC9A8550E9F}"/>
          </ac:spMkLst>
        </pc:spChg>
        <pc:spChg chg="add del">
          <ac:chgData name="larry baucum" userId="ce1ac23ad0661a98" providerId="LiveId" clId="{39F2770C-70A4-4314-AC1A-92362A6EFE44}" dt="2024-09-28T12:42:21.573" v="2722" actId="26606"/>
          <ac:spMkLst>
            <pc:docMk/>
            <pc:sldMk cId="3148484083" sldId="256"/>
            <ac:spMk id="203" creationId="{D2091A72-D5BB-42AC-8FD3-F7747D90861E}"/>
          </ac:spMkLst>
        </pc:spChg>
        <pc:spChg chg="add del">
          <ac:chgData name="larry baucum" userId="ce1ac23ad0661a98" providerId="LiveId" clId="{39F2770C-70A4-4314-AC1A-92362A6EFE44}" dt="2024-09-28T12:42:21.573" v="2722" actId="26606"/>
          <ac:spMkLst>
            <pc:docMk/>
            <pc:sldMk cId="3148484083" sldId="256"/>
            <ac:spMk id="204" creationId="{6ED12BFC-A737-46AF-8411-481112D54B0C}"/>
          </ac:spMkLst>
        </pc:spChg>
        <pc:spChg chg="add del">
          <ac:chgData name="larry baucum" userId="ce1ac23ad0661a98" providerId="LiveId" clId="{39F2770C-70A4-4314-AC1A-92362A6EFE44}" dt="2024-09-28T12:42:32.131" v="2724" actId="26606"/>
          <ac:spMkLst>
            <pc:docMk/>
            <pc:sldMk cId="3148484083" sldId="256"/>
            <ac:spMk id="210" creationId="{053FB2EE-284F-4C87-AB3D-BBF87A9FAB97}"/>
          </ac:spMkLst>
        </pc:spChg>
        <pc:spChg chg="add del">
          <ac:chgData name="larry baucum" userId="ce1ac23ad0661a98" providerId="LiveId" clId="{39F2770C-70A4-4314-AC1A-92362A6EFE44}" dt="2024-09-28T12:42:45.700" v="2728" actId="26606"/>
          <ac:spMkLst>
            <pc:docMk/>
            <pc:sldMk cId="3148484083" sldId="256"/>
            <ac:spMk id="212" creationId="{F609FF9A-4FCE-468E-A86A-C9AB525EAE71}"/>
          </ac:spMkLst>
        </pc:spChg>
        <pc:spChg chg="add del">
          <ac:chgData name="larry baucum" userId="ce1ac23ad0661a98" providerId="LiveId" clId="{39F2770C-70A4-4314-AC1A-92362A6EFE44}" dt="2024-09-28T12:42:45.700" v="2728" actId="26606"/>
          <ac:spMkLst>
            <pc:docMk/>
            <pc:sldMk cId="3148484083" sldId="256"/>
            <ac:spMk id="213" creationId="{021E12D4-3A88-428D-8E5E-AF1AFD923D63}"/>
          </ac:spMkLst>
        </pc:spChg>
        <pc:spChg chg="add del">
          <ac:chgData name="larry baucum" userId="ce1ac23ad0661a98" providerId="LiveId" clId="{39F2770C-70A4-4314-AC1A-92362A6EFE44}" dt="2024-09-28T12:42:51.659" v="2732" actId="26606"/>
          <ac:spMkLst>
            <pc:docMk/>
            <pc:sldMk cId="3148484083" sldId="256"/>
            <ac:spMk id="216" creationId="{4522B21E-B2B9-4C72-9A71-C87EFD137480}"/>
          </ac:spMkLst>
        </pc:spChg>
        <pc:spChg chg="add del">
          <ac:chgData name="larry baucum" userId="ce1ac23ad0661a98" providerId="LiveId" clId="{39F2770C-70A4-4314-AC1A-92362A6EFE44}" dt="2024-09-28T12:42:51.659" v="2732" actId="26606"/>
          <ac:spMkLst>
            <pc:docMk/>
            <pc:sldMk cId="3148484083" sldId="256"/>
            <ac:spMk id="217" creationId="{5EB7D2A2-F448-44D4-938C-DC84CBCB3B1E}"/>
          </ac:spMkLst>
        </pc:spChg>
        <pc:spChg chg="add del">
          <ac:chgData name="larry baucum" userId="ce1ac23ad0661a98" providerId="LiveId" clId="{39F2770C-70A4-4314-AC1A-92362A6EFE44}" dt="2024-09-28T12:42:51.659" v="2732" actId="26606"/>
          <ac:spMkLst>
            <pc:docMk/>
            <pc:sldMk cId="3148484083" sldId="256"/>
            <ac:spMk id="218" creationId="{871AEA07-1E14-44B4-8E55-64EF049CD66F}"/>
          </ac:spMkLst>
        </pc:spChg>
        <pc:spChg chg="add del">
          <ac:chgData name="larry baucum" userId="ce1ac23ad0661a98" providerId="LiveId" clId="{39F2770C-70A4-4314-AC1A-92362A6EFE44}" dt="2024-09-28T12:43:00.414" v="2734" actId="26606"/>
          <ac:spMkLst>
            <pc:docMk/>
            <pc:sldMk cId="3148484083" sldId="256"/>
            <ac:spMk id="221" creationId="{4E1BEB12-92AF-4445-98AD-4C7756E7C93B}"/>
          </ac:spMkLst>
        </pc:spChg>
        <pc:spChg chg="add del">
          <ac:chgData name="larry baucum" userId="ce1ac23ad0661a98" providerId="LiveId" clId="{39F2770C-70A4-4314-AC1A-92362A6EFE44}" dt="2024-09-28T12:43:00.414" v="2734" actId="26606"/>
          <ac:spMkLst>
            <pc:docMk/>
            <pc:sldMk cId="3148484083" sldId="256"/>
            <ac:spMk id="222" creationId="{D0522C2C-7B5C-48A7-A969-03941E5D2E76}"/>
          </ac:spMkLst>
        </pc:spChg>
        <pc:spChg chg="add del">
          <ac:chgData name="larry baucum" userId="ce1ac23ad0661a98" providerId="LiveId" clId="{39F2770C-70A4-4314-AC1A-92362A6EFE44}" dt="2024-09-28T12:43:00.414" v="2734" actId="26606"/>
          <ac:spMkLst>
            <pc:docMk/>
            <pc:sldMk cId="3148484083" sldId="256"/>
            <ac:spMk id="223" creationId="{9C682A1A-5B2D-4111-BBD6-620165633E5B}"/>
          </ac:spMkLst>
        </pc:spChg>
        <pc:spChg chg="add del">
          <ac:chgData name="larry baucum" userId="ce1ac23ad0661a98" providerId="LiveId" clId="{39F2770C-70A4-4314-AC1A-92362A6EFE44}" dt="2024-09-28T12:43:00.414" v="2734" actId="26606"/>
          <ac:spMkLst>
            <pc:docMk/>
            <pc:sldMk cId="3148484083" sldId="256"/>
            <ac:spMk id="224" creationId="{D6EE29F2-D77F-4BD0-A20B-334D316A1C9D}"/>
          </ac:spMkLst>
        </pc:spChg>
        <pc:spChg chg="add del">
          <ac:chgData name="larry baucum" userId="ce1ac23ad0661a98" providerId="LiveId" clId="{39F2770C-70A4-4314-AC1A-92362A6EFE44}" dt="2024-09-28T12:43:00.414" v="2734" actId="26606"/>
          <ac:spMkLst>
            <pc:docMk/>
            <pc:sldMk cId="3148484083" sldId="256"/>
            <ac:spMk id="225" creationId="{22D09ED2-868F-42C6-866E-F92E0CEF314F}"/>
          </ac:spMkLst>
        </pc:spChg>
        <pc:spChg chg="add del">
          <ac:chgData name="larry baucum" userId="ce1ac23ad0661a98" providerId="LiveId" clId="{39F2770C-70A4-4314-AC1A-92362A6EFE44}" dt="2024-09-28T12:43:02.821" v="2736" actId="26606"/>
          <ac:spMkLst>
            <pc:docMk/>
            <pc:sldMk cId="3148484083" sldId="256"/>
            <ac:spMk id="227" creationId="{9095C1F4-AE7F-44E4-8693-40D3D6831140}"/>
          </ac:spMkLst>
        </pc:spChg>
        <pc:spChg chg="add del">
          <ac:chgData name="larry baucum" userId="ce1ac23ad0661a98" providerId="LiveId" clId="{39F2770C-70A4-4314-AC1A-92362A6EFE44}" dt="2024-09-28T12:43:02.821" v="2736" actId="26606"/>
          <ac:spMkLst>
            <pc:docMk/>
            <pc:sldMk cId="3148484083" sldId="256"/>
            <ac:spMk id="231" creationId="{871AEA07-1E14-44B4-8E55-64EF049CD66F}"/>
          </ac:spMkLst>
        </pc:spChg>
        <pc:spChg chg="add del">
          <ac:chgData name="larry baucum" userId="ce1ac23ad0661a98" providerId="LiveId" clId="{39F2770C-70A4-4314-AC1A-92362A6EFE44}" dt="2024-09-28T12:43:03.993" v="2738" actId="26606"/>
          <ac:spMkLst>
            <pc:docMk/>
            <pc:sldMk cId="3148484083" sldId="256"/>
            <ac:spMk id="233" creationId="{8C790BE2-4E4F-4AAF-81A2-4A6F4885EBE6}"/>
          </ac:spMkLst>
        </pc:spChg>
        <pc:spChg chg="add del">
          <ac:chgData name="larry baucum" userId="ce1ac23ad0661a98" providerId="LiveId" clId="{39F2770C-70A4-4314-AC1A-92362A6EFE44}" dt="2024-09-28T12:43:03.993" v="2738" actId="26606"/>
          <ac:spMkLst>
            <pc:docMk/>
            <pc:sldMk cId="3148484083" sldId="256"/>
            <ac:spMk id="234" creationId="{D28B54C3-B57B-472A-B96E-1FCB67093DC2}"/>
          </ac:spMkLst>
        </pc:spChg>
        <pc:spChg chg="add del">
          <ac:chgData name="larry baucum" userId="ce1ac23ad0661a98" providerId="LiveId" clId="{39F2770C-70A4-4314-AC1A-92362A6EFE44}" dt="2024-09-28T12:43:03.993" v="2738" actId="26606"/>
          <ac:spMkLst>
            <pc:docMk/>
            <pc:sldMk cId="3148484083" sldId="256"/>
            <ac:spMk id="235" creationId="{7DB3C429-F8DA-49B9-AF84-21996FCF78B5}"/>
          </ac:spMkLst>
        </pc:spChg>
        <pc:spChg chg="add del">
          <ac:chgData name="larry baucum" userId="ce1ac23ad0661a98" providerId="LiveId" clId="{39F2770C-70A4-4314-AC1A-92362A6EFE44}" dt="2024-09-28T12:43:03.993" v="2738" actId="26606"/>
          <ac:spMkLst>
            <pc:docMk/>
            <pc:sldMk cId="3148484083" sldId="256"/>
            <ac:spMk id="236" creationId="{E12088DD-B1AD-40E0-8B86-1D87A2CCD9BE}"/>
          </ac:spMkLst>
        </pc:spChg>
        <pc:spChg chg="add del">
          <ac:chgData name="larry baucum" userId="ce1ac23ad0661a98" providerId="LiveId" clId="{39F2770C-70A4-4314-AC1A-92362A6EFE44}" dt="2024-09-28T12:43:03.993" v="2738" actId="26606"/>
          <ac:spMkLst>
            <pc:docMk/>
            <pc:sldMk cId="3148484083" sldId="256"/>
            <ac:spMk id="237" creationId="{C4C9F2B0-1044-46EB-8AEB-C3BFFDE6C2CC}"/>
          </ac:spMkLst>
        </pc:spChg>
        <pc:spChg chg="add del">
          <ac:chgData name="larry baucum" userId="ce1ac23ad0661a98" providerId="LiveId" clId="{39F2770C-70A4-4314-AC1A-92362A6EFE44}" dt="2024-09-28T12:43:03.993" v="2738" actId="26606"/>
          <ac:spMkLst>
            <pc:docMk/>
            <pc:sldMk cId="3148484083" sldId="256"/>
            <ac:spMk id="238" creationId="{0C395952-4E26-45A2-8756-2ADFD6E53C6E}"/>
          </ac:spMkLst>
        </pc:spChg>
        <pc:spChg chg="add del">
          <ac:chgData name="larry baucum" userId="ce1ac23ad0661a98" providerId="LiveId" clId="{39F2770C-70A4-4314-AC1A-92362A6EFE44}" dt="2024-09-28T12:43:03.993" v="2738" actId="26606"/>
          <ac:spMkLst>
            <pc:docMk/>
            <pc:sldMk cId="3148484083" sldId="256"/>
            <ac:spMk id="239" creationId="{4734BADF-9461-4621-B112-2D7BABEA7DD0}"/>
          </ac:spMkLst>
        </pc:spChg>
        <pc:spChg chg="add del">
          <ac:chgData name="larry baucum" userId="ce1ac23ad0661a98" providerId="LiveId" clId="{39F2770C-70A4-4314-AC1A-92362A6EFE44}" dt="2024-09-28T12:43:09.357" v="2740" actId="26606"/>
          <ac:spMkLst>
            <pc:docMk/>
            <pc:sldMk cId="3148484083" sldId="256"/>
            <ac:spMk id="241" creationId="{489B7BFD-8F45-4093-AD9C-91B15B0503D9}"/>
          </ac:spMkLst>
        </pc:spChg>
        <pc:spChg chg="add del">
          <ac:chgData name="larry baucum" userId="ce1ac23ad0661a98" providerId="LiveId" clId="{39F2770C-70A4-4314-AC1A-92362A6EFE44}" dt="2024-09-28T12:43:09.357" v="2740" actId="26606"/>
          <ac:spMkLst>
            <pc:docMk/>
            <pc:sldMk cId="3148484083" sldId="256"/>
            <ac:spMk id="245" creationId="{498F8FF6-43B4-494A-AF8F-123A4983EDF7}"/>
          </ac:spMkLst>
        </pc:spChg>
        <pc:spChg chg="add del">
          <ac:chgData name="larry baucum" userId="ce1ac23ad0661a98" providerId="LiveId" clId="{39F2770C-70A4-4314-AC1A-92362A6EFE44}" dt="2024-09-28T12:43:09.357" v="2740" actId="26606"/>
          <ac:spMkLst>
            <pc:docMk/>
            <pc:sldMk cId="3148484083" sldId="256"/>
            <ac:spMk id="246" creationId="{2B06059C-C357-4011-82B9-9C0106301384}"/>
          </ac:spMkLst>
        </pc:spChg>
        <pc:spChg chg="add del">
          <ac:chgData name="larry baucum" userId="ce1ac23ad0661a98" providerId="LiveId" clId="{39F2770C-70A4-4314-AC1A-92362A6EFE44}" dt="2024-09-28T12:43:09.357" v="2740" actId="26606"/>
          <ac:spMkLst>
            <pc:docMk/>
            <pc:sldMk cId="3148484083" sldId="256"/>
            <ac:spMk id="247" creationId="{5AFEC601-A132-47EE-B0C2-B38ACD9FCE6F}"/>
          </ac:spMkLst>
        </pc:spChg>
        <pc:spChg chg="add del">
          <ac:chgData name="larry baucum" userId="ce1ac23ad0661a98" providerId="LiveId" clId="{39F2770C-70A4-4314-AC1A-92362A6EFE44}" dt="2024-09-28T12:43:09.357" v="2740" actId="26606"/>
          <ac:spMkLst>
            <pc:docMk/>
            <pc:sldMk cId="3148484083" sldId="256"/>
            <ac:spMk id="248" creationId="{279CAF82-0ECF-42BE-8F37-F71941E5D410}"/>
          </ac:spMkLst>
        </pc:spChg>
        <pc:spChg chg="add del">
          <ac:chgData name="larry baucum" userId="ce1ac23ad0661a98" providerId="LiveId" clId="{39F2770C-70A4-4314-AC1A-92362A6EFE44}" dt="2024-09-28T12:44:09.664" v="2745" actId="26606"/>
          <ac:spMkLst>
            <pc:docMk/>
            <pc:sldMk cId="3148484083" sldId="256"/>
            <ac:spMk id="254" creationId="{71B2258F-86CA-4D4D-8270-BC05FCDEBFB3}"/>
          </ac:spMkLst>
        </pc:spChg>
        <pc:spChg chg="add del">
          <ac:chgData name="larry baucum" userId="ce1ac23ad0661a98" providerId="LiveId" clId="{39F2770C-70A4-4314-AC1A-92362A6EFE44}" dt="2024-09-28T14:30:46.062" v="3581"/>
          <ac:spMkLst>
            <pc:docMk/>
            <pc:sldMk cId="3148484083" sldId="256"/>
            <ac:spMk id="260" creationId="{ECC07320-C2CA-4E29-8481-9D9E143C7788}"/>
          </ac:spMkLst>
        </pc:spChg>
        <pc:spChg chg="add del">
          <ac:chgData name="larry baucum" userId="ce1ac23ad0661a98" providerId="LiveId" clId="{39F2770C-70A4-4314-AC1A-92362A6EFE44}" dt="2024-09-28T14:30:46.062" v="3581"/>
          <ac:spMkLst>
            <pc:docMk/>
            <pc:sldMk cId="3148484083" sldId="256"/>
            <ac:spMk id="262" creationId="{178FB36B-5BFE-42CA-BC60-1115E0D95EEC}"/>
          </ac:spMkLst>
        </pc:spChg>
        <pc:grpChg chg="add del">
          <ac:chgData name="larry baucum" userId="ce1ac23ad0661a98" providerId="LiveId" clId="{39F2770C-70A4-4314-AC1A-92362A6EFE44}" dt="2024-09-28T12:42:18.321" v="2720" actId="26606"/>
          <ac:grpSpMkLst>
            <pc:docMk/>
            <pc:sldMk cId="3148484083" sldId="256"/>
            <ac:grpSpMk id="20" creationId="{66FB5A75-BDE2-4F12-A95B-C48788A7685C}"/>
          </ac:grpSpMkLst>
        </pc:grpChg>
        <pc:grpChg chg="add del">
          <ac:chgData name="larry baucum" userId="ce1ac23ad0661a98" providerId="LiveId" clId="{39F2770C-70A4-4314-AC1A-92362A6EFE44}" dt="2024-09-28T12:42:18.321" v="2720" actId="26606"/>
          <ac:grpSpMkLst>
            <pc:docMk/>
            <pc:sldMk cId="3148484083" sldId="256"/>
            <ac:grpSpMk id="28" creationId="{63301095-70B2-49AA-8DA9-A35629AD621C}"/>
          </ac:grpSpMkLst>
        </pc:grpChg>
        <pc:grpChg chg="add del">
          <ac:chgData name="larry baucum" userId="ce1ac23ad0661a98" providerId="LiveId" clId="{39F2770C-70A4-4314-AC1A-92362A6EFE44}" dt="2024-09-28T12:42:32.131" v="2724" actId="26606"/>
          <ac:grpSpMkLst>
            <pc:docMk/>
            <pc:sldMk cId="3148484083" sldId="256"/>
            <ac:grpSpMk id="206" creationId="{D2C4BFA1-2075-4901-9E24-E41D1FDD51FD}"/>
          </ac:grpSpMkLst>
        </pc:grpChg>
        <pc:grpChg chg="add del">
          <ac:chgData name="larry baucum" userId="ce1ac23ad0661a98" providerId="LiveId" clId="{39F2770C-70A4-4314-AC1A-92362A6EFE44}" dt="2024-09-28T12:43:02.821" v="2736" actId="26606"/>
          <ac:grpSpMkLst>
            <pc:docMk/>
            <pc:sldMk cId="3148484083" sldId="256"/>
            <ac:grpSpMk id="228" creationId="{8734DDD3-F723-4DD3-8ABE-EC0B2AC87D74}"/>
          </ac:grpSpMkLst>
        </pc:grpChg>
        <pc:grpChg chg="add del">
          <ac:chgData name="larry baucum" userId="ce1ac23ad0661a98" providerId="LiveId" clId="{39F2770C-70A4-4314-AC1A-92362A6EFE44}" dt="2024-09-28T12:43:09.357" v="2740" actId="26606"/>
          <ac:grpSpMkLst>
            <pc:docMk/>
            <pc:sldMk cId="3148484083" sldId="256"/>
            <ac:grpSpMk id="242" creationId="{042BC7E5-76DB-4826-8C07-4A49B6353F76}"/>
          </ac:grpSpMkLst>
        </pc:grpChg>
        <pc:grpChg chg="add del">
          <ac:chgData name="larry baucum" userId="ce1ac23ad0661a98" providerId="LiveId" clId="{39F2770C-70A4-4314-AC1A-92362A6EFE44}" dt="2024-09-28T12:43:09.357" v="2740" actId="26606"/>
          <ac:grpSpMkLst>
            <pc:docMk/>
            <pc:sldMk cId="3148484083" sldId="256"/>
            <ac:grpSpMk id="249" creationId="{FB9739EB-7F66-433D-841F-AB3CD18700B7}"/>
          </ac:grpSpMkLst>
        </pc:grpChg>
        <pc:picChg chg="add del">
          <ac:chgData name="larry baucum" userId="ce1ac23ad0661a98" providerId="LiveId" clId="{39F2770C-70A4-4314-AC1A-92362A6EFE44}" dt="2024-09-28T12:42:13.569" v="2718" actId="26606"/>
          <ac:picMkLst>
            <pc:docMk/>
            <pc:sldMk cId="3148484083" sldId="256"/>
            <ac:picMk id="5" creationId="{B60FA9FD-FF47-A5C3-96B4-FDEC9B61D4AA}"/>
          </ac:picMkLst>
        </pc:picChg>
        <pc:picChg chg="add del">
          <ac:chgData name="larry baucum" userId="ce1ac23ad0661a98" providerId="LiveId" clId="{39F2770C-70A4-4314-AC1A-92362A6EFE44}" dt="2024-09-28T12:42:45.700" v="2728" actId="26606"/>
          <ac:picMkLst>
            <pc:docMk/>
            <pc:sldMk cId="3148484083" sldId="256"/>
            <ac:picMk id="214" creationId="{D2E88971-61AB-1764-7204-8ECE65CBD133}"/>
          </ac:picMkLst>
        </pc:picChg>
        <pc:picChg chg="add mod">
          <ac:chgData name="larry baucum" userId="ce1ac23ad0661a98" providerId="LiveId" clId="{39F2770C-70A4-4314-AC1A-92362A6EFE44}" dt="2024-09-28T12:44:09.664" v="2745" actId="26606"/>
          <ac:picMkLst>
            <pc:docMk/>
            <pc:sldMk cId="3148484083" sldId="256"/>
            <ac:picMk id="255" creationId="{225B6049-937C-7B98-53EF-34199EAEA11B}"/>
          </ac:picMkLst>
        </pc:picChg>
        <pc:cxnChg chg="add del">
          <ac:chgData name="larry baucum" userId="ce1ac23ad0661a98" providerId="LiveId" clId="{39F2770C-70A4-4314-AC1A-92362A6EFE44}" dt="2024-09-28T12:42:51.659" v="2732" actId="26606"/>
          <ac:cxnSpMkLst>
            <pc:docMk/>
            <pc:sldMk cId="3148484083" sldId="256"/>
            <ac:cxnSpMk id="219" creationId="{F7C8EA93-3210-4C62-99E9-153C275E3A87}"/>
          </ac:cxnSpMkLst>
        </pc:cxnChg>
      </pc:sldChg>
      <pc:sldChg chg="addSp delSp modSp new mod setBg delDesignElem">
        <pc:chgData name="larry baucum" userId="ce1ac23ad0661a98" providerId="LiveId" clId="{39F2770C-70A4-4314-AC1A-92362A6EFE44}" dt="2024-09-28T14:30:46.062" v="3581"/>
        <pc:sldMkLst>
          <pc:docMk/>
          <pc:sldMk cId="2486684209" sldId="257"/>
        </pc:sldMkLst>
        <pc:spChg chg="mod">
          <ac:chgData name="larry baucum" userId="ce1ac23ad0661a98" providerId="LiveId" clId="{39F2770C-70A4-4314-AC1A-92362A6EFE44}" dt="2024-09-28T00:10:55.417" v="1780" actId="26606"/>
          <ac:spMkLst>
            <pc:docMk/>
            <pc:sldMk cId="2486684209" sldId="257"/>
            <ac:spMk id="2" creationId="{C644ADBC-9375-6B1C-AD5E-AC78F4C88FCD}"/>
          </ac:spMkLst>
        </pc:spChg>
        <pc:spChg chg="mod">
          <ac:chgData name="larry baucum" userId="ce1ac23ad0661a98" providerId="LiveId" clId="{39F2770C-70A4-4314-AC1A-92362A6EFE44}" dt="2024-09-28T00:11:18.411" v="1784" actId="14100"/>
          <ac:spMkLst>
            <pc:docMk/>
            <pc:sldMk cId="2486684209" sldId="257"/>
            <ac:spMk id="3" creationId="{BE6FFC22-DE12-625E-8344-C4E3294B66E1}"/>
          </ac:spMkLst>
        </pc:spChg>
        <pc:spChg chg="add del">
          <ac:chgData name="larry baucum" userId="ce1ac23ad0661a98" providerId="LiveId" clId="{39F2770C-70A4-4314-AC1A-92362A6EFE44}" dt="2024-09-28T00:10:52.822" v="1775" actId="26606"/>
          <ac:spMkLst>
            <pc:docMk/>
            <pc:sldMk cId="2486684209" sldId="257"/>
            <ac:spMk id="10" creationId="{058A14AF-9FB5-4CC7-BA35-E8E85D3EDF0E}"/>
          </ac:spMkLst>
        </pc:spChg>
        <pc:spChg chg="add del">
          <ac:chgData name="larry baucum" userId="ce1ac23ad0661a98" providerId="LiveId" clId="{39F2770C-70A4-4314-AC1A-92362A6EFE44}" dt="2024-09-28T00:10:52.822" v="1775" actId="26606"/>
          <ac:spMkLst>
            <pc:docMk/>
            <pc:sldMk cId="2486684209" sldId="257"/>
            <ac:spMk id="12" creationId="{3A9A4357-BD1D-4622-A4FE-766E6AB8DE84}"/>
          </ac:spMkLst>
        </pc:spChg>
        <pc:spChg chg="add del">
          <ac:chgData name="larry baucum" userId="ce1ac23ad0661a98" providerId="LiveId" clId="{39F2770C-70A4-4314-AC1A-92362A6EFE44}" dt="2024-09-28T00:10:52.822" v="1775" actId="26606"/>
          <ac:spMkLst>
            <pc:docMk/>
            <pc:sldMk cId="2486684209" sldId="257"/>
            <ac:spMk id="14" creationId="{E659831F-0D9A-4C63-9EBB-8435B85A440F}"/>
          </ac:spMkLst>
        </pc:spChg>
        <pc:spChg chg="add del">
          <ac:chgData name="larry baucum" userId="ce1ac23ad0661a98" providerId="LiveId" clId="{39F2770C-70A4-4314-AC1A-92362A6EFE44}" dt="2024-09-28T00:10:52.822" v="1775" actId="26606"/>
          <ac:spMkLst>
            <pc:docMk/>
            <pc:sldMk cId="2486684209" sldId="257"/>
            <ac:spMk id="16" creationId="{E6995CE5-F890-4ABA-82A2-26507CE8D2A3}"/>
          </ac:spMkLst>
        </pc:spChg>
        <pc:spChg chg="add del">
          <ac:chgData name="larry baucum" userId="ce1ac23ad0661a98" providerId="LiveId" clId="{39F2770C-70A4-4314-AC1A-92362A6EFE44}" dt="2024-09-28T00:10:54.370" v="1777" actId="26606"/>
          <ac:spMkLst>
            <pc:docMk/>
            <pc:sldMk cId="2486684209" sldId="257"/>
            <ac:spMk id="18" creationId="{058A14AF-9FB5-4CC7-BA35-E8E85D3EDF0E}"/>
          </ac:spMkLst>
        </pc:spChg>
        <pc:spChg chg="add del">
          <ac:chgData name="larry baucum" userId="ce1ac23ad0661a98" providerId="LiveId" clId="{39F2770C-70A4-4314-AC1A-92362A6EFE44}" dt="2024-09-28T00:10:54.370" v="1777" actId="26606"/>
          <ac:spMkLst>
            <pc:docMk/>
            <pc:sldMk cId="2486684209" sldId="257"/>
            <ac:spMk id="19" creationId="{3A9A4357-BD1D-4622-A4FE-766E6AB8DE84}"/>
          </ac:spMkLst>
        </pc:spChg>
        <pc:spChg chg="add del">
          <ac:chgData name="larry baucum" userId="ce1ac23ad0661a98" providerId="LiveId" clId="{39F2770C-70A4-4314-AC1A-92362A6EFE44}" dt="2024-09-28T00:10:54.370" v="1777" actId="26606"/>
          <ac:spMkLst>
            <pc:docMk/>
            <pc:sldMk cId="2486684209" sldId="257"/>
            <ac:spMk id="20" creationId="{E659831F-0D9A-4C63-9EBB-8435B85A440F}"/>
          </ac:spMkLst>
        </pc:spChg>
        <pc:spChg chg="add del">
          <ac:chgData name="larry baucum" userId="ce1ac23ad0661a98" providerId="LiveId" clId="{39F2770C-70A4-4314-AC1A-92362A6EFE44}" dt="2024-09-28T00:10:54.370" v="1777" actId="26606"/>
          <ac:spMkLst>
            <pc:docMk/>
            <pc:sldMk cId="2486684209" sldId="257"/>
            <ac:spMk id="22" creationId="{E6995CE5-F890-4ABA-82A2-26507CE8D2A3}"/>
          </ac:spMkLst>
        </pc:spChg>
        <pc:spChg chg="add del">
          <ac:chgData name="larry baucum" userId="ce1ac23ad0661a98" providerId="LiveId" clId="{39F2770C-70A4-4314-AC1A-92362A6EFE44}" dt="2024-09-28T00:10:55.401" v="1779" actId="26606"/>
          <ac:spMkLst>
            <pc:docMk/>
            <pc:sldMk cId="2486684209" sldId="257"/>
            <ac:spMk id="24" creationId="{058A14AF-9FB5-4CC7-BA35-E8E85D3EDF0E}"/>
          </ac:spMkLst>
        </pc:spChg>
        <pc:spChg chg="add del">
          <ac:chgData name="larry baucum" userId="ce1ac23ad0661a98" providerId="LiveId" clId="{39F2770C-70A4-4314-AC1A-92362A6EFE44}" dt="2024-09-28T00:10:55.401" v="1779" actId="26606"/>
          <ac:spMkLst>
            <pc:docMk/>
            <pc:sldMk cId="2486684209" sldId="257"/>
            <ac:spMk id="25" creationId="{3A9A4357-BD1D-4622-A4FE-766E6AB8DE84}"/>
          </ac:spMkLst>
        </pc:spChg>
        <pc:spChg chg="add del">
          <ac:chgData name="larry baucum" userId="ce1ac23ad0661a98" providerId="LiveId" clId="{39F2770C-70A4-4314-AC1A-92362A6EFE44}" dt="2024-09-28T00:10:55.401" v="1779" actId="26606"/>
          <ac:spMkLst>
            <pc:docMk/>
            <pc:sldMk cId="2486684209" sldId="257"/>
            <ac:spMk id="26" creationId="{E659831F-0D9A-4C63-9EBB-8435B85A440F}"/>
          </ac:spMkLst>
        </pc:spChg>
        <pc:spChg chg="add del">
          <ac:chgData name="larry baucum" userId="ce1ac23ad0661a98" providerId="LiveId" clId="{39F2770C-70A4-4314-AC1A-92362A6EFE44}" dt="2024-09-28T00:10:55.401" v="1779" actId="26606"/>
          <ac:spMkLst>
            <pc:docMk/>
            <pc:sldMk cId="2486684209" sldId="257"/>
            <ac:spMk id="28" creationId="{E6995CE5-F890-4ABA-82A2-26507CE8D2A3}"/>
          </ac:spMkLst>
        </pc:spChg>
        <pc:spChg chg="add del">
          <ac:chgData name="larry baucum" userId="ce1ac23ad0661a98" providerId="LiveId" clId="{39F2770C-70A4-4314-AC1A-92362A6EFE44}" dt="2024-09-28T14:30:46.062" v="3581"/>
          <ac:spMkLst>
            <pc:docMk/>
            <pc:sldMk cId="2486684209" sldId="257"/>
            <ac:spMk id="30" creationId="{058A14AF-9FB5-4CC7-BA35-E8E85D3EDF0E}"/>
          </ac:spMkLst>
        </pc:spChg>
        <pc:spChg chg="add del">
          <ac:chgData name="larry baucum" userId="ce1ac23ad0661a98" providerId="LiveId" clId="{39F2770C-70A4-4314-AC1A-92362A6EFE44}" dt="2024-09-28T14:30:46.062" v="3581"/>
          <ac:spMkLst>
            <pc:docMk/>
            <pc:sldMk cId="2486684209" sldId="257"/>
            <ac:spMk id="31" creationId="{3A9A4357-BD1D-4622-A4FE-766E6AB8DE84}"/>
          </ac:spMkLst>
        </pc:spChg>
        <pc:spChg chg="add del">
          <ac:chgData name="larry baucum" userId="ce1ac23ad0661a98" providerId="LiveId" clId="{39F2770C-70A4-4314-AC1A-92362A6EFE44}" dt="2024-09-28T14:30:46.062" v="3581"/>
          <ac:spMkLst>
            <pc:docMk/>
            <pc:sldMk cId="2486684209" sldId="257"/>
            <ac:spMk id="32" creationId="{E659831F-0D9A-4C63-9EBB-8435B85A440F}"/>
          </ac:spMkLst>
        </pc:spChg>
        <pc:spChg chg="add del">
          <ac:chgData name="larry baucum" userId="ce1ac23ad0661a98" providerId="LiveId" clId="{39F2770C-70A4-4314-AC1A-92362A6EFE44}" dt="2024-09-28T14:30:46.062" v="3581"/>
          <ac:spMkLst>
            <pc:docMk/>
            <pc:sldMk cId="2486684209" sldId="257"/>
            <ac:spMk id="34" creationId="{E6995CE5-F890-4ABA-82A2-26507CE8D2A3}"/>
          </ac:spMkLst>
        </pc:spChg>
        <pc:picChg chg="add del">
          <ac:chgData name="larry baucum" userId="ce1ac23ad0661a98" providerId="LiveId" clId="{39F2770C-70A4-4314-AC1A-92362A6EFE44}" dt="2024-09-28T00:10:52.822" v="1775" actId="26606"/>
          <ac:picMkLst>
            <pc:docMk/>
            <pc:sldMk cId="2486684209" sldId="257"/>
            <ac:picMk id="7" creationId="{6B9723F9-E90A-81A2-8D37-46AD4C891ECE}"/>
          </ac:picMkLst>
        </pc:picChg>
        <pc:picChg chg="add del">
          <ac:chgData name="larry baucum" userId="ce1ac23ad0661a98" providerId="LiveId" clId="{39F2770C-70A4-4314-AC1A-92362A6EFE44}" dt="2024-09-28T00:10:54.370" v="1777" actId="26606"/>
          <ac:picMkLst>
            <pc:docMk/>
            <pc:sldMk cId="2486684209" sldId="257"/>
            <ac:picMk id="21" creationId="{6B9723F9-E90A-81A2-8D37-46AD4C891ECE}"/>
          </ac:picMkLst>
        </pc:picChg>
        <pc:picChg chg="add del">
          <ac:chgData name="larry baucum" userId="ce1ac23ad0661a98" providerId="LiveId" clId="{39F2770C-70A4-4314-AC1A-92362A6EFE44}" dt="2024-09-28T00:10:55.401" v="1779" actId="26606"/>
          <ac:picMkLst>
            <pc:docMk/>
            <pc:sldMk cId="2486684209" sldId="257"/>
            <ac:picMk id="27" creationId="{6B9723F9-E90A-81A2-8D37-46AD4C891ECE}"/>
          </ac:picMkLst>
        </pc:picChg>
        <pc:picChg chg="add">
          <ac:chgData name="larry baucum" userId="ce1ac23ad0661a98" providerId="LiveId" clId="{39F2770C-70A4-4314-AC1A-92362A6EFE44}" dt="2024-09-28T00:10:55.417" v="1780" actId="26606"/>
          <ac:picMkLst>
            <pc:docMk/>
            <pc:sldMk cId="2486684209" sldId="257"/>
            <ac:picMk id="33" creationId="{6B9723F9-E90A-81A2-8D37-46AD4C891ECE}"/>
          </ac:picMkLst>
        </pc:picChg>
      </pc:sldChg>
      <pc:sldChg chg="modSp new mod">
        <pc:chgData name="larry baucum" userId="ce1ac23ad0661a98" providerId="LiveId" clId="{39F2770C-70A4-4314-AC1A-92362A6EFE44}" dt="2024-09-28T22:06:23.855" v="6518"/>
        <pc:sldMkLst>
          <pc:docMk/>
          <pc:sldMk cId="1775690343" sldId="258"/>
        </pc:sldMkLst>
        <pc:spChg chg="mod">
          <ac:chgData name="larry baucum" userId="ce1ac23ad0661a98" providerId="LiveId" clId="{39F2770C-70A4-4314-AC1A-92362A6EFE44}" dt="2024-09-28T14:30:46.062" v="3581"/>
          <ac:spMkLst>
            <pc:docMk/>
            <pc:sldMk cId="1775690343" sldId="258"/>
            <ac:spMk id="2" creationId="{7C1BF92A-1BB6-B5F6-A9DD-D641D38920C5}"/>
          </ac:spMkLst>
        </pc:spChg>
        <pc:spChg chg="mod">
          <ac:chgData name="larry baucum" userId="ce1ac23ad0661a98" providerId="LiveId" clId="{39F2770C-70A4-4314-AC1A-92362A6EFE44}" dt="2024-09-28T22:06:23.855" v="6518"/>
          <ac:spMkLst>
            <pc:docMk/>
            <pc:sldMk cId="1775690343" sldId="258"/>
            <ac:spMk id="3" creationId="{EDAAEA14-0792-7CAF-15C2-4457E3424222}"/>
          </ac:spMkLst>
        </pc:spChg>
      </pc:sldChg>
      <pc:sldChg chg="addSp delSp modSp new mod setBg modClrScheme delDesignElem chgLayout">
        <pc:chgData name="larry baucum" userId="ce1ac23ad0661a98" providerId="LiveId" clId="{39F2770C-70A4-4314-AC1A-92362A6EFE44}" dt="2024-09-28T14:30:46.062" v="3581"/>
        <pc:sldMkLst>
          <pc:docMk/>
          <pc:sldMk cId="3751478449" sldId="259"/>
        </pc:sldMkLst>
        <pc:spChg chg="mod ord">
          <ac:chgData name="larry baucum" userId="ce1ac23ad0661a98" providerId="LiveId" clId="{39F2770C-70A4-4314-AC1A-92362A6EFE44}" dt="2024-09-28T00:10:17.135" v="1772" actId="26606"/>
          <ac:spMkLst>
            <pc:docMk/>
            <pc:sldMk cId="3751478449" sldId="259"/>
            <ac:spMk id="2" creationId="{DF161A05-78A3-9ED6-5ACF-8564F1938E5C}"/>
          </ac:spMkLst>
        </pc:spChg>
        <pc:spChg chg="mod ord">
          <ac:chgData name="larry baucum" userId="ce1ac23ad0661a98" providerId="LiveId" clId="{39F2770C-70A4-4314-AC1A-92362A6EFE44}" dt="2024-09-28T00:10:31.902" v="1773" actId="14100"/>
          <ac:spMkLst>
            <pc:docMk/>
            <pc:sldMk cId="3751478449" sldId="259"/>
            <ac:spMk id="3" creationId="{D115F18B-3CF7-5956-66B4-908825CCA0C3}"/>
          </ac:spMkLst>
        </pc:spChg>
        <pc:spChg chg="add del mod ord">
          <ac:chgData name="larry baucum" userId="ce1ac23ad0661a98" providerId="LiveId" clId="{39F2770C-70A4-4314-AC1A-92362A6EFE44}" dt="2024-09-27T06:25:41.795" v="1113" actId="700"/>
          <ac:spMkLst>
            <pc:docMk/>
            <pc:sldMk cId="3751478449" sldId="259"/>
            <ac:spMk id="4" creationId="{F658E009-C588-8D61-90BD-E4BEA6481264}"/>
          </ac:spMkLst>
        </pc:spChg>
        <pc:spChg chg="add del">
          <ac:chgData name="larry baucum" userId="ce1ac23ad0661a98" providerId="LiveId" clId="{39F2770C-70A4-4314-AC1A-92362A6EFE44}" dt="2024-09-27T06:26:07.120" v="1115" actId="26606"/>
          <ac:spMkLst>
            <pc:docMk/>
            <pc:sldMk cId="3751478449" sldId="259"/>
            <ac:spMk id="1031" creationId="{F94AA2BD-2E3F-4B1D-8127-5744B8115311}"/>
          </ac:spMkLst>
        </pc:spChg>
        <pc:spChg chg="add del">
          <ac:chgData name="larry baucum" userId="ce1ac23ad0661a98" providerId="LiveId" clId="{39F2770C-70A4-4314-AC1A-92362A6EFE44}" dt="2024-09-27T06:26:07.120" v="1115" actId="26606"/>
          <ac:spMkLst>
            <pc:docMk/>
            <pc:sldMk cId="3751478449" sldId="259"/>
            <ac:spMk id="1033" creationId="{4BD02261-2DC8-4AA8-9E16-7751AE892445}"/>
          </ac:spMkLst>
        </pc:spChg>
        <pc:spChg chg="add del">
          <ac:chgData name="larry baucum" userId="ce1ac23ad0661a98" providerId="LiveId" clId="{39F2770C-70A4-4314-AC1A-92362A6EFE44}" dt="2024-09-27T06:26:07.120" v="1115" actId="26606"/>
          <ac:spMkLst>
            <pc:docMk/>
            <pc:sldMk cId="3751478449" sldId="259"/>
            <ac:spMk id="1035" creationId="{3D752CF2-2291-40B5-B462-C17B174C10BC}"/>
          </ac:spMkLst>
        </pc:spChg>
        <pc:spChg chg="add del">
          <ac:chgData name="larry baucum" userId="ce1ac23ad0661a98" providerId="LiveId" clId="{39F2770C-70A4-4314-AC1A-92362A6EFE44}" dt="2024-09-27T06:26:11.772" v="1117" actId="26606"/>
          <ac:spMkLst>
            <pc:docMk/>
            <pc:sldMk cId="3751478449" sldId="259"/>
            <ac:spMk id="1037" creationId="{E6995CE5-F890-4ABA-82A2-26507CE8D2A3}"/>
          </ac:spMkLst>
        </pc:spChg>
        <pc:spChg chg="add del">
          <ac:chgData name="larry baucum" userId="ce1ac23ad0661a98" providerId="LiveId" clId="{39F2770C-70A4-4314-AC1A-92362A6EFE44}" dt="2024-09-27T06:26:11.772" v="1117" actId="26606"/>
          <ac:spMkLst>
            <pc:docMk/>
            <pc:sldMk cId="3751478449" sldId="259"/>
            <ac:spMk id="1038" creationId="{058A14AF-9FB5-4CC7-BA35-E8E85D3EDF0E}"/>
          </ac:spMkLst>
        </pc:spChg>
        <pc:spChg chg="add del">
          <ac:chgData name="larry baucum" userId="ce1ac23ad0661a98" providerId="LiveId" clId="{39F2770C-70A4-4314-AC1A-92362A6EFE44}" dt="2024-09-27T06:26:11.772" v="1117" actId="26606"/>
          <ac:spMkLst>
            <pc:docMk/>
            <pc:sldMk cId="3751478449" sldId="259"/>
            <ac:spMk id="1039" creationId="{3A9A4357-BD1D-4622-A4FE-766E6AB8DE84}"/>
          </ac:spMkLst>
        </pc:spChg>
        <pc:spChg chg="add del">
          <ac:chgData name="larry baucum" userId="ce1ac23ad0661a98" providerId="LiveId" clId="{39F2770C-70A4-4314-AC1A-92362A6EFE44}" dt="2024-09-27T06:26:11.772" v="1117" actId="26606"/>
          <ac:spMkLst>
            <pc:docMk/>
            <pc:sldMk cId="3751478449" sldId="259"/>
            <ac:spMk id="1040" creationId="{E659831F-0D9A-4C63-9EBB-8435B85A440F}"/>
          </ac:spMkLst>
        </pc:spChg>
        <pc:spChg chg="add del">
          <ac:chgData name="larry baucum" userId="ce1ac23ad0661a98" providerId="LiveId" clId="{39F2770C-70A4-4314-AC1A-92362A6EFE44}" dt="2024-09-27T06:26:39.487" v="1121" actId="26606"/>
          <ac:spMkLst>
            <pc:docMk/>
            <pc:sldMk cId="3751478449" sldId="259"/>
            <ac:spMk id="1042" creationId="{B95B9BA8-1D69-4796-85F5-B6D0BD52354B}"/>
          </ac:spMkLst>
        </pc:spChg>
        <pc:spChg chg="add del">
          <ac:chgData name="larry baucum" userId="ce1ac23ad0661a98" providerId="LiveId" clId="{39F2770C-70A4-4314-AC1A-92362A6EFE44}" dt="2024-09-27T06:26:53.170" v="1123" actId="26606"/>
          <ac:spMkLst>
            <pc:docMk/>
            <pc:sldMk cId="3751478449" sldId="259"/>
            <ac:spMk id="1047" creationId="{B95B9BA8-1D69-4796-85F5-B6D0BD52354B}"/>
          </ac:spMkLst>
        </pc:spChg>
        <pc:spChg chg="add del">
          <ac:chgData name="larry baucum" userId="ce1ac23ad0661a98" providerId="LiveId" clId="{39F2770C-70A4-4314-AC1A-92362A6EFE44}" dt="2024-09-28T00:09:15.956" v="1751" actId="26606"/>
          <ac:spMkLst>
            <pc:docMk/>
            <pc:sldMk cId="3751478449" sldId="259"/>
            <ac:spMk id="1060" creationId="{B95B9BA8-1D69-4796-85F5-B6D0BD52354B}"/>
          </ac:spMkLst>
        </pc:spChg>
        <pc:spChg chg="add del">
          <ac:chgData name="larry baucum" userId="ce1ac23ad0661a98" providerId="LiveId" clId="{39F2770C-70A4-4314-AC1A-92362A6EFE44}" dt="2024-09-28T00:09:14.602" v="1748" actId="26606"/>
          <ac:spMkLst>
            <pc:docMk/>
            <pc:sldMk cId="3751478449" sldId="259"/>
            <ac:spMk id="1065" creationId="{B95B9BA8-1D69-4796-85F5-B6D0BD52354B}"/>
          </ac:spMkLst>
        </pc:spChg>
        <pc:spChg chg="add del">
          <ac:chgData name="larry baucum" userId="ce1ac23ad0661a98" providerId="LiveId" clId="{39F2770C-70A4-4314-AC1A-92362A6EFE44}" dt="2024-09-28T00:10:17.135" v="1772" actId="26606"/>
          <ac:spMkLst>
            <pc:docMk/>
            <pc:sldMk cId="3751478449" sldId="259"/>
            <ac:spMk id="1069" creationId="{0007FE00-9498-4706-B255-6437B0252C02}"/>
          </ac:spMkLst>
        </pc:spChg>
        <pc:spChg chg="add del">
          <ac:chgData name="larry baucum" userId="ce1ac23ad0661a98" providerId="LiveId" clId="{39F2770C-70A4-4314-AC1A-92362A6EFE44}" dt="2024-09-28T00:09:15.925" v="1750" actId="26606"/>
          <ac:spMkLst>
            <pc:docMk/>
            <pc:sldMk cId="3751478449" sldId="259"/>
            <ac:spMk id="1075" creationId="{B95B9BA8-1D69-4796-85F5-B6D0BD52354B}"/>
          </ac:spMkLst>
        </pc:spChg>
        <pc:spChg chg="add del">
          <ac:chgData name="larry baucum" userId="ce1ac23ad0661a98" providerId="LiveId" clId="{39F2770C-70A4-4314-AC1A-92362A6EFE44}" dt="2024-09-28T00:10:17.135" v="1772" actId="26606"/>
          <ac:spMkLst>
            <pc:docMk/>
            <pc:sldMk cId="3751478449" sldId="259"/>
            <ac:spMk id="1077" creationId="{2EB492CD-616E-47F8-933B-5E2D952A0593}"/>
          </ac:spMkLst>
        </pc:spChg>
        <pc:spChg chg="add del">
          <ac:chgData name="larry baucum" userId="ce1ac23ad0661a98" providerId="LiveId" clId="{39F2770C-70A4-4314-AC1A-92362A6EFE44}" dt="2024-09-28T00:10:17.135" v="1772" actId="26606"/>
          <ac:spMkLst>
            <pc:docMk/>
            <pc:sldMk cId="3751478449" sldId="259"/>
            <ac:spMk id="1078" creationId="{59383CF9-23B5-4335-9B21-1791C4CF1C75}"/>
          </ac:spMkLst>
        </pc:spChg>
        <pc:spChg chg="add del">
          <ac:chgData name="larry baucum" userId="ce1ac23ad0661a98" providerId="LiveId" clId="{39F2770C-70A4-4314-AC1A-92362A6EFE44}" dt="2024-09-28T14:30:46.062" v="3581"/>
          <ac:spMkLst>
            <pc:docMk/>
            <pc:sldMk cId="3751478449" sldId="259"/>
            <ac:spMk id="1083" creationId="{058A14AF-9FB5-4CC7-BA35-E8E85D3EDF0E}"/>
          </ac:spMkLst>
        </pc:spChg>
        <pc:spChg chg="add del">
          <ac:chgData name="larry baucum" userId="ce1ac23ad0661a98" providerId="LiveId" clId="{39F2770C-70A4-4314-AC1A-92362A6EFE44}" dt="2024-09-28T14:30:46.062" v="3581"/>
          <ac:spMkLst>
            <pc:docMk/>
            <pc:sldMk cId="3751478449" sldId="259"/>
            <ac:spMk id="1085" creationId="{3A9A4357-BD1D-4622-A4FE-766E6AB8DE84}"/>
          </ac:spMkLst>
        </pc:spChg>
        <pc:spChg chg="add del">
          <ac:chgData name="larry baucum" userId="ce1ac23ad0661a98" providerId="LiveId" clId="{39F2770C-70A4-4314-AC1A-92362A6EFE44}" dt="2024-09-28T14:30:46.062" v="3581"/>
          <ac:spMkLst>
            <pc:docMk/>
            <pc:sldMk cId="3751478449" sldId="259"/>
            <ac:spMk id="1087" creationId="{E659831F-0D9A-4C63-9EBB-8435B85A440F}"/>
          </ac:spMkLst>
        </pc:spChg>
        <pc:spChg chg="add del">
          <ac:chgData name="larry baucum" userId="ce1ac23ad0661a98" providerId="LiveId" clId="{39F2770C-70A4-4314-AC1A-92362A6EFE44}" dt="2024-09-28T14:30:46.062" v="3581"/>
          <ac:spMkLst>
            <pc:docMk/>
            <pc:sldMk cId="3751478449" sldId="259"/>
            <ac:spMk id="1089" creationId="{E6995CE5-F890-4ABA-82A2-26507CE8D2A3}"/>
          </ac:spMkLst>
        </pc:spChg>
        <pc:grpChg chg="add del">
          <ac:chgData name="larry baucum" userId="ce1ac23ad0661a98" providerId="LiveId" clId="{39F2770C-70A4-4314-AC1A-92362A6EFE44}" dt="2024-09-27T06:26:53.170" v="1123" actId="26606"/>
          <ac:grpSpMkLst>
            <pc:docMk/>
            <pc:sldMk cId="3751478449" sldId="259"/>
            <ac:grpSpMk id="1049" creationId="{D44E3F87-3D58-4B03-86B2-15A5C5B9C964}"/>
          </ac:grpSpMkLst>
        </pc:grpChg>
        <pc:grpChg chg="add del">
          <ac:chgData name="larry baucum" userId="ce1ac23ad0661a98" providerId="LiveId" clId="{39F2770C-70A4-4314-AC1A-92362A6EFE44}" dt="2024-09-28T00:09:14.602" v="1748" actId="26606"/>
          <ac:grpSpMkLst>
            <pc:docMk/>
            <pc:sldMk cId="3751478449" sldId="259"/>
            <ac:grpSpMk id="1067" creationId="{D44E3F87-3D58-4B03-86B2-15A5C5B9C964}"/>
          </ac:grpSpMkLst>
        </pc:grpChg>
        <pc:picChg chg="add mod ord">
          <ac:chgData name="larry baucum" userId="ce1ac23ad0661a98" providerId="LiveId" clId="{39F2770C-70A4-4314-AC1A-92362A6EFE44}" dt="2024-09-28T00:10:17.135" v="1772" actId="26606"/>
          <ac:picMkLst>
            <pc:docMk/>
            <pc:sldMk cId="3751478449" sldId="259"/>
            <ac:picMk id="1026" creationId="{7D44BC30-8CCE-B61C-FF9F-553BF4EDF534}"/>
          </ac:picMkLst>
        </pc:picChg>
      </pc:sldChg>
      <pc:sldChg chg="addSp delSp modSp new mod setBg">
        <pc:chgData name="larry baucum" userId="ce1ac23ad0661a98" providerId="LiveId" clId="{39F2770C-70A4-4314-AC1A-92362A6EFE44}" dt="2024-09-28T14:38:29.281" v="3625" actId="26606"/>
        <pc:sldMkLst>
          <pc:docMk/>
          <pc:sldMk cId="3030592985" sldId="260"/>
        </pc:sldMkLst>
        <pc:spChg chg="mod">
          <ac:chgData name="larry baucum" userId="ce1ac23ad0661a98" providerId="LiveId" clId="{39F2770C-70A4-4314-AC1A-92362A6EFE44}" dt="2024-09-28T14:38:29.281" v="3625" actId="26606"/>
          <ac:spMkLst>
            <pc:docMk/>
            <pc:sldMk cId="3030592985" sldId="260"/>
            <ac:spMk id="2" creationId="{B09AEE18-7E28-5437-7649-3588D5CFB69C}"/>
          </ac:spMkLst>
        </pc:spChg>
        <pc:spChg chg="add del mod">
          <ac:chgData name="larry baucum" userId="ce1ac23ad0661a98" providerId="LiveId" clId="{39F2770C-70A4-4314-AC1A-92362A6EFE44}" dt="2024-09-28T12:45:41.523" v="2766" actId="26606"/>
          <ac:spMkLst>
            <pc:docMk/>
            <pc:sldMk cId="3030592985" sldId="260"/>
            <ac:spMk id="3" creationId="{0083DFCD-716F-9EAA-ACA3-2636DC99B86D}"/>
          </ac:spMkLst>
        </pc:spChg>
        <pc:spChg chg="add del">
          <ac:chgData name="larry baucum" userId="ce1ac23ad0661a98" providerId="LiveId" clId="{39F2770C-70A4-4314-AC1A-92362A6EFE44}" dt="2024-09-28T12:45:19.601" v="2753" actId="26606"/>
          <ac:spMkLst>
            <pc:docMk/>
            <pc:sldMk cId="3030592985" sldId="260"/>
            <ac:spMk id="8" creationId="{E8A8EAB8-D2FF-444D-B34B-7D32F106AD0E}"/>
          </ac:spMkLst>
        </pc:spChg>
        <pc:spChg chg="add del">
          <ac:chgData name="larry baucum" userId="ce1ac23ad0661a98" providerId="LiveId" clId="{39F2770C-70A4-4314-AC1A-92362A6EFE44}" dt="2024-09-28T12:45:19.601" v="2753" actId="26606"/>
          <ac:spMkLst>
            <pc:docMk/>
            <pc:sldMk cId="3030592985" sldId="260"/>
            <ac:spMk id="11" creationId="{0083DFCD-716F-9EAA-ACA3-2636DC99B86D}"/>
          </ac:spMkLst>
        </pc:spChg>
        <pc:spChg chg="add del">
          <ac:chgData name="larry baucum" userId="ce1ac23ad0661a98" providerId="LiveId" clId="{39F2770C-70A4-4314-AC1A-92362A6EFE44}" dt="2024-09-28T12:45:33.598" v="2759" actId="26606"/>
          <ac:spMkLst>
            <pc:docMk/>
            <pc:sldMk cId="3030592985" sldId="260"/>
            <ac:spMk id="13" creationId="{9DECDBF4-02B6-4BB4-B65B-B8107AD6A9E8}"/>
          </ac:spMkLst>
        </pc:spChg>
        <pc:spChg chg="add del">
          <ac:chgData name="larry baucum" userId="ce1ac23ad0661a98" providerId="LiveId" clId="{39F2770C-70A4-4314-AC1A-92362A6EFE44}" dt="2024-09-28T12:45:20.414" v="2755" actId="26606"/>
          <ac:spMkLst>
            <pc:docMk/>
            <pc:sldMk cId="3030592985" sldId="260"/>
            <ac:spMk id="14" creationId="{A7AE9375-4664-4DB2-922D-2782A6E439AC}"/>
          </ac:spMkLst>
        </pc:spChg>
        <pc:spChg chg="add del">
          <ac:chgData name="larry baucum" userId="ce1ac23ad0661a98" providerId="LiveId" clId="{39F2770C-70A4-4314-AC1A-92362A6EFE44}" dt="2024-09-28T12:45:20.414" v="2755" actId="26606"/>
          <ac:spMkLst>
            <pc:docMk/>
            <pc:sldMk cId="3030592985" sldId="260"/>
            <ac:spMk id="16" creationId="{0083DFCD-716F-9EAA-ACA3-2636DC99B86D}"/>
          </ac:spMkLst>
        </pc:spChg>
        <pc:spChg chg="add del">
          <ac:chgData name="larry baucum" userId="ce1ac23ad0661a98" providerId="LiveId" clId="{39F2770C-70A4-4314-AC1A-92362A6EFE44}" dt="2024-09-28T12:45:20.414" v="2755" actId="26606"/>
          <ac:spMkLst>
            <pc:docMk/>
            <pc:sldMk cId="3030592985" sldId="260"/>
            <ac:spMk id="17" creationId="{9DD005C1-8C51-42D6-9BEE-B9B83849743D}"/>
          </ac:spMkLst>
        </pc:spChg>
        <pc:spChg chg="add del">
          <ac:chgData name="larry baucum" userId="ce1ac23ad0661a98" providerId="LiveId" clId="{39F2770C-70A4-4314-AC1A-92362A6EFE44}" dt="2024-09-28T12:45:24.838" v="2757" actId="26606"/>
          <ac:spMkLst>
            <pc:docMk/>
            <pc:sldMk cId="3030592985" sldId="260"/>
            <ac:spMk id="19" creationId="{DB304A14-32D0-4873-B914-423ED7B8DAFD}"/>
          </ac:spMkLst>
        </pc:spChg>
        <pc:spChg chg="add del">
          <ac:chgData name="larry baucum" userId="ce1ac23ad0661a98" providerId="LiveId" clId="{39F2770C-70A4-4314-AC1A-92362A6EFE44}" dt="2024-09-28T12:45:24.838" v="2757" actId="26606"/>
          <ac:spMkLst>
            <pc:docMk/>
            <pc:sldMk cId="3030592985" sldId="260"/>
            <ac:spMk id="20" creationId="{1D460C86-854F-4FB3-ABC2-E823D8FEB9DB}"/>
          </ac:spMkLst>
        </pc:spChg>
        <pc:spChg chg="add del">
          <ac:chgData name="larry baucum" userId="ce1ac23ad0661a98" providerId="LiveId" clId="{39F2770C-70A4-4314-AC1A-92362A6EFE44}" dt="2024-09-28T12:45:24.838" v="2757" actId="26606"/>
          <ac:spMkLst>
            <pc:docMk/>
            <pc:sldMk cId="3030592985" sldId="260"/>
            <ac:spMk id="21" creationId="{BB48116A-278A-4CC5-89D3-9DE8E8FF1245}"/>
          </ac:spMkLst>
        </pc:spChg>
        <pc:spChg chg="add del">
          <ac:chgData name="larry baucum" userId="ce1ac23ad0661a98" providerId="LiveId" clId="{39F2770C-70A4-4314-AC1A-92362A6EFE44}" dt="2024-09-28T12:45:33.598" v="2759" actId="26606"/>
          <ac:spMkLst>
            <pc:docMk/>
            <pc:sldMk cId="3030592985" sldId="260"/>
            <ac:spMk id="24" creationId="{53B021B3-DE93-4AB7-8A18-CF5F1CED88B8}"/>
          </ac:spMkLst>
        </pc:spChg>
        <pc:spChg chg="add del">
          <ac:chgData name="larry baucum" userId="ce1ac23ad0661a98" providerId="LiveId" clId="{39F2770C-70A4-4314-AC1A-92362A6EFE44}" dt="2024-09-28T12:45:33.598" v="2759" actId="26606"/>
          <ac:spMkLst>
            <pc:docMk/>
            <pc:sldMk cId="3030592985" sldId="260"/>
            <ac:spMk id="25" creationId="{52D502E5-F6B4-4D58-B4AE-FC466FF15EE8}"/>
          </ac:spMkLst>
        </pc:spChg>
        <pc:spChg chg="add del">
          <ac:chgData name="larry baucum" userId="ce1ac23ad0661a98" providerId="LiveId" clId="{39F2770C-70A4-4314-AC1A-92362A6EFE44}" dt="2024-09-28T12:45:36.255" v="2761" actId="26606"/>
          <ac:spMkLst>
            <pc:docMk/>
            <pc:sldMk cId="3030592985" sldId="260"/>
            <ac:spMk id="28" creationId="{907EF6B7-1338-4443-8C46-6A318D952DFD}"/>
          </ac:spMkLst>
        </pc:spChg>
        <pc:spChg chg="add del">
          <ac:chgData name="larry baucum" userId="ce1ac23ad0661a98" providerId="LiveId" clId="{39F2770C-70A4-4314-AC1A-92362A6EFE44}" dt="2024-09-28T12:45:36.255" v="2761" actId="26606"/>
          <ac:spMkLst>
            <pc:docMk/>
            <pc:sldMk cId="3030592985" sldId="260"/>
            <ac:spMk id="29" creationId="{DAAE4CDD-124C-4DCF-9584-B6033B545DD5}"/>
          </ac:spMkLst>
        </pc:spChg>
        <pc:spChg chg="add del">
          <ac:chgData name="larry baucum" userId="ce1ac23ad0661a98" providerId="LiveId" clId="{39F2770C-70A4-4314-AC1A-92362A6EFE44}" dt="2024-09-28T12:45:36.255" v="2761" actId="26606"/>
          <ac:spMkLst>
            <pc:docMk/>
            <pc:sldMk cId="3030592985" sldId="260"/>
            <ac:spMk id="30" creationId="{081E4A58-353D-44AE-B2FC-2A74E2E400F7}"/>
          </ac:spMkLst>
        </pc:spChg>
        <pc:spChg chg="add del">
          <ac:chgData name="larry baucum" userId="ce1ac23ad0661a98" providerId="LiveId" clId="{39F2770C-70A4-4314-AC1A-92362A6EFE44}" dt="2024-09-28T12:45:36.255" v="2761" actId="26606"/>
          <ac:spMkLst>
            <pc:docMk/>
            <pc:sldMk cId="3030592985" sldId="260"/>
            <ac:spMk id="31" creationId="{0083DFCD-716F-9EAA-ACA3-2636DC99B86D}"/>
          </ac:spMkLst>
        </pc:spChg>
        <pc:spChg chg="add del">
          <ac:chgData name="larry baucum" userId="ce1ac23ad0661a98" providerId="LiveId" clId="{39F2770C-70A4-4314-AC1A-92362A6EFE44}" dt="2024-09-28T12:45:36.990" v="2763" actId="26606"/>
          <ac:spMkLst>
            <pc:docMk/>
            <pc:sldMk cId="3030592985" sldId="260"/>
            <ac:spMk id="33" creationId="{D1D34770-47A8-402C-AF23-2B653F2D88C1}"/>
          </ac:spMkLst>
        </pc:spChg>
        <pc:spChg chg="add del">
          <ac:chgData name="larry baucum" userId="ce1ac23ad0661a98" providerId="LiveId" clId="{39F2770C-70A4-4314-AC1A-92362A6EFE44}" dt="2024-09-28T12:45:41.476" v="2765" actId="26606"/>
          <ac:spMkLst>
            <pc:docMk/>
            <pc:sldMk cId="3030592985" sldId="260"/>
            <ac:spMk id="37" creationId="{53B021B3-DE93-4AB7-8A18-CF5F1CED88B8}"/>
          </ac:spMkLst>
        </pc:spChg>
        <pc:spChg chg="add del">
          <ac:chgData name="larry baucum" userId="ce1ac23ad0661a98" providerId="LiveId" clId="{39F2770C-70A4-4314-AC1A-92362A6EFE44}" dt="2024-09-28T12:45:41.476" v="2765" actId="26606"/>
          <ac:spMkLst>
            <pc:docMk/>
            <pc:sldMk cId="3030592985" sldId="260"/>
            <ac:spMk id="38" creationId="{52D502E5-F6B4-4D58-B4AE-FC466FF15EE8}"/>
          </ac:spMkLst>
        </pc:spChg>
        <pc:spChg chg="add del">
          <ac:chgData name="larry baucum" userId="ce1ac23ad0661a98" providerId="LiveId" clId="{39F2770C-70A4-4314-AC1A-92362A6EFE44}" dt="2024-09-28T12:45:41.476" v="2765" actId="26606"/>
          <ac:spMkLst>
            <pc:docMk/>
            <pc:sldMk cId="3030592985" sldId="260"/>
            <ac:spMk id="39" creationId="{9DECDBF4-02B6-4BB4-B65B-B8107AD6A9E8}"/>
          </ac:spMkLst>
        </pc:spChg>
        <pc:spChg chg="add del">
          <ac:chgData name="larry baucum" userId="ce1ac23ad0661a98" providerId="LiveId" clId="{39F2770C-70A4-4314-AC1A-92362A6EFE44}" dt="2024-09-28T14:32:10.058" v="3587" actId="26606"/>
          <ac:spMkLst>
            <pc:docMk/>
            <pc:sldMk cId="3030592985" sldId="260"/>
            <ac:spMk id="47" creationId="{1A9F7B4E-B03D-4F64-BE33-00D074458D45}"/>
          </ac:spMkLst>
        </pc:spChg>
        <pc:spChg chg="add del">
          <ac:chgData name="larry baucum" userId="ce1ac23ad0661a98" providerId="LiveId" clId="{39F2770C-70A4-4314-AC1A-92362A6EFE44}" dt="2024-09-28T14:32:10.058" v="3587" actId="26606"/>
          <ac:spMkLst>
            <pc:docMk/>
            <pc:sldMk cId="3030592985" sldId="260"/>
            <ac:spMk id="49" creationId="{7E2BE7F7-CA89-4002-ACCE-A478AEA24F5E}"/>
          </ac:spMkLst>
        </pc:spChg>
        <pc:spChg chg="add del">
          <ac:chgData name="larry baucum" userId="ce1ac23ad0661a98" providerId="LiveId" clId="{39F2770C-70A4-4314-AC1A-92362A6EFE44}" dt="2024-09-28T14:32:13.922" v="3589" actId="26606"/>
          <ac:spMkLst>
            <pc:docMk/>
            <pc:sldMk cId="3030592985" sldId="260"/>
            <ac:spMk id="51" creationId="{D07DD2DE-F619-49DD-B5E7-03A290FF4ED1}"/>
          </ac:spMkLst>
        </pc:spChg>
        <pc:spChg chg="add del">
          <ac:chgData name="larry baucum" userId="ce1ac23ad0661a98" providerId="LiveId" clId="{39F2770C-70A4-4314-AC1A-92362A6EFE44}" dt="2024-09-28T14:32:13.922" v="3589" actId="26606"/>
          <ac:spMkLst>
            <pc:docMk/>
            <pc:sldMk cId="3030592985" sldId="260"/>
            <ac:spMk id="52" creationId="{A8384FB5-9ADC-4DDC-881B-597D56F5B15D}"/>
          </ac:spMkLst>
        </pc:spChg>
        <pc:spChg chg="add del">
          <ac:chgData name="larry baucum" userId="ce1ac23ad0661a98" providerId="LiveId" clId="{39F2770C-70A4-4314-AC1A-92362A6EFE44}" dt="2024-09-28T14:32:13.922" v="3589" actId="26606"/>
          <ac:spMkLst>
            <pc:docMk/>
            <pc:sldMk cId="3030592985" sldId="260"/>
            <ac:spMk id="53" creationId="{85149191-5F60-4A28-AAFF-039F96B0F3EC}"/>
          </ac:spMkLst>
        </pc:spChg>
        <pc:spChg chg="add del">
          <ac:chgData name="larry baucum" userId="ce1ac23ad0661a98" providerId="LiveId" clId="{39F2770C-70A4-4314-AC1A-92362A6EFE44}" dt="2024-09-28T14:32:13.922" v="3589" actId="26606"/>
          <ac:spMkLst>
            <pc:docMk/>
            <pc:sldMk cId="3030592985" sldId="260"/>
            <ac:spMk id="54" creationId="{91E5A9A7-95C6-4F4F-B00E-C82E07FE62EF}"/>
          </ac:spMkLst>
        </pc:spChg>
        <pc:spChg chg="add del">
          <ac:chgData name="larry baucum" userId="ce1ac23ad0661a98" providerId="LiveId" clId="{39F2770C-70A4-4314-AC1A-92362A6EFE44}" dt="2024-09-28T14:32:13.922" v="3589" actId="26606"/>
          <ac:spMkLst>
            <pc:docMk/>
            <pc:sldMk cId="3030592985" sldId="260"/>
            <ac:spMk id="55" creationId="{F8260ED5-17F7-4158-B241-D51DD4CF1B7E}"/>
          </ac:spMkLst>
        </pc:spChg>
        <pc:spChg chg="add del">
          <ac:chgData name="larry baucum" userId="ce1ac23ad0661a98" providerId="LiveId" clId="{39F2770C-70A4-4314-AC1A-92362A6EFE44}" dt="2024-09-28T14:32:19.025" v="3591" actId="26606"/>
          <ac:spMkLst>
            <pc:docMk/>
            <pc:sldMk cId="3030592985" sldId="260"/>
            <ac:spMk id="57" creationId="{21ED5FCA-9564-42B4-9F52-2CCED8ED60CA}"/>
          </ac:spMkLst>
        </pc:spChg>
        <pc:spChg chg="add del">
          <ac:chgData name="larry baucum" userId="ce1ac23ad0661a98" providerId="LiveId" clId="{39F2770C-70A4-4314-AC1A-92362A6EFE44}" dt="2024-09-28T14:32:19.025" v="3591" actId="26606"/>
          <ac:spMkLst>
            <pc:docMk/>
            <pc:sldMk cId="3030592985" sldId="260"/>
            <ac:spMk id="58" creationId="{081E4A58-353D-44AE-B2FC-2A74E2E400F7}"/>
          </ac:spMkLst>
        </pc:spChg>
        <pc:spChg chg="add del">
          <ac:chgData name="larry baucum" userId="ce1ac23ad0661a98" providerId="LiveId" clId="{39F2770C-70A4-4314-AC1A-92362A6EFE44}" dt="2024-09-28T14:38:29.281" v="3625" actId="26606"/>
          <ac:spMkLst>
            <pc:docMk/>
            <pc:sldMk cId="3030592985" sldId="260"/>
            <ac:spMk id="60" creationId="{45D37F4E-DDB4-456B-97E0-9937730A039F}"/>
          </ac:spMkLst>
        </pc:spChg>
        <pc:spChg chg="add del">
          <ac:chgData name="larry baucum" userId="ce1ac23ad0661a98" providerId="LiveId" clId="{39F2770C-70A4-4314-AC1A-92362A6EFE44}" dt="2024-09-28T14:38:29.281" v="3625" actId="26606"/>
          <ac:spMkLst>
            <pc:docMk/>
            <pc:sldMk cId="3030592985" sldId="260"/>
            <ac:spMk id="61" creationId="{B2DD41CD-8F47-4F56-AD12-4E2FF7696987}"/>
          </ac:spMkLst>
        </pc:spChg>
        <pc:spChg chg="add del">
          <ac:chgData name="larry baucum" userId="ce1ac23ad0661a98" providerId="LiveId" clId="{39F2770C-70A4-4314-AC1A-92362A6EFE44}" dt="2024-09-28T14:36:09.330" v="3604" actId="26606"/>
          <ac:spMkLst>
            <pc:docMk/>
            <pc:sldMk cId="3030592985" sldId="260"/>
            <ac:spMk id="66" creationId="{955A2079-FA98-4876-80F0-72364A7D2EA4}"/>
          </ac:spMkLst>
        </pc:spChg>
        <pc:spChg chg="add del">
          <ac:chgData name="larry baucum" userId="ce1ac23ad0661a98" providerId="LiveId" clId="{39F2770C-70A4-4314-AC1A-92362A6EFE44}" dt="2024-09-28T14:36:29.683" v="3606" actId="26606"/>
          <ac:spMkLst>
            <pc:docMk/>
            <pc:sldMk cId="3030592985" sldId="260"/>
            <ac:spMk id="68" creationId="{256B2C21-A230-48C0-8DF1-C46611373C44}"/>
          </ac:spMkLst>
        </pc:spChg>
        <pc:spChg chg="add del">
          <ac:chgData name="larry baucum" userId="ce1ac23ad0661a98" providerId="LiveId" clId="{39F2770C-70A4-4314-AC1A-92362A6EFE44}" dt="2024-09-28T14:36:29.683" v="3606" actId="26606"/>
          <ac:spMkLst>
            <pc:docMk/>
            <pc:sldMk cId="3030592985" sldId="260"/>
            <ac:spMk id="69" creationId="{BACC6370-2D7E-4714-9D71-7542949D7D5D}"/>
          </ac:spMkLst>
        </pc:spChg>
        <pc:spChg chg="add del">
          <ac:chgData name="larry baucum" userId="ce1ac23ad0661a98" providerId="LiveId" clId="{39F2770C-70A4-4314-AC1A-92362A6EFE44}" dt="2024-09-28T14:36:29.683" v="3606" actId="26606"/>
          <ac:spMkLst>
            <pc:docMk/>
            <pc:sldMk cId="3030592985" sldId="260"/>
            <ac:spMk id="70" creationId="{3847E18C-932D-4C95-AABA-FEC7C9499AD7}"/>
          </ac:spMkLst>
        </pc:spChg>
        <pc:spChg chg="add del">
          <ac:chgData name="larry baucum" userId="ce1ac23ad0661a98" providerId="LiveId" clId="{39F2770C-70A4-4314-AC1A-92362A6EFE44}" dt="2024-09-28T14:36:29.683" v="3606" actId="26606"/>
          <ac:spMkLst>
            <pc:docMk/>
            <pc:sldMk cId="3030592985" sldId="260"/>
            <ac:spMk id="72" creationId="{3150CB11-0C61-439E-910F-5787759E72A0}"/>
          </ac:spMkLst>
        </pc:spChg>
        <pc:spChg chg="add del">
          <ac:chgData name="larry baucum" userId="ce1ac23ad0661a98" providerId="LiveId" clId="{39F2770C-70A4-4314-AC1A-92362A6EFE44}" dt="2024-09-28T14:36:29.683" v="3606" actId="26606"/>
          <ac:spMkLst>
            <pc:docMk/>
            <pc:sldMk cId="3030592985" sldId="260"/>
            <ac:spMk id="74" creationId="{43F8A58B-5155-44CE-A5FF-7647B47D0A7A}"/>
          </ac:spMkLst>
        </pc:spChg>
        <pc:spChg chg="add del">
          <ac:chgData name="larry baucum" userId="ce1ac23ad0661a98" providerId="LiveId" clId="{39F2770C-70A4-4314-AC1A-92362A6EFE44}" dt="2024-09-28T14:36:29.683" v="3606" actId="26606"/>
          <ac:spMkLst>
            <pc:docMk/>
            <pc:sldMk cId="3030592985" sldId="260"/>
            <ac:spMk id="76" creationId="{443F2ACA-E6D6-4028-82DD-F03C262D5DE6}"/>
          </ac:spMkLst>
        </pc:spChg>
        <pc:spChg chg="add del">
          <ac:chgData name="larry baucum" userId="ce1ac23ad0661a98" providerId="LiveId" clId="{39F2770C-70A4-4314-AC1A-92362A6EFE44}" dt="2024-09-28T14:38:23.655" v="3620" actId="26606"/>
          <ac:spMkLst>
            <pc:docMk/>
            <pc:sldMk cId="3030592985" sldId="260"/>
            <ac:spMk id="78" creationId="{955A2079-FA98-4876-80F0-72364A7D2EA4}"/>
          </ac:spMkLst>
        </pc:spChg>
        <pc:graphicFrameChg chg="add del">
          <ac:chgData name="larry baucum" userId="ce1ac23ad0661a98" providerId="LiveId" clId="{39F2770C-70A4-4314-AC1A-92362A6EFE44}" dt="2024-09-28T12:44:53.512" v="2747" actId="26606"/>
          <ac:graphicFrameMkLst>
            <pc:docMk/>
            <pc:sldMk cId="3030592985" sldId="260"/>
            <ac:graphicFrameMk id="5" creationId="{C2FAE72D-FF6C-0AA4-2ED7-13D31A2BA210}"/>
          </ac:graphicFrameMkLst>
        </pc:graphicFrameChg>
        <pc:graphicFrameChg chg="add del">
          <ac:chgData name="larry baucum" userId="ce1ac23ad0661a98" providerId="LiveId" clId="{39F2770C-70A4-4314-AC1A-92362A6EFE44}" dt="2024-09-28T12:44:56.421" v="2749" actId="26606"/>
          <ac:graphicFrameMkLst>
            <pc:docMk/>
            <pc:sldMk cId="3030592985" sldId="260"/>
            <ac:graphicFrameMk id="7" creationId="{5A28CFBA-93D1-B665-52C2-F798C4131221}"/>
          </ac:graphicFrameMkLst>
        </pc:graphicFrameChg>
        <pc:graphicFrameChg chg="add del">
          <ac:chgData name="larry baucum" userId="ce1ac23ad0661a98" providerId="LiveId" clId="{39F2770C-70A4-4314-AC1A-92362A6EFE44}" dt="2024-09-28T12:45:16.662" v="2751" actId="26606"/>
          <ac:graphicFrameMkLst>
            <pc:docMk/>
            <pc:sldMk cId="3030592985" sldId="260"/>
            <ac:graphicFrameMk id="9" creationId="{C2FAE72D-FF6C-0AA4-2ED7-13D31A2BA210}"/>
          </ac:graphicFrameMkLst>
        </pc:graphicFrameChg>
        <pc:graphicFrameChg chg="add del">
          <ac:chgData name="larry baucum" userId="ce1ac23ad0661a98" providerId="LiveId" clId="{39F2770C-70A4-4314-AC1A-92362A6EFE44}" dt="2024-09-28T12:45:24.838" v="2757" actId="26606"/>
          <ac:graphicFrameMkLst>
            <pc:docMk/>
            <pc:sldMk cId="3030592985" sldId="260"/>
            <ac:graphicFrameMk id="22" creationId="{7DC15A14-999B-5D59-6ACB-8A61CEE59651}"/>
          </ac:graphicFrameMkLst>
        </pc:graphicFrameChg>
        <pc:graphicFrameChg chg="add del">
          <ac:chgData name="larry baucum" userId="ce1ac23ad0661a98" providerId="LiveId" clId="{39F2770C-70A4-4314-AC1A-92362A6EFE44}" dt="2024-09-28T12:45:33.598" v="2759" actId="26606"/>
          <ac:graphicFrameMkLst>
            <pc:docMk/>
            <pc:sldMk cId="3030592985" sldId="260"/>
            <ac:graphicFrameMk id="26" creationId="{1F1DE9C3-A762-1DFD-873A-16AA8C70BFB2}"/>
          </ac:graphicFrameMkLst>
        </pc:graphicFrameChg>
        <pc:graphicFrameChg chg="add del">
          <ac:chgData name="larry baucum" userId="ce1ac23ad0661a98" providerId="LiveId" clId="{39F2770C-70A4-4314-AC1A-92362A6EFE44}" dt="2024-09-28T12:45:36.990" v="2763" actId="26606"/>
          <ac:graphicFrameMkLst>
            <pc:docMk/>
            <pc:sldMk cId="3030592985" sldId="260"/>
            <ac:graphicFrameMk id="35" creationId="{D1A44DD4-D7F6-CEBF-92BF-6788F8EC475A}"/>
          </ac:graphicFrameMkLst>
        </pc:graphicFrameChg>
        <pc:graphicFrameChg chg="add del">
          <ac:chgData name="larry baucum" userId="ce1ac23ad0661a98" providerId="LiveId" clId="{39F2770C-70A4-4314-AC1A-92362A6EFE44}" dt="2024-09-28T12:45:41.476" v="2765" actId="26606"/>
          <ac:graphicFrameMkLst>
            <pc:docMk/>
            <pc:sldMk cId="3030592985" sldId="260"/>
            <ac:graphicFrameMk id="40" creationId="{1F1DE9C3-A762-1DFD-873A-16AA8C70BFB2}"/>
          </ac:graphicFrameMkLst>
        </pc:graphicFrameChg>
        <pc:graphicFrameChg chg="add mod modGraphic">
          <ac:chgData name="larry baucum" userId="ce1ac23ad0661a98" providerId="LiveId" clId="{39F2770C-70A4-4314-AC1A-92362A6EFE44}" dt="2024-09-28T14:38:29.281" v="3625" actId="26606"/>
          <ac:graphicFrameMkLst>
            <pc:docMk/>
            <pc:sldMk cId="3030592985" sldId="260"/>
            <ac:graphicFrameMk id="42" creationId="{C2FAE72D-FF6C-0AA4-2ED7-13D31A2BA210}"/>
          </ac:graphicFrameMkLst>
        </pc:graphicFrameChg>
        <pc:picChg chg="add del">
          <ac:chgData name="larry baucum" userId="ce1ac23ad0661a98" providerId="LiveId" clId="{39F2770C-70A4-4314-AC1A-92362A6EFE44}" dt="2024-09-28T12:45:24.838" v="2757" actId="26606"/>
          <ac:picMkLst>
            <pc:docMk/>
            <pc:sldMk cId="3030592985" sldId="260"/>
            <ac:picMk id="6" creationId="{8F99FF33-7F36-1A87-F5F1-34EC5D47D38C}"/>
          </ac:picMkLst>
        </pc:picChg>
        <pc:picChg chg="add del">
          <ac:chgData name="larry baucum" userId="ce1ac23ad0661a98" providerId="LiveId" clId="{39F2770C-70A4-4314-AC1A-92362A6EFE44}" dt="2024-09-28T12:45:36.990" v="2763" actId="26606"/>
          <ac:picMkLst>
            <pc:docMk/>
            <pc:sldMk cId="3030592985" sldId="260"/>
            <ac:picMk id="34" creationId="{2C7E0A1E-380C-BCD3-234A-C1F7872E3704}"/>
          </ac:picMkLst>
        </pc:picChg>
        <pc:cxnChg chg="add del">
          <ac:chgData name="larry baucum" userId="ce1ac23ad0661a98" providerId="LiveId" clId="{39F2770C-70A4-4314-AC1A-92362A6EFE44}" dt="2024-09-28T12:45:19.601" v="2753" actId="26606"/>
          <ac:cxnSpMkLst>
            <pc:docMk/>
            <pc:sldMk cId="3030592985" sldId="260"/>
            <ac:cxnSpMk id="10" creationId="{067633D1-6EE6-4118-B9F0-B363477BEE7A}"/>
          </ac:cxnSpMkLst>
        </pc:cxnChg>
        <pc:cxnChg chg="add del">
          <ac:chgData name="larry baucum" userId="ce1ac23ad0661a98" providerId="LiveId" clId="{39F2770C-70A4-4314-AC1A-92362A6EFE44}" dt="2024-09-28T12:45:19.601" v="2753" actId="26606"/>
          <ac:cxnSpMkLst>
            <pc:docMk/>
            <pc:sldMk cId="3030592985" sldId="260"/>
            <ac:cxnSpMk id="12" creationId="{4AD7FFC6-42A9-49CB-B5E9-B3F6B038331B}"/>
          </ac:cxnSpMkLst>
        </pc:cxnChg>
        <pc:cxnChg chg="add del">
          <ac:chgData name="larry baucum" userId="ce1ac23ad0661a98" providerId="LiveId" clId="{39F2770C-70A4-4314-AC1A-92362A6EFE44}" dt="2024-09-28T12:45:20.414" v="2755" actId="26606"/>
          <ac:cxnSpMkLst>
            <pc:docMk/>
            <pc:sldMk cId="3030592985" sldId="260"/>
            <ac:cxnSpMk id="15" creationId="{EE504C98-6397-41C1-A8D8-2D9C4ED307E0}"/>
          </ac:cxnSpMkLst>
        </pc:cxnChg>
      </pc:sldChg>
      <pc:sldChg chg="addSp delSp modSp new mod setBg delDesignElem">
        <pc:chgData name="larry baucum" userId="ce1ac23ad0661a98" providerId="LiveId" clId="{39F2770C-70A4-4314-AC1A-92362A6EFE44}" dt="2024-09-28T14:40:37.638" v="3643" actId="14100"/>
        <pc:sldMkLst>
          <pc:docMk/>
          <pc:sldMk cId="4136907609" sldId="261"/>
        </pc:sldMkLst>
        <pc:spChg chg="mod">
          <ac:chgData name="larry baucum" userId="ce1ac23ad0661a98" providerId="LiveId" clId="{39F2770C-70A4-4314-AC1A-92362A6EFE44}" dt="2024-09-28T14:40:23.961" v="3641" actId="26606"/>
          <ac:spMkLst>
            <pc:docMk/>
            <pc:sldMk cId="4136907609" sldId="261"/>
            <ac:spMk id="2" creationId="{07DCCF91-AD9F-64EE-41AD-4DFB48C59C14}"/>
          </ac:spMkLst>
        </pc:spChg>
        <pc:spChg chg="add del mod">
          <ac:chgData name="larry baucum" userId="ce1ac23ad0661a98" providerId="LiveId" clId="{39F2770C-70A4-4314-AC1A-92362A6EFE44}" dt="2024-09-28T14:27:58.989" v="3565" actId="26606"/>
          <ac:spMkLst>
            <pc:docMk/>
            <pc:sldMk cId="4136907609" sldId="261"/>
            <ac:spMk id="3" creationId="{4D32F149-C784-E255-BDF7-D06A985B5884}"/>
          </ac:spMkLst>
        </pc:spChg>
        <pc:spChg chg="add del">
          <ac:chgData name="larry baucum" userId="ce1ac23ad0661a98" providerId="LiveId" clId="{39F2770C-70A4-4314-AC1A-92362A6EFE44}" dt="2024-09-28T14:27:41.060" v="3558" actId="26606"/>
          <ac:spMkLst>
            <pc:docMk/>
            <pc:sldMk cId="4136907609" sldId="261"/>
            <ac:spMk id="9" creationId="{2E442304-DDBD-4F7B-8017-36BCC863FB40}"/>
          </ac:spMkLst>
        </pc:spChg>
        <pc:spChg chg="add del">
          <ac:chgData name="larry baucum" userId="ce1ac23ad0661a98" providerId="LiveId" clId="{39F2770C-70A4-4314-AC1A-92362A6EFE44}" dt="2024-09-28T14:27:43.674" v="3560" actId="26606"/>
          <ac:spMkLst>
            <pc:docMk/>
            <pc:sldMk cId="4136907609" sldId="261"/>
            <ac:spMk id="10" creationId="{E51BA4DF-2BD4-4EC2-B1DB-B27C8AC71864}"/>
          </ac:spMkLst>
        </pc:spChg>
        <pc:spChg chg="add del">
          <ac:chgData name="larry baucum" userId="ce1ac23ad0661a98" providerId="LiveId" clId="{39F2770C-70A4-4314-AC1A-92362A6EFE44}" dt="2024-09-28T14:27:41.060" v="3558" actId="26606"/>
          <ac:spMkLst>
            <pc:docMk/>
            <pc:sldMk cId="4136907609" sldId="261"/>
            <ac:spMk id="11" creationId="{5E107275-3853-46FD-A241-DE4355A42675}"/>
          </ac:spMkLst>
        </pc:spChg>
        <pc:spChg chg="add del">
          <ac:chgData name="larry baucum" userId="ce1ac23ad0661a98" providerId="LiveId" clId="{39F2770C-70A4-4314-AC1A-92362A6EFE44}" dt="2024-09-28T14:27:55.923" v="3562" actId="26606"/>
          <ac:spMkLst>
            <pc:docMk/>
            <pc:sldMk cId="4136907609" sldId="261"/>
            <ac:spMk id="15" creationId="{3150CB11-0C61-439E-910F-5787759E72A0}"/>
          </ac:spMkLst>
        </pc:spChg>
        <pc:spChg chg="add del">
          <ac:chgData name="larry baucum" userId="ce1ac23ad0661a98" providerId="LiveId" clId="{39F2770C-70A4-4314-AC1A-92362A6EFE44}" dt="2024-09-28T14:27:55.923" v="3562" actId="26606"/>
          <ac:spMkLst>
            <pc:docMk/>
            <pc:sldMk cId="4136907609" sldId="261"/>
            <ac:spMk id="16" creationId="{BACC6370-2D7E-4714-9D71-7542949D7D5D}"/>
          </ac:spMkLst>
        </pc:spChg>
        <pc:spChg chg="add del">
          <ac:chgData name="larry baucum" userId="ce1ac23ad0661a98" providerId="LiveId" clId="{39F2770C-70A4-4314-AC1A-92362A6EFE44}" dt="2024-09-28T14:27:55.923" v="3562" actId="26606"/>
          <ac:spMkLst>
            <pc:docMk/>
            <pc:sldMk cId="4136907609" sldId="261"/>
            <ac:spMk id="17" creationId="{43F8A58B-5155-44CE-A5FF-7647B47D0A7A}"/>
          </ac:spMkLst>
        </pc:spChg>
        <pc:spChg chg="add del">
          <ac:chgData name="larry baucum" userId="ce1ac23ad0661a98" providerId="LiveId" clId="{39F2770C-70A4-4314-AC1A-92362A6EFE44}" dt="2024-09-28T14:27:55.923" v="3562" actId="26606"/>
          <ac:spMkLst>
            <pc:docMk/>
            <pc:sldMk cId="4136907609" sldId="261"/>
            <ac:spMk id="18" creationId="{256B2C21-A230-48C0-8DF1-C46611373C44}"/>
          </ac:spMkLst>
        </pc:spChg>
        <pc:spChg chg="add del">
          <ac:chgData name="larry baucum" userId="ce1ac23ad0661a98" providerId="LiveId" clId="{39F2770C-70A4-4314-AC1A-92362A6EFE44}" dt="2024-09-28T14:27:55.923" v="3562" actId="26606"/>
          <ac:spMkLst>
            <pc:docMk/>
            <pc:sldMk cId="4136907609" sldId="261"/>
            <ac:spMk id="19" creationId="{443F2ACA-E6D6-4028-82DD-F03C262D5DE6}"/>
          </ac:spMkLst>
        </pc:spChg>
        <pc:spChg chg="add del">
          <ac:chgData name="larry baucum" userId="ce1ac23ad0661a98" providerId="LiveId" clId="{39F2770C-70A4-4314-AC1A-92362A6EFE44}" dt="2024-09-28T14:27:55.923" v="3562" actId="26606"/>
          <ac:spMkLst>
            <pc:docMk/>
            <pc:sldMk cId="4136907609" sldId="261"/>
            <ac:spMk id="20" creationId="{3847E18C-932D-4C95-AABA-FEC7C9499AD7}"/>
          </ac:spMkLst>
        </pc:spChg>
        <pc:spChg chg="add del">
          <ac:chgData name="larry baucum" userId="ce1ac23ad0661a98" providerId="LiveId" clId="{39F2770C-70A4-4314-AC1A-92362A6EFE44}" dt="2024-09-28T14:27:58.944" v="3564" actId="26606"/>
          <ac:spMkLst>
            <pc:docMk/>
            <pc:sldMk cId="4136907609" sldId="261"/>
            <ac:spMk id="23" creationId="{2E442304-DDBD-4F7B-8017-36BCC863FB40}"/>
          </ac:spMkLst>
        </pc:spChg>
        <pc:spChg chg="add del">
          <ac:chgData name="larry baucum" userId="ce1ac23ad0661a98" providerId="LiveId" clId="{39F2770C-70A4-4314-AC1A-92362A6EFE44}" dt="2024-09-28T14:27:58.944" v="3564" actId="26606"/>
          <ac:spMkLst>
            <pc:docMk/>
            <pc:sldMk cId="4136907609" sldId="261"/>
            <ac:spMk id="24" creationId="{5E107275-3853-46FD-A241-DE4355A42675}"/>
          </ac:spMkLst>
        </pc:spChg>
        <pc:spChg chg="add del">
          <ac:chgData name="larry baucum" userId="ce1ac23ad0661a98" providerId="LiveId" clId="{39F2770C-70A4-4314-AC1A-92362A6EFE44}" dt="2024-09-28T14:40:23.961" v="3641" actId="26606"/>
          <ac:spMkLst>
            <pc:docMk/>
            <pc:sldMk cId="4136907609" sldId="261"/>
            <ac:spMk id="27" creationId="{BACC6370-2D7E-4714-9D71-7542949D7D5D}"/>
          </ac:spMkLst>
        </pc:spChg>
        <pc:spChg chg="add del">
          <ac:chgData name="larry baucum" userId="ce1ac23ad0661a98" providerId="LiveId" clId="{39F2770C-70A4-4314-AC1A-92362A6EFE44}" dt="2024-09-28T14:40:23.961" v="3641" actId="26606"/>
          <ac:spMkLst>
            <pc:docMk/>
            <pc:sldMk cId="4136907609" sldId="261"/>
            <ac:spMk id="28" creationId="{256B2C21-A230-48C0-8DF1-C46611373C44}"/>
          </ac:spMkLst>
        </pc:spChg>
        <pc:spChg chg="add del">
          <ac:chgData name="larry baucum" userId="ce1ac23ad0661a98" providerId="LiveId" clId="{39F2770C-70A4-4314-AC1A-92362A6EFE44}" dt="2024-09-28T14:40:23.961" v="3641" actId="26606"/>
          <ac:spMkLst>
            <pc:docMk/>
            <pc:sldMk cId="4136907609" sldId="261"/>
            <ac:spMk id="29" creationId="{3847E18C-932D-4C95-AABA-FEC7C9499AD7}"/>
          </ac:spMkLst>
        </pc:spChg>
        <pc:spChg chg="add del">
          <ac:chgData name="larry baucum" userId="ce1ac23ad0661a98" providerId="LiveId" clId="{39F2770C-70A4-4314-AC1A-92362A6EFE44}" dt="2024-09-28T14:40:23.961" v="3641" actId="26606"/>
          <ac:spMkLst>
            <pc:docMk/>
            <pc:sldMk cId="4136907609" sldId="261"/>
            <ac:spMk id="30" creationId="{3150CB11-0C61-439E-910F-5787759E72A0}"/>
          </ac:spMkLst>
        </pc:spChg>
        <pc:spChg chg="add del">
          <ac:chgData name="larry baucum" userId="ce1ac23ad0661a98" providerId="LiveId" clId="{39F2770C-70A4-4314-AC1A-92362A6EFE44}" dt="2024-09-28T14:40:23.961" v="3641" actId="26606"/>
          <ac:spMkLst>
            <pc:docMk/>
            <pc:sldMk cId="4136907609" sldId="261"/>
            <ac:spMk id="31" creationId="{43F8A58B-5155-44CE-A5FF-7647B47D0A7A}"/>
          </ac:spMkLst>
        </pc:spChg>
        <pc:spChg chg="add del">
          <ac:chgData name="larry baucum" userId="ce1ac23ad0661a98" providerId="LiveId" clId="{39F2770C-70A4-4314-AC1A-92362A6EFE44}" dt="2024-09-28T14:40:23.961" v="3641" actId="26606"/>
          <ac:spMkLst>
            <pc:docMk/>
            <pc:sldMk cId="4136907609" sldId="261"/>
            <ac:spMk id="32" creationId="{443F2ACA-E6D6-4028-82DD-F03C262D5DE6}"/>
          </ac:spMkLst>
        </pc:spChg>
        <pc:spChg chg="add del">
          <ac:chgData name="larry baucum" userId="ce1ac23ad0661a98" providerId="LiveId" clId="{39F2770C-70A4-4314-AC1A-92362A6EFE44}" dt="2024-09-28T14:38:23.164" v="3619" actId="26606"/>
          <ac:spMkLst>
            <pc:docMk/>
            <pc:sldMk cId="4136907609" sldId="261"/>
            <ac:spMk id="35" creationId="{2659FDB4-FCBE-4A89-B46D-43D4FA54464D}"/>
          </ac:spMkLst>
        </pc:spChg>
        <pc:spChg chg="add del">
          <ac:chgData name="larry baucum" userId="ce1ac23ad0661a98" providerId="LiveId" clId="{39F2770C-70A4-4314-AC1A-92362A6EFE44}" dt="2024-09-28T14:39:10.081" v="3627" actId="26606"/>
          <ac:spMkLst>
            <pc:docMk/>
            <pc:sldMk cId="4136907609" sldId="261"/>
            <ac:spMk id="37" creationId="{7A6F043C-2A2A-4ECE-99FC-9670FAF956C5}"/>
          </ac:spMkLst>
        </pc:spChg>
        <pc:spChg chg="add del">
          <ac:chgData name="larry baucum" userId="ce1ac23ad0661a98" providerId="LiveId" clId="{39F2770C-70A4-4314-AC1A-92362A6EFE44}" dt="2024-09-28T14:30:27.906" v="3577" actId="26606"/>
          <ac:spMkLst>
            <pc:docMk/>
            <pc:sldMk cId="4136907609" sldId="261"/>
            <ac:spMk id="38" creationId="{2659FDB4-FCBE-4A89-B46D-43D4FA54464D}"/>
          </ac:spMkLst>
        </pc:spChg>
        <pc:spChg chg="add del">
          <ac:chgData name="larry baucum" userId="ce1ac23ad0661a98" providerId="LiveId" clId="{39F2770C-70A4-4314-AC1A-92362A6EFE44}" dt="2024-09-28T14:39:10.081" v="3627" actId="26606"/>
          <ac:spMkLst>
            <pc:docMk/>
            <pc:sldMk cId="4136907609" sldId="261"/>
            <ac:spMk id="39" creationId="{D335A262-7106-4571-BE09-CFA60A9DB0FF}"/>
          </ac:spMkLst>
        </pc:spChg>
        <pc:spChg chg="add del">
          <ac:chgData name="larry baucum" userId="ce1ac23ad0661a98" providerId="LiveId" clId="{39F2770C-70A4-4314-AC1A-92362A6EFE44}" dt="2024-09-28T14:38:02.583" v="3613" actId="26606"/>
          <ac:spMkLst>
            <pc:docMk/>
            <pc:sldMk cId="4136907609" sldId="261"/>
            <ac:spMk id="41" creationId="{DCC231C8-C761-4B31-9B1C-C6D19248C6B3}"/>
          </ac:spMkLst>
        </pc:spChg>
        <pc:spChg chg="add del">
          <ac:chgData name="larry baucum" userId="ce1ac23ad0661a98" providerId="LiveId" clId="{39F2770C-70A4-4314-AC1A-92362A6EFE44}" dt="2024-09-28T14:39:10.081" v="3627" actId="26606"/>
          <ac:spMkLst>
            <pc:docMk/>
            <pc:sldMk cId="4136907609" sldId="261"/>
            <ac:spMk id="42" creationId="{046FE5A8-8C9A-4D97-A7C4-214929653ACC}"/>
          </ac:spMkLst>
        </pc:spChg>
        <pc:spChg chg="add del">
          <ac:chgData name="larry baucum" userId="ce1ac23ad0661a98" providerId="LiveId" clId="{39F2770C-70A4-4314-AC1A-92362A6EFE44}" dt="2024-09-28T14:39:10.081" v="3627" actId="26606"/>
          <ac:spMkLst>
            <pc:docMk/>
            <pc:sldMk cId="4136907609" sldId="261"/>
            <ac:spMk id="45" creationId="{B6297F2B-78AD-4022-83A4-78FC55E1136B}"/>
          </ac:spMkLst>
        </pc:spChg>
        <pc:spChg chg="add del">
          <ac:chgData name="larry baucum" userId="ce1ac23ad0661a98" providerId="LiveId" clId="{39F2770C-70A4-4314-AC1A-92362A6EFE44}" dt="2024-09-28T14:39:33.335" v="3629" actId="26606"/>
          <ac:spMkLst>
            <pc:docMk/>
            <pc:sldMk cId="4136907609" sldId="261"/>
            <ac:spMk id="46" creationId="{2659FDB4-FCBE-4A89-B46D-43D4FA54464D}"/>
          </ac:spMkLst>
        </pc:spChg>
        <pc:spChg chg="add del">
          <ac:chgData name="larry baucum" userId="ce1ac23ad0661a98" providerId="LiveId" clId="{39F2770C-70A4-4314-AC1A-92362A6EFE44}" dt="2024-09-28T14:38:09.050" v="3615" actId="26606"/>
          <ac:spMkLst>
            <pc:docMk/>
            <pc:sldMk cId="4136907609" sldId="261"/>
            <ac:spMk id="47" creationId="{56E9B3E6-E277-4D68-BA48-9CB43FFBD6E2}"/>
          </ac:spMkLst>
        </pc:spChg>
        <pc:spChg chg="add del">
          <ac:chgData name="larry baucum" userId="ce1ac23ad0661a98" providerId="LiveId" clId="{39F2770C-70A4-4314-AC1A-92362A6EFE44}" dt="2024-09-28T14:38:09.050" v="3615" actId="26606"/>
          <ac:spMkLst>
            <pc:docMk/>
            <pc:sldMk cId="4136907609" sldId="261"/>
            <ac:spMk id="48" creationId="{D5B0017B-2ECA-49AF-B397-DC140825DF8D}"/>
          </ac:spMkLst>
        </pc:spChg>
        <pc:spChg chg="add del">
          <ac:chgData name="larry baucum" userId="ce1ac23ad0661a98" providerId="LiveId" clId="{39F2770C-70A4-4314-AC1A-92362A6EFE44}" dt="2024-09-28T14:39:36.957" v="3631" actId="26606"/>
          <ac:spMkLst>
            <pc:docMk/>
            <pc:sldMk cId="4136907609" sldId="261"/>
            <ac:spMk id="51" creationId="{DCC231C8-C761-4B31-9B1C-C6D19248C6B3}"/>
          </ac:spMkLst>
        </pc:spChg>
        <pc:spChg chg="add del">
          <ac:chgData name="larry baucum" userId="ce1ac23ad0661a98" providerId="LiveId" clId="{39F2770C-70A4-4314-AC1A-92362A6EFE44}" dt="2024-09-28T14:38:21.734" v="3617" actId="26606"/>
          <ac:spMkLst>
            <pc:docMk/>
            <pc:sldMk cId="4136907609" sldId="261"/>
            <ac:spMk id="52" creationId="{2659FDB4-FCBE-4A89-B46D-43D4FA54464D}"/>
          </ac:spMkLst>
        </pc:spChg>
        <pc:spChg chg="add del">
          <ac:chgData name="larry baucum" userId="ce1ac23ad0661a98" providerId="LiveId" clId="{39F2770C-70A4-4314-AC1A-92362A6EFE44}" dt="2024-09-28T14:39:43.946" v="3633" actId="26606"/>
          <ac:spMkLst>
            <pc:docMk/>
            <pc:sldMk cId="4136907609" sldId="261"/>
            <ac:spMk id="54" creationId="{BACC6370-2D7E-4714-9D71-7542949D7D5D}"/>
          </ac:spMkLst>
        </pc:spChg>
        <pc:spChg chg="add del">
          <ac:chgData name="larry baucum" userId="ce1ac23ad0661a98" providerId="LiveId" clId="{39F2770C-70A4-4314-AC1A-92362A6EFE44}" dt="2024-09-28T14:39:43.946" v="3633" actId="26606"/>
          <ac:spMkLst>
            <pc:docMk/>
            <pc:sldMk cId="4136907609" sldId="261"/>
            <ac:spMk id="55" creationId="{F68B3F68-107C-434F-AA38-110D5EA91B85}"/>
          </ac:spMkLst>
        </pc:spChg>
        <pc:spChg chg="add del">
          <ac:chgData name="larry baucum" userId="ce1ac23ad0661a98" providerId="LiveId" clId="{39F2770C-70A4-4314-AC1A-92362A6EFE44}" dt="2024-09-28T14:39:43.946" v="3633" actId="26606"/>
          <ac:spMkLst>
            <pc:docMk/>
            <pc:sldMk cId="4136907609" sldId="261"/>
            <ac:spMk id="56" creationId="{AAD0DBB9-1A4B-4391-81D4-CB19F9AB918A}"/>
          </ac:spMkLst>
        </pc:spChg>
        <pc:spChg chg="add del">
          <ac:chgData name="larry baucum" userId="ce1ac23ad0661a98" providerId="LiveId" clId="{39F2770C-70A4-4314-AC1A-92362A6EFE44}" dt="2024-09-28T14:39:43.946" v="3633" actId="26606"/>
          <ac:spMkLst>
            <pc:docMk/>
            <pc:sldMk cId="4136907609" sldId="261"/>
            <ac:spMk id="57" creationId="{063BBA22-50EA-4C4D-BE05-F1CE4E63AA56}"/>
          </ac:spMkLst>
        </pc:spChg>
        <pc:spChg chg="add del">
          <ac:chgData name="larry baucum" userId="ce1ac23ad0661a98" providerId="LiveId" clId="{39F2770C-70A4-4314-AC1A-92362A6EFE44}" dt="2024-09-28T14:39:44.856" v="3635" actId="26606"/>
          <ac:spMkLst>
            <pc:docMk/>
            <pc:sldMk cId="4136907609" sldId="261"/>
            <ac:spMk id="59" creationId="{6C4028FD-8BAA-4A19-BFDE-594D991B7552}"/>
          </ac:spMkLst>
        </pc:spChg>
        <pc:spChg chg="add del">
          <ac:chgData name="larry baucum" userId="ce1ac23ad0661a98" providerId="LiveId" clId="{39F2770C-70A4-4314-AC1A-92362A6EFE44}" dt="2024-09-28T14:39:57.449" v="3637" actId="26606"/>
          <ac:spMkLst>
            <pc:docMk/>
            <pc:sldMk cId="4136907609" sldId="261"/>
            <ac:spMk id="61" creationId="{BACC6370-2D7E-4714-9D71-7542949D7D5D}"/>
          </ac:spMkLst>
        </pc:spChg>
        <pc:spChg chg="add del">
          <ac:chgData name="larry baucum" userId="ce1ac23ad0661a98" providerId="LiveId" clId="{39F2770C-70A4-4314-AC1A-92362A6EFE44}" dt="2024-09-28T14:39:57.449" v="3637" actId="26606"/>
          <ac:spMkLst>
            <pc:docMk/>
            <pc:sldMk cId="4136907609" sldId="261"/>
            <ac:spMk id="62" creationId="{F68B3F68-107C-434F-AA38-110D5EA91B85}"/>
          </ac:spMkLst>
        </pc:spChg>
        <pc:spChg chg="add del">
          <ac:chgData name="larry baucum" userId="ce1ac23ad0661a98" providerId="LiveId" clId="{39F2770C-70A4-4314-AC1A-92362A6EFE44}" dt="2024-09-28T14:39:57.449" v="3637" actId="26606"/>
          <ac:spMkLst>
            <pc:docMk/>
            <pc:sldMk cId="4136907609" sldId="261"/>
            <ac:spMk id="63" creationId="{AAD0DBB9-1A4B-4391-81D4-CB19F9AB918A}"/>
          </ac:spMkLst>
        </pc:spChg>
        <pc:spChg chg="add del">
          <ac:chgData name="larry baucum" userId="ce1ac23ad0661a98" providerId="LiveId" clId="{39F2770C-70A4-4314-AC1A-92362A6EFE44}" dt="2024-09-28T14:39:57.449" v="3637" actId="26606"/>
          <ac:spMkLst>
            <pc:docMk/>
            <pc:sldMk cId="4136907609" sldId="261"/>
            <ac:spMk id="64" creationId="{063BBA22-50EA-4C4D-BE05-F1CE4E63AA56}"/>
          </ac:spMkLst>
        </pc:spChg>
        <pc:spChg chg="add del">
          <ac:chgData name="larry baucum" userId="ce1ac23ad0661a98" providerId="LiveId" clId="{39F2770C-70A4-4314-AC1A-92362A6EFE44}" dt="2024-09-28T14:40:23.961" v="3641" actId="26606"/>
          <ac:spMkLst>
            <pc:docMk/>
            <pc:sldMk cId="4136907609" sldId="261"/>
            <ac:spMk id="66" creationId="{2659FDB4-FCBE-4A89-B46D-43D4FA54464D}"/>
          </ac:spMkLst>
        </pc:spChg>
        <pc:grpChg chg="add del">
          <ac:chgData name="larry baucum" userId="ce1ac23ad0661a98" providerId="LiveId" clId="{39F2770C-70A4-4314-AC1A-92362A6EFE44}" dt="2024-09-28T14:38:09.050" v="3615" actId="26606"/>
          <ac:grpSpMkLst>
            <pc:docMk/>
            <pc:sldMk cId="4136907609" sldId="261"/>
            <ac:grpSpMk id="43" creationId="{AE1C45F0-260A-458C-96ED-C1F6D2151219}"/>
          </ac:grpSpMkLst>
        </pc:grpChg>
        <pc:graphicFrameChg chg="add del">
          <ac:chgData name="larry baucum" userId="ce1ac23ad0661a98" providerId="LiveId" clId="{39F2770C-70A4-4314-AC1A-92362A6EFE44}" dt="2024-09-28T14:27:41.060" v="3558" actId="26606"/>
          <ac:graphicFrameMkLst>
            <pc:docMk/>
            <pc:sldMk cId="4136907609" sldId="261"/>
            <ac:graphicFrameMk id="5" creationId="{27131DBC-7634-E31E-5EFF-22AB0E96DBAC}"/>
          </ac:graphicFrameMkLst>
        </pc:graphicFrameChg>
        <pc:graphicFrameChg chg="add del">
          <ac:chgData name="larry baucum" userId="ce1ac23ad0661a98" providerId="LiveId" clId="{39F2770C-70A4-4314-AC1A-92362A6EFE44}" dt="2024-09-28T14:27:43.674" v="3560" actId="26606"/>
          <ac:graphicFrameMkLst>
            <pc:docMk/>
            <pc:sldMk cId="4136907609" sldId="261"/>
            <ac:graphicFrameMk id="13" creationId="{198D1A46-62DB-5277-E8CE-5433B4FAFC16}"/>
          </ac:graphicFrameMkLst>
        </pc:graphicFrameChg>
        <pc:graphicFrameChg chg="add del">
          <ac:chgData name="larry baucum" userId="ce1ac23ad0661a98" providerId="LiveId" clId="{39F2770C-70A4-4314-AC1A-92362A6EFE44}" dt="2024-09-28T14:27:55.923" v="3562" actId="26606"/>
          <ac:graphicFrameMkLst>
            <pc:docMk/>
            <pc:sldMk cId="4136907609" sldId="261"/>
            <ac:graphicFrameMk id="21" creationId="{E8DE3A03-36FB-8988-8B46-1516EE2EC758}"/>
          </ac:graphicFrameMkLst>
        </pc:graphicFrameChg>
        <pc:graphicFrameChg chg="add del">
          <ac:chgData name="larry baucum" userId="ce1ac23ad0661a98" providerId="LiveId" clId="{39F2770C-70A4-4314-AC1A-92362A6EFE44}" dt="2024-09-28T14:27:58.944" v="3564" actId="26606"/>
          <ac:graphicFrameMkLst>
            <pc:docMk/>
            <pc:sldMk cId="4136907609" sldId="261"/>
            <ac:graphicFrameMk id="25" creationId="{27131DBC-7634-E31E-5EFF-22AB0E96DBAC}"/>
          </ac:graphicFrameMkLst>
        </pc:graphicFrameChg>
        <pc:graphicFrameChg chg="add mod modGraphic">
          <ac:chgData name="larry baucum" userId="ce1ac23ad0661a98" providerId="LiveId" clId="{39F2770C-70A4-4314-AC1A-92362A6EFE44}" dt="2024-09-28T14:40:37.638" v="3643" actId="14100"/>
          <ac:graphicFrameMkLst>
            <pc:docMk/>
            <pc:sldMk cId="4136907609" sldId="261"/>
            <ac:graphicFrameMk id="33" creationId="{CE592792-D248-CF64-6603-A3DC94A7AB2A}"/>
          </ac:graphicFrameMkLst>
        </pc:graphicFrameChg>
        <pc:picChg chg="add del">
          <ac:chgData name="larry baucum" userId="ce1ac23ad0661a98" providerId="LiveId" clId="{39F2770C-70A4-4314-AC1A-92362A6EFE44}" dt="2024-09-28T14:27:43.674" v="3560" actId="26606"/>
          <ac:picMkLst>
            <pc:docMk/>
            <pc:sldMk cId="4136907609" sldId="261"/>
            <ac:picMk id="6" creationId="{3078DDC4-F692-EDC5-B938-B17C32FF394C}"/>
          </ac:picMkLst>
        </pc:picChg>
        <pc:picChg chg="add del">
          <ac:chgData name="larry baucum" userId="ce1ac23ad0661a98" providerId="LiveId" clId="{39F2770C-70A4-4314-AC1A-92362A6EFE44}" dt="2024-09-28T14:39:10.081" v="3627" actId="26606"/>
          <ac:picMkLst>
            <pc:docMk/>
            <pc:sldMk cId="4136907609" sldId="261"/>
            <ac:picMk id="44" creationId="{C3606960-020D-98A1-C751-E2D02C7A9116}"/>
          </ac:picMkLst>
        </pc:picChg>
        <pc:cxnChg chg="add del">
          <ac:chgData name="larry baucum" userId="ce1ac23ad0661a98" providerId="LiveId" clId="{39F2770C-70A4-4314-AC1A-92362A6EFE44}" dt="2024-09-28T14:38:23.164" v="3619" actId="26606"/>
          <ac:cxnSpMkLst>
            <pc:docMk/>
            <pc:sldMk cId="4136907609" sldId="261"/>
            <ac:cxnSpMk id="36" creationId="{C8F51B3F-8331-4E4A-AE96-D47B1006EEAD}"/>
          </ac:cxnSpMkLst>
        </pc:cxnChg>
        <pc:cxnChg chg="add del">
          <ac:chgData name="larry baucum" userId="ce1ac23ad0661a98" providerId="LiveId" clId="{39F2770C-70A4-4314-AC1A-92362A6EFE44}" dt="2024-09-28T14:30:27.906" v="3577" actId="26606"/>
          <ac:cxnSpMkLst>
            <pc:docMk/>
            <pc:sldMk cId="4136907609" sldId="261"/>
            <ac:cxnSpMk id="40" creationId="{C8F51B3F-8331-4E4A-AE96-D47B1006EEAD}"/>
          </ac:cxnSpMkLst>
        </pc:cxnChg>
        <pc:cxnChg chg="add del">
          <ac:chgData name="larry baucum" userId="ce1ac23ad0661a98" providerId="LiveId" clId="{39F2770C-70A4-4314-AC1A-92362A6EFE44}" dt="2024-09-28T14:39:33.335" v="3629" actId="26606"/>
          <ac:cxnSpMkLst>
            <pc:docMk/>
            <pc:sldMk cId="4136907609" sldId="261"/>
            <ac:cxnSpMk id="49" creationId="{C8F51B3F-8331-4E4A-AE96-D47B1006EEAD}"/>
          </ac:cxnSpMkLst>
        </pc:cxnChg>
        <pc:cxnChg chg="add del">
          <ac:chgData name="larry baucum" userId="ce1ac23ad0661a98" providerId="LiveId" clId="{39F2770C-70A4-4314-AC1A-92362A6EFE44}" dt="2024-09-28T14:38:09.050" v="3615" actId="26606"/>
          <ac:cxnSpMkLst>
            <pc:docMk/>
            <pc:sldMk cId="4136907609" sldId="261"/>
            <ac:cxnSpMk id="50" creationId="{6CF1BAF6-AD41-4082-B212-8A1F9A2E8779}"/>
          </ac:cxnSpMkLst>
        </pc:cxnChg>
        <pc:cxnChg chg="add del">
          <ac:chgData name="larry baucum" userId="ce1ac23ad0661a98" providerId="LiveId" clId="{39F2770C-70A4-4314-AC1A-92362A6EFE44}" dt="2024-09-28T14:38:21.734" v="3617" actId="26606"/>
          <ac:cxnSpMkLst>
            <pc:docMk/>
            <pc:sldMk cId="4136907609" sldId="261"/>
            <ac:cxnSpMk id="53" creationId="{C8F51B3F-8331-4E4A-AE96-D47B1006EEAD}"/>
          </ac:cxnSpMkLst>
        </pc:cxnChg>
        <pc:cxnChg chg="add del">
          <ac:chgData name="larry baucum" userId="ce1ac23ad0661a98" providerId="LiveId" clId="{39F2770C-70A4-4314-AC1A-92362A6EFE44}" dt="2024-09-28T14:40:23.961" v="3641" actId="26606"/>
          <ac:cxnSpMkLst>
            <pc:docMk/>
            <pc:sldMk cId="4136907609" sldId="261"/>
            <ac:cxnSpMk id="67" creationId="{C8F51B3F-8331-4E4A-AE96-D47B1006EEAD}"/>
          </ac:cxnSpMkLst>
        </pc:cxnChg>
      </pc:sldChg>
      <pc:sldChg chg="addSp delSp modSp new mod setBg">
        <pc:chgData name="larry baucum" userId="ce1ac23ad0661a98" providerId="LiveId" clId="{39F2770C-70A4-4314-AC1A-92362A6EFE44}" dt="2024-09-28T16:38:49.584" v="4787" actId="255"/>
        <pc:sldMkLst>
          <pc:docMk/>
          <pc:sldMk cId="3719351786" sldId="262"/>
        </pc:sldMkLst>
        <pc:spChg chg="mod">
          <ac:chgData name="larry baucum" userId="ce1ac23ad0661a98" providerId="LiveId" clId="{39F2770C-70A4-4314-AC1A-92362A6EFE44}" dt="2024-09-28T16:37:53.486" v="4783" actId="26606"/>
          <ac:spMkLst>
            <pc:docMk/>
            <pc:sldMk cId="3719351786" sldId="262"/>
            <ac:spMk id="2" creationId="{7F87205C-B523-1146-7285-8080EDA83AC2}"/>
          </ac:spMkLst>
        </pc:spChg>
        <pc:spChg chg="del mod">
          <ac:chgData name="larry baucum" userId="ce1ac23ad0661a98" providerId="LiveId" clId="{39F2770C-70A4-4314-AC1A-92362A6EFE44}" dt="2024-09-28T16:35:56.580" v="4737" actId="26606"/>
          <ac:spMkLst>
            <pc:docMk/>
            <pc:sldMk cId="3719351786" sldId="262"/>
            <ac:spMk id="3" creationId="{BF721FF4-FB45-8E01-D7CC-D66B343226F1}"/>
          </ac:spMkLst>
        </pc:spChg>
        <pc:spChg chg="add del">
          <ac:chgData name="larry baucum" userId="ce1ac23ad0661a98" providerId="LiveId" clId="{39F2770C-70A4-4314-AC1A-92362A6EFE44}" dt="2024-09-28T16:35:56.521" v="4736" actId="26606"/>
          <ac:spMkLst>
            <pc:docMk/>
            <pc:sldMk cId="3719351786" sldId="262"/>
            <ac:spMk id="11" creationId="{603A6265-E10C-4B85-9C20-E75FCAF9CC63}"/>
          </ac:spMkLst>
        </pc:spChg>
        <pc:spChg chg="add del">
          <ac:chgData name="larry baucum" userId="ce1ac23ad0661a98" providerId="LiveId" clId="{39F2770C-70A4-4314-AC1A-92362A6EFE44}" dt="2024-09-28T16:35:56.521" v="4736" actId="26606"/>
          <ac:spMkLst>
            <pc:docMk/>
            <pc:sldMk cId="3719351786" sldId="262"/>
            <ac:spMk id="12" creationId="{3ECBE1F1-D69B-4AFA-ABD5-8E41720EF6DE}"/>
          </ac:spMkLst>
        </pc:spChg>
        <pc:spChg chg="add del">
          <ac:chgData name="larry baucum" userId="ce1ac23ad0661a98" providerId="LiveId" clId="{39F2770C-70A4-4314-AC1A-92362A6EFE44}" dt="2024-09-28T16:37:53.486" v="4783" actId="26606"/>
          <ac:spMkLst>
            <pc:docMk/>
            <pc:sldMk cId="3719351786" sldId="262"/>
            <ac:spMk id="15" creationId="{3150CB11-0C61-439E-910F-5787759E72A0}"/>
          </ac:spMkLst>
        </pc:spChg>
        <pc:spChg chg="add del">
          <ac:chgData name="larry baucum" userId="ce1ac23ad0661a98" providerId="LiveId" clId="{39F2770C-70A4-4314-AC1A-92362A6EFE44}" dt="2024-09-28T16:37:53.486" v="4783" actId="26606"/>
          <ac:spMkLst>
            <pc:docMk/>
            <pc:sldMk cId="3719351786" sldId="262"/>
            <ac:spMk id="16" creationId="{BACC6370-2D7E-4714-9D71-7542949D7D5D}"/>
          </ac:spMkLst>
        </pc:spChg>
        <pc:spChg chg="add del">
          <ac:chgData name="larry baucum" userId="ce1ac23ad0661a98" providerId="LiveId" clId="{39F2770C-70A4-4314-AC1A-92362A6EFE44}" dt="2024-09-28T16:37:53.486" v="4783" actId="26606"/>
          <ac:spMkLst>
            <pc:docMk/>
            <pc:sldMk cId="3719351786" sldId="262"/>
            <ac:spMk id="17" creationId="{43F8A58B-5155-44CE-A5FF-7647B47D0A7A}"/>
          </ac:spMkLst>
        </pc:spChg>
        <pc:spChg chg="add del">
          <ac:chgData name="larry baucum" userId="ce1ac23ad0661a98" providerId="LiveId" clId="{39F2770C-70A4-4314-AC1A-92362A6EFE44}" dt="2024-09-28T16:37:53.486" v="4783" actId="26606"/>
          <ac:spMkLst>
            <pc:docMk/>
            <pc:sldMk cId="3719351786" sldId="262"/>
            <ac:spMk id="18" creationId="{256B2C21-A230-48C0-8DF1-C46611373C44}"/>
          </ac:spMkLst>
        </pc:spChg>
        <pc:spChg chg="add del">
          <ac:chgData name="larry baucum" userId="ce1ac23ad0661a98" providerId="LiveId" clId="{39F2770C-70A4-4314-AC1A-92362A6EFE44}" dt="2024-09-28T16:37:53.486" v="4783" actId="26606"/>
          <ac:spMkLst>
            <pc:docMk/>
            <pc:sldMk cId="3719351786" sldId="262"/>
            <ac:spMk id="19" creationId="{443F2ACA-E6D6-4028-82DD-F03C262D5DE6}"/>
          </ac:spMkLst>
        </pc:spChg>
        <pc:spChg chg="add del">
          <ac:chgData name="larry baucum" userId="ce1ac23ad0661a98" providerId="LiveId" clId="{39F2770C-70A4-4314-AC1A-92362A6EFE44}" dt="2024-09-28T16:37:53.486" v="4783" actId="26606"/>
          <ac:spMkLst>
            <pc:docMk/>
            <pc:sldMk cId="3719351786" sldId="262"/>
            <ac:spMk id="20" creationId="{3847E18C-932D-4C95-AABA-FEC7C9499AD7}"/>
          </ac:spMkLst>
        </pc:spChg>
        <pc:spChg chg="add">
          <ac:chgData name="larry baucum" userId="ce1ac23ad0661a98" providerId="LiveId" clId="{39F2770C-70A4-4314-AC1A-92362A6EFE44}" dt="2024-09-28T16:37:53.486" v="4783" actId="26606"/>
          <ac:spMkLst>
            <pc:docMk/>
            <pc:sldMk cId="3719351786" sldId="262"/>
            <ac:spMk id="26" creationId="{A8384FB5-9ADC-4DDC-881B-597D56F5B15D}"/>
          </ac:spMkLst>
        </pc:spChg>
        <pc:spChg chg="add">
          <ac:chgData name="larry baucum" userId="ce1ac23ad0661a98" providerId="LiveId" clId="{39F2770C-70A4-4314-AC1A-92362A6EFE44}" dt="2024-09-28T16:37:53.486" v="4783" actId="26606"/>
          <ac:spMkLst>
            <pc:docMk/>
            <pc:sldMk cId="3719351786" sldId="262"/>
            <ac:spMk id="28" creationId="{91E5A9A7-95C6-4F4F-B00E-C82E07FE62EF}"/>
          </ac:spMkLst>
        </pc:spChg>
        <pc:spChg chg="add">
          <ac:chgData name="larry baucum" userId="ce1ac23ad0661a98" providerId="LiveId" clId="{39F2770C-70A4-4314-AC1A-92362A6EFE44}" dt="2024-09-28T16:37:53.486" v="4783" actId="26606"/>
          <ac:spMkLst>
            <pc:docMk/>
            <pc:sldMk cId="3719351786" sldId="262"/>
            <ac:spMk id="30" creationId="{D07DD2DE-F619-49DD-B5E7-03A290FF4ED1}"/>
          </ac:spMkLst>
        </pc:spChg>
        <pc:spChg chg="add">
          <ac:chgData name="larry baucum" userId="ce1ac23ad0661a98" providerId="LiveId" clId="{39F2770C-70A4-4314-AC1A-92362A6EFE44}" dt="2024-09-28T16:37:53.486" v="4783" actId="26606"/>
          <ac:spMkLst>
            <pc:docMk/>
            <pc:sldMk cId="3719351786" sldId="262"/>
            <ac:spMk id="32" creationId="{85149191-5F60-4A28-AAFF-039F96B0F3EC}"/>
          </ac:spMkLst>
        </pc:spChg>
        <pc:spChg chg="add">
          <ac:chgData name="larry baucum" userId="ce1ac23ad0661a98" providerId="LiveId" clId="{39F2770C-70A4-4314-AC1A-92362A6EFE44}" dt="2024-09-28T16:37:53.486" v="4783" actId="26606"/>
          <ac:spMkLst>
            <pc:docMk/>
            <pc:sldMk cId="3719351786" sldId="262"/>
            <ac:spMk id="34" creationId="{F8260ED5-17F7-4158-B241-D51DD4CF1B7E}"/>
          </ac:spMkLst>
        </pc:spChg>
        <pc:graphicFrameChg chg="add mod">
          <ac:chgData name="larry baucum" userId="ce1ac23ad0661a98" providerId="LiveId" clId="{39F2770C-70A4-4314-AC1A-92362A6EFE44}" dt="2024-09-28T16:38:49.584" v="4787" actId="255"/>
          <ac:graphicFrameMkLst>
            <pc:docMk/>
            <pc:sldMk cId="3719351786" sldId="262"/>
            <ac:graphicFrameMk id="21" creationId="{657DB01C-6F69-EB02-A477-91D663D2EFC1}"/>
          </ac:graphicFrameMkLst>
        </pc:graphicFrameChg>
        <pc:picChg chg="add del">
          <ac:chgData name="larry baucum" userId="ce1ac23ad0661a98" providerId="LiveId" clId="{39F2770C-70A4-4314-AC1A-92362A6EFE44}" dt="2024-09-28T16:35:51.506" v="4734" actId="26606"/>
          <ac:picMkLst>
            <pc:docMk/>
            <pc:sldMk cId="3719351786" sldId="262"/>
            <ac:picMk id="5" creationId="{E6B29FA0-5F54-E88A-C822-79D107B9B11C}"/>
          </ac:picMkLst>
        </pc:picChg>
        <pc:picChg chg="add del">
          <ac:chgData name="larry baucum" userId="ce1ac23ad0661a98" providerId="LiveId" clId="{39F2770C-70A4-4314-AC1A-92362A6EFE44}" dt="2024-09-28T16:35:56.521" v="4736" actId="26606"/>
          <ac:picMkLst>
            <pc:docMk/>
            <pc:sldMk cId="3719351786" sldId="262"/>
            <ac:picMk id="13" creationId="{BB10206A-4525-9E59-530B-FE01F6EE4B5D}"/>
          </ac:picMkLst>
        </pc:picChg>
        <pc:cxnChg chg="add del">
          <ac:chgData name="larry baucum" userId="ce1ac23ad0661a98" providerId="LiveId" clId="{39F2770C-70A4-4314-AC1A-92362A6EFE44}" dt="2024-09-28T16:35:51.506" v="4734" actId="26606"/>
          <ac:cxnSpMkLst>
            <pc:docMk/>
            <pc:sldMk cId="3719351786" sldId="262"/>
            <ac:cxnSpMk id="9" creationId="{1503BFE4-729B-D9D0-C17B-501E6AF1127A}"/>
          </ac:cxnSpMkLst>
        </pc:cxnChg>
      </pc:sldChg>
      <pc:sldChg chg="addSp delSp modSp new mod setBg">
        <pc:chgData name="larry baucum" userId="ce1ac23ad0661a98" providerId="LiveId" clId="{39F2770C-70A4-4314-AC1A-92362A6EFE44}" dt="2024-09-28T17:55:04.637" v="5733" actId="20577"/>
        <pc:sldMkLst>
          <pc:docMk/>
          <pc:sldMk cId="3149144522" sldId="263"/>
        </pc:sldMkLst>
        <pc:spChg chg="mod">
          <ac:chgData name="larry baucum" userId="ce1ac23ad0661a98" providerId="LiveId" clId="{39F2770C-70A4-4314-AC1A-92362A6EFE44}" dt="2024-09-28T17:48:05.730" v="5588" actId="26606"/>
          <ac:spMkLst>
            <pc:docMk/>
            <pc:sldMk cId="3149144522" sldId="263"/>
            <ac:spMk id="2" creationId="{8FC63D38-C2B1-E21E-094D-F9B0FC4B5BA5}"/>
          </ac:spMkLst>
        </pc:spChg>
        <pc:spChg chg="add del mod">
          <ac:chgData name="larry baucum" userId="ce1ac23ad0661a98" providerId="LiveId" clId="{39F2770C-70A4-4314-AC1A-92362A6EFE44}" dt="2024-09-28T17:47:16.123" v="5587" actId="26606"/>
          <ac:spMkLst>
            <pc:docMk/>
            <pc:sldMk cId="3149144522" sldId="263"/>
            <ac:spMk id="3" creationId="{E7E8CFE8-C171-6999-6409-D01D2F3A115A}"/>
          </ac:spMkLst>
        </pc:spChg>
        <pc:spChg chg="add del">
          <ac:chgData name="larry baucum" userId="ce1ac23ad0661a98" providerId="LiveId" clId="{39F2770C-70A4-4314-AC1A-92362A6EFE44}" dt="2024-09-28T17:47:16.084" v="5586" actId="26606"/>
          <ac:spMkLst>
            <pc:docMk/>
            <pc:sldMk cId="3149144522" sldId="263"/>
            <ac:spMk id="9" creationId="{AE2B703B-46F9-481A-A605-82E2A828C4FA}"/>
          </ac:spMkLst>
        </pc:spChg>
        <pc:spChg chg="add del">
          <ac:chgData name="larry baucum" userId="ce1ac23ad0661a98" providerId="LiveId" clId="{39F2770C-70A4-4314-AC1A-92362A6EFE44}" dt="2024-09-28T17:46:47.168" v="5584" actId="26606"/>
          <ac:spMkLst>
            <pc:docMk/>
            <pc:sldMk cId="3149144522" sldId="263"/>
            <ac:spMk id="10" creationId="{DB304A14-32D0-4873-B914-423ED7B8DAFD}"/>
          </ac:spMkLst>
        </pc:spChg>
        <pc:spChg chg="add del">
          <ac:chgData name="larry baucum" userId="ce1ac23ad0661a98" providerId="LiveId" clId="{39F2770C-70A4-4314-AC1A-92362A6EFE44}" dt="2024-09-28T17:47:16.084" v="5586" actId="26606"/>
          <ac:spMkLst>
            <pc:docMk/>
            <pc:sldMk cId="3149144522" sldId="263"/>
            <ac:spMk id="11" creationId="{F13BE4D7-0C3D-4906-B230-A1C5B4665CCF}"/>
          </ac:spMkLst>
        </pc:spChg>
        <pc:spChg chg="add del">
          <ac:chgData name="larry baucum" userId="ce1ac23ad0661a98" providerId="LiveId" clId="{39F2770C-70A4-4314-AC1A-92362A6EFE44}" dt="2024-09-28T17:46:47.168" v="5584" actId="26606"/>
          <ac:spMkLst>
            <pc:docMk/>
            <pc:sldMk cId="3149144522" sldId="263"/>
            <ac:spMk id="12" creationId="{1D460C86-854F-4FB3-ABC2-E823D8FEB9DB}"/>
          </ac:spMkLst>
        </pc:spChg>
        <pc:spChg chg="add del">
          <ac:chgData name="larry baucum" userId="ce1ac23ad0661a98" providerId="LiveId" clId="{39F2770C-70A4-4314-AC1A-92362A6EFE44}" dt="2024-09-28T17:46:47.168" v="5584" actId="26606"/>
          <ac:spMkLst>
            <pc:docMk/>
            <pc:sldMk cId="3149144522" sldId="263"/>
            <ac:spMk id="14" creationId="{BB48116A-278A-4CC5-89D3-9DE8E8FF1245}"/>
          </ac:spMkLst>
        </pc:spChg>
        <pc:spChg chg="add del">
          <ac:chgData name="larry baucum" userId="ce1ac23ad0661a98" providerId="LiveId" clId="{39F2770C-70A4-4314-AC1A-92362A6EFE44}" dt="2024-09-28T17:49:13.491" v="5593" actId="26606"/>
          <ac:spMkLst>
            <pc:docMk/>
            <pc:sldMk cId="3149144522" sldId="263"/>
            <ac:spMk id="23" creationId="{BACC6370-2D7E-4714-9D71-7542949D7D5D}"/>
          </ac:spMkLst>
        </pc:spChg>
        <pc:spChg chg="add del">
          <ac:chgData name="larry baucum" userId="ce1ac23ad0661a98" providerId="LiveId" clId="{39F2770C-70A4-4314-AC1A-92362A6EFE44}" dt="2024-09-28T17:49:13.491" v="5593" actId="26606"/>
          <ac:spMkLst>
            <pc:docMk/>
            <pc:sldMk cId="3149144522" sldId="263"/>
            <ac:spMk id="25" creationId="{F68B3F68-107C-434F-AA38-110D5EA91B85}"/>
          </ac:spMkLst>
        </pc:spChg>
        <pc:spChg chg="add del">
          <ac:chgData name="larry baucum" userId="ce1ac23ad0661a98" providerId="LiveId" clId="{39F2770C-70A4-4314-AC1A-92362A6EFE44}" dt="2024-09-28T17:49:13.491" v="5593" actId="26606"/>
          <ac:spMkLst>
            <pc:docMk/>
            <pc:sldMk cId="3149144522" sldId="263"/>
            <ac:spMk id="27" creationId="{AAD0DBB9-1A4B-4391-81D4-CB19F9AB918A}"/>
          </ac:spMkLst>
        </pc:spChg>
        <pc:spChg chg="add del">
          <ac:chgData name="larry baucum" userId="ce1ac23ad0661a98" providerId="LiveId" clId="{39F2770C-70A4-4314-AC1A-92362A6EFE44}" dt="2024-09-28T17:49:13.491" v="5593" actId="26606"/>
          <ac:spMkLst>
            <pc:docMk/>
            <pc:sldMk cId="3149144522" sldId="263"/>
            <ac:spMk id="29" creationId="{063BBA22-50EA-4C4D-BE05-F1CE4E63AA56}"/>
          </ac:spMkLst>
        </pc:spChg>
        <pc:spChg chg="add">
          <ac:chgData name="larry baucum" userId="ce1ac23ad0661a98" providerId="LiveId" clId="{39F2770C-70A4-4314-AC1A-92362A6EFE44}" dt="2024-09-28T17:49:13.491" v="5593" actId="26606"/>
          <ac:spMkLst>
            <pc:docMk/>
            <pc:sldMk cId="3149144522" sldId="263"/>
            <ac:spMk id="34" creationId="{BACC6370-2D7E-4714-9D71-7542949D7D5D}"/>
          </ac:spMkLst>
        </pc:spChg>
        <pc:spChg chg="add">
          <ac:chgData name="larry baucum" userId="ce1ac23ad0661a98" providerId="LiveId" clId="{39F2770C-70A4-4314-AC1A-92362A6EFE44}" dt="2024-09-28T17:49:13.491" v="5593" actId="26606"/>
          <ac:spMkLst>
            <pc:docMk/>
            <pc:sldMk cId="3149144522" sldId="263"/>
            <ac:spMk id="36" creationId="{F68B3F68-107C-434F-AA38-110D5EA91B85}"/>
          </ac:spMkLst>
        </pc:spChg>
        <pc:spChg chg="add">
          <ac:chgData name="larry baucum" userId="ce1ac23ad0661a98" providerId="LiveId" clId="{39F2770C-70A4-4314-AC1A-92362A6EFE44}" dt="2024-09-28T17:49:13.491" v="5593" actId="26606"/>
          <ac:spMkLst>
            <pc:docMk/>
            <pc:sldMk cId="3149144522" sldId="263"/>
            <ac:spMk id="38" creationId="{AAD0DBB9-1A4B-4391-81D4-CB19F9AB918A}"/>
          </ac:spMkLst>
        </pc:spChg>
        <pc:spChg chg="add">
          <ac:chgData name="larry baucum" userId="ce1ac23ad0661a98" providerId="LiveId" clId="{39F2770C-70A4-4314-AC1A-92362A6EFE44}" dt="2024-09-28T17:49:13.491" v="5593" actId="26606"/>
          <ac:spMkLst>
            <pc:docMk/>
            <pc:sldMk cId="3149144522" sldId="263"/>
            <ac:spMk id="40" creationId="{063BBA22-50EA-4C4D-BE05-F1CE4E63AA56}"/>
          </ac:spMkLst>
        </pc:spChg>
        <pc:graphicFrameChg chg="add del">
          <ac:chgData name="larry baucum" userId="ce1ac23ad0661a98" providerId="LiveId" clId="{39F2770C-70A4-4314-AC1A-92362A6EFE44}" dt="2024-09-28T17:46:47.168" v="5584" actId="26606"/>
          <ac:graphicFrameMkLst>
            <pc:docMk/>
            <pc:sldMk cId="3149144522" sldId="263"/>
            <ac:graphicFrameMk id="5" creationId="{D1FEE88D-0045-54B6-349A-F9629E3DBBE8}"/>
          </ac:graphicFrameMkLst>
        </pc:graphicFrameChg>
        <pc:graphicFrameChg chg="add del">
          <ac:chgData name="larry baucum" userId="ce1ac23ad0661a98" providerId="LiveId" clId="{39F2770C-70A4-4314-AC1A-92362A6EFE44}" dt="2024-09-28T17:47:16.084" v="5586" actId="26606"/>
          <ac:graphicFrameMkLst>
            <pc:docMk/>
            <pc:sldMk cId="3149144522" sldId="263"/>
            <ac:graphicFrameMk id="16" creationId="{E4C9BF24-5130-1304-342A-AC2496CB736C}"/>
          </ac:graphicFrameMkLst>
        </pc:graphicFrameChg>
        <pc:graphicFrameChg chg="add mod modGraphic">
          <ac:chgData name="larry baucum" userId="ce1ac23ad0661a98" providerId="LiveId" clId="{39F2770C-70A4-4314-AC1A-92362A6EFE44}" dt="2024-09-28T17:55:04.637" v="5733" actId="20577"/>
          <ac:graphicFrameMkLst>
            <pc:docMk/>
            <pc:sldMk cId="3149144522" sldId="263"/>
            <ac:graphicFrameMk id="18" creationId="{CE7FD53D-82D1-B1C5-069A-13427DFA31BC}"/>
          </ac:graphicFrameMkLst>
        </pc:graphicFrameChg>
        <pc:picChg chg="add del">
          <ac:chgData name="larry baucum" userId="ce1ac23ad0661a98" providerId="LiveId" clId="{39F2770C-70A4-4314-AC1A-92362A6EFE44}" dt="2024-09-28T17:46:47.168" v="5584" actId="26606"/>
          <ac:picMkLst>
            <pc:docMk/>
            <pc:sldMk cId="3149144522" sldId="263"/>
            <ac:picMk id="6" creationId="{A5BFD4B9-C5C9-F53F-B842-E9600FFC639D}"/>
          </ac:picMkLst>
        </pc:picChg>
      </pc:sldChg>
      <pc:sldChg chg="addSp delSp modSp new mod setBg">
        <pc:chgData name="larry baucum" userId="ce1ac23ad0661a98" providerId="LiveId" clId="{39F2770C-70A4-4314-AC1A-92362A6EFE44}" dt="2024-09-28T22:09:45.917" v="6760" actId="14100"/>
        <pc:sldMkLst>
          <pc:docMk/>
          <pc:sldMk cId="274679023" sldId="264"/>
        </pc:sldMkLst>
        <pc:spChg chg="mod">
          <ac:chgData name="larry baucum" userId="ce1ac23ad0661a98" providerId="LiveId" clId="{39F2770C-70A4-4314-AC1A-92362A6EFE44}" dt="2024-09-28T21:56:57.368" v="6260" actId="26606"/>
          <ac:spMkLst>
            <pc:docMk/>
            <pc:sldMk cId="274679023" sldId="264"/>
            <ac:spMk id="2" creationId="{47A28E33-4F36-226B-12C9-D6335F6ECFAC}"/>
          </ac:spMkLst>
        </pc:spChg>
        <pc:spChg chg="add mod">
          <ac:chgData name="larry baucum" userId="ce1ac23ad0661a98" providerId="LiveId" clId="{39F2770C-70A4-4314-AC1A-92362A6EFE44}" dt="2024-09-28T21:54:08.186" v="6248"/>
          <ac:spMkLst>
            <pc:docMk/>
            <pc:sldMk cId="274679023" sldId="264"/>
            <ac:spMk id="3" creationId="{23FA4F01-0ED5-354E-C96E-889BD57D7364}"/>
          </ac:spMkLst>
        </pc:spChg>
        <pc:spChg chg="del">
          <ac:chgData name="larry baucum" userId="ce1ac23ad0661a98" providerId="LiveId" clId="{39F2770C-70A4-4314-AC1A-92362A6EFE44}" dt="2024-09-28T18:47:20.650" v="6242"/>
          <ac:spMkLst>
            <pc:docMk/>
            <pc:sldMk cId="274679023" sldId="264"/>
            <ac:spMk id="3" creationId="{BDB8CF1F-656D-0D3D-A071-560B629A8BFA}"/>
          </ac:spMkLst>
        </pc:spChg>
        <pc:spChg chg="add del mod">
          <ac:chgData name="larry baucum" userId="ce1ac23ad0661a98" providerId="LiveId" clId="{39F2770C-70A4-4314-AC1A-92362A6EFE44}" dt="2024-09-28T18:54:41.818" v="6243"/>
          <ac:spMkLst>
            <pc:docMk/>
            <pc:sldMk cId="274679023" sldId="264"/>
            <ac:spMk id="4" creationId="{EE285CB1-1F62-7B63-E63A-FA0228482B09}"/>
          </ac:spMkLst>
        </pc:spChg>
        <pc:spChg chg="add del mod">
          <ac:chgData name="larry baucum" userId="ce1ac23ad0661a98" providerId="LiveId" clId="{39F2770C-70A4-4314-AC1A-92362A6EFE44}" dt="2024-09-28T21:45:47.915" v="6244"/>
          <ac:spMkLst>
            <pc:docMk/>
            <pc:sldMk cId="274679023" sldId="264"/>
            <ac:spMk id="5" creationId="{3E36E746-E8C7-76CD-D17A-DF14C72D89F4}"/>
          </ac:spMkLst>
        </pc:spChg>
        <pc:spChg chg="add">
          <ac:chgData name="larry baucum" userId="ce1ac23ad0661a98" providerId="LiveId" clId="{39F2770C-70A4-4314-AC1A-92362A6EFE44}" dt="2024-09-28T21:55:18.856" v="6251"/>
          <ac:spMkLst>
            <pc:docMk/>
            <pc:sldMk cId="274679023" sldId="264"/>
            <ac:spMk id="5" creationId="{46A25EC1-B5AA-29EB-F8B5-A5D44663B0B6}"/>
          </ac:spMkLst>
        </pc:spChg>
        <pc:spChg chg="add del mod">
          <ac:chgData name="larry baucum" userId="ce1ac23ad0661a98" providerId="LiveId" clId="{39F2770C-70A4-4314-AC1A-92362A6EFE44}" dt="2024-09-28T21:54:08.233" v="6249"/>
          <ac:spMkLst>
            <pc:docMk/>
            <pc:sldMk cId="274679023" sldId="264"/>
            <ac:spMk id="6" creationId="{241773D0-5A10-8085-95A5-4DA473B343DA}"/>
          </ac:spMkLst>
        </pc:spChg>
        <pc:spChg chg="add del mod">
          <ac:chgData name="larry baucum" userId="ce1ac23ad0661a98" providerId="LiveId" clId="{39F2770C-70A4-4314-AC1A-92362A6EFE44}" dt="2024-09-28T21:58:25.038" v="6271"/>
          <ac:spMkLst>
            <pc:docMk/>
            <pc:sldMk cId="274679023" sldId="264"/>
            <ac:spMk id="8" creationId="{6AC7F495-7E53-3A8D-76A5-775AC0CEE9AA}"/>
          </ac:spMkLst>
        </pc:spChg>
        <pc:spChg chg="add mod">
          <ac:chgData name="larry baucum" userId="ce1ac23ad0661a98" providerId="LiveId" clId="{39F2770C-70A4-4314-AC1A-92362A6EFE44}" dt="2024-09-28T22:08:29.053" v="6750" actId="20577"/>
          <ac:spMkLst>
            <pc:docMk/>
            <pc:sldMk cId="274679023" sldId="264"/>
            <ac:spMk id="9" creationId="{4F8750B2-878E-F8E6-C44E-5D0B8A397867}"/>
          </ac:spMkLst>
        </pc:spChg>
        <pc:spChg chg="add mod">
          <ac:chgData name="larry baucum" userId="ce1ac23ad0661a98" providerId="LiveId" clId="{39F2770C-70A4-4314-AC1A-92362A6EFE44}" dt="2024-09-28T22:09:01.327" v="6754" actId="1076"/>
          <ac:spMkLst>
            <pc:docMk/>
            <pc:sldMk cId="274679023" sldId="264"/>
            <ac:spMk id="11" creationId="{46A371F3-269E-C1B9-2A7E-F7CBA151B7BB}"/>
          </ac:spMkLst>
        </pc:spChg>
        <pc:spChg chg="add">
          <ac:chgData name="larry baucum" userId="ce1ac23ad0661a98" providerId="LiveId" clId="{39F2770C-70A4-4314-AC1A-92362A6EFE44}" dt="2024-09-28T21:56:57.368" v="6260" actId="26606"/>
          <ac:spMkLst>
            <pc:docMk/>
            <pc:sldMk cId="274679023" sldId="264"/>
            <ac:spMk id="12" creationId="{2151139A-886F-4B97-8815-729AD3831BBD}"/>
          </ac:spMkLst>
        </pc:spChg>
        <pc:spChg chg="add">
          <ac:chgData name="larry baucum" userId="ce1ac23ad0661a98" providerId="LiveId" clId="{39F2770C-70A4-4314-AC1A-92362A6EFE44}" dt="2024-09-28T21:56:57.368" v="6260" actId="26606"/>
          <ac:spMkLst>
            <pc:docMk/>
            <pc:sldMk cId="274679023" sldId="264"/>
            <ac:spMk id="14" creationId="{AB5E08C4-8CDD-4623-A5B8-E998C6DEE3B7}"/>
          </ac:spMkLst>
        </pc:spChg>
        <pc:spChg chg="add">
          <ac:chgData name="larry baucum" userId="ce1ac23ad0661a98" providerId="LiveId" clId="{39F2770C-70A4-4314-AC1A-92362A6EFE44}" dt="2024-09-28T21:56:57.368" v="6260" actId="26606"/>
          <ac:spMkLst>
            <pc:docMk/>
            <pc:sldMk cId="274679023" sldId="264"/>
            <ac:spMk id="16" creationId="{15F33878-D502-4FFA-8ACE-F2AECDB2A23F}"/>
          </ac:spMkLst>
        </pc:spChg>
        <pc:spChg chg="add">
          <ac:chgData name="larry baucum" userId="ce1ac23ad0661a98" providerId="LiveId" clId="{39F2770C-70A4-4314-AC1A-92362A6EFE44}" dt="2024-09-28T21:56:57.368" v="6260" actId="26606"/>
          <ac:spMkLst>
            <pc:docMk/>
            <pc:sldMk cId="274679023" sldId="264"/>
            <ac:spMk id="18" creationId="{D3539FEE-81D3-4406-802E-60B20B16F4F6}"/>
          </ac:spMkLst>
        </pc:spChg>
        <pc:spChg chg="add">
          <ac:chgData name="larry baucum" userId="ce1ac23ad0661a98" providerId="LiveId" clId="{39F2770C-70A4-4314-AC1A-92362A6EFE44}" dt="2024-09-28T21:56:57.368" v="6260" actId="26606"/>
          <ac:spMkLst>
            <pc:docMk/>
            <pc:sldMk cId="274679023" sldId="264"/>
            <ac:spMk id="20" creationId="{DC701763-729E-462F-A5A8-E0DEFEB1E2E4}"/>
          </ac:spMkLst>
        </pc:spChg>
        <pc:picChg chg="add mod ord">
          <ac:chgData name="larry baucum" userId="ce1ac23ad0661a98" providerId="LiveId" clId="{39F2770C-70A4-4314-AC1A-92362A6EFE44}" dt="2024-09-28T22:09:45.917" v="6760" actId="14100"/>
          <ac:picMkLst>
            <pc:docMk/>
            <pc:sldMk cId="274679023" sldId="264"/>
            <ac:picMk id="4" creationId="{A0B2A362-95A8-7722-D782-89A36DA73003}"/>
          </ac:picMkLst>
        </pc:picChg>
        <pc:picChg chg="add mod">
          <ac:chgData name="larry baucum" userId="ce1ac23ad0661a98" providerId="LiveId" clId="{39F2770C-70A4-4314-AC1A-92362A6EFE44}" dt="2024-09-28T22:09:42.088" v="6759" actId="14100"/>
          <ac:picMkLst>
            <pc:docMk/>
            <pc:sldMk cId="274679023" sldId="264"/>
            <ac:picMk id="7" creationId="{04073795-0B15-641D-B6CF-F0A0FEB680D9}"/>
          </ac:picMkLst>
        </pc:picChg>
      </pc:sldChg>
      <pc:sldChg chg="addSp delSp modSp new mod setBg setClrOvrMap">
        <pc:chgData name="larry baucum" userId="ce1ac23ad0661a98" providerId="LiveId" clId="{39F2770C-70A4-4314-AC1A-92362A6EFE44}" dt="2024-09-28T22:12:44.918" v="7057" actId="14100"/>
        <pc:sldMkLst>
          <pc:docMk/>
          <pc:sldMk cId="1335200593" sldId="265"/>
        </pc:sldMkLst>
        <pc:spChg chg="mod">
          <ac:chgData name="larry baucum" userId="ce1ac23ad0661a98" providerId="LiveId" clId="{39F2770C-70A4-4314-AC1A-92362A6EFE44}" dt="2024-09-28T22:12:32.901" v="7055" actId="26606"/>
          <ac:spMkLst>
            <pc:docMk/>
            <pc:sldMk cId="1335200593" sldId="265"/>
            <ac:spMk id="2" creationId="{11BD513F-7DB4-0851-BD35-39D0C63BA685}"/>
          </ac:spMkLst>
        </pc:spChg>
        <pc:spChg chg="mod">
          <ac:chgData name="larry baucum" userId="ce1ac23ad0661a98" providerId="LiveId" clId="{39F2770C-70A4-4314-AC1A-92362A6EFE44}" dt="2024-09-28T22:12:44.918" v="7057" actId="14100"/>
          <ac:spMkLst>
            <pc:docMk/>
            <pc:sldMk cId="1335200593" sldId="265"/>
            <ac:spMk id="3" creationId="{2862B077-FC3A-DF70-217F-14CBE244F69D}"/>
          </ac:spMkLst>
        </pc:spChg>
        <pc:spChg chg="add del">
          <ac:chgData name="larry baucum" userId="ce1ac23ad0661a98" providerId="LiveId" clId="{39F2770C-70A4-4314-AC1A-92362A6EFE44}" dt="2024-09-28T22:12:00.975" v="7040" actId="26606"/>
          <ac:spMkLst>
            <pc:docMk/>
            <pc:sldMk cId="1335200593" sldId="265"/>
            <ac:spMk id="8" creationId="{09588DA8-065E-4F6F-8EFD-43104AB2E0CF}"/>
          </ac:spMkLst>
        </pc:spChg>
        <pc:spChg chg="add del">
          <ac:chgData name="larry baucum" userId="ce1ac23ad0661a98" providerId="LiveId" clId="{39F2770C-70A4-4314-AC1A-92362A6EFE44}" dt="2024-09-28T22:12:01.604" v="7042" actId="26606"/>
          <ac:spMkLst>
            <pc:docMk/>
            <pc:sldMk cId="1335200593" sldId="265"/>
            <ac:spMk id="9" creationId="{C0763A76-9F1C-4FC5-82B7-DD475DA461B2}"/>
          </ac:spMkLst>
        </pc:spChg>
        <pc:spChg chg="add del">
          <ac:chgData name="larry baucum" userId="ce1ac23ad0661a98" providerId="LiveId" clId="{39F2770C-70A4-4314-AC1A-92362A6EFE44}" dt="2024-09-28T22:12:00.975" v="7040" actId="26606"/>
          <ac:spMkLst>
            <pc:docMk/>
            <pc:sldMk cId="1335200593" sldId="265"/>
            <ac:spMk id="10" creationId="{C4285719-470E-454C-AF62-8323075F1F5B}"/>
          </ac:spMkLst>
        </pc:spChg>
        <pc:spChg chg="add del">
          <ac:chgData name="larry baucum" userId="ce1ac23ad0661a98" providerId="LiveId" clId="{39F2770C-70A4-4314-AC1A-92362A6EFE44}" dt="2024-09-28T22:12:01.604" v="7042" actId="26606"/>
          <ac:spMkLst>
            <pc:docMk/>
            <pc:sldMk cId="1335200593" sldId="265"/>
            <ac:spMk id="11" creationId="{E81BF4F6-F2CF-4984-9D14-D6966D92F99F}"/>
          </ac:spMkLst>
        </pc:spChg>
        <pc:spChg chg="add del">
          <ac:chgData name="larry baucum" userId="ce1ac23ad0661a98" providerId="LiveId" clId="{39F2770C-70A4-4314-AC1A-92362A6EFE44}" dt="2024-09-28T22:12:00.975" v="7040" actId="26606"/>
          <ac:spMkLst>
            <pc:docMk/>
            <pc:sldMk cId="1335200593" sldId="265"/>
            <ac:spMk id="12" creationId="{CD9FE4EF-C4D8-49A0-B2FF-81D8DB7D8A24}"/>
          </ac:spMkLst>
        </pc:spChg>
        <pc:spChg chg="add del">
          <ac:chgData name="larry baucum" userId="ce1ac23ad0661a98" providerId="LiveId" clId="{39F2770C-70A4-4314-AC1A-92362A6EFE44}" dt="2024-09-28T22:12:00.975" v="7040" actId="26606"/>
          <ac:spMkLst>
            <pc:docMk/>
            <pc:sldMk cId="1335200593" sldId="265"/>
            <ac:spMk id="14" creationId="{4300840D-0A0B-4512-BACA-B439D5B9C57C}"/>
          </ac:spMkLst>
        </pc:spChg>
        <pc:spChg chg="add del">
          <ac:chgData name="larry baucum" userId="ce1ac23ad0661a98" providerId="LiveId" clId="{39F2770C-70A4-4314-AC1A-92362A6EFE44}" dt="2024-09-28T22:12:00.975" v="7040" actId="26606"/>
          <ac:spMkLst>
            <pc:docMk/>
            <pc:sldMk cId="1335200593" sldId="265"/>
            <ac:spMk id="16" creationId="{D2B78728-A580-49A7-84F9-6EF6F583ADE0}"/>
          </ac:spMkLst>
        </pc:spChg>
        <pc:spChg chg="add del">
          <ac:chgData name="larry baucum" userId="ce1ac23ad0661a98" providerId="LiveId" clId="{39F2770C-70A4-4314-AC1A-92362A6EFE44}" dt="2024-09-28T22:12:13.264" v="7046" actId="26606"/>
          <ac:spMkLst>
            <pc:docMk/>
            <pc:sldMk cId="1335200593" sldId="265"/>
            <ac:spMk id="17" creationId="{3AD318CC-E2A8-4E27-9548-A047A78999B1}"/>
          </ac:spMkLst>
        </pc:spChg>
        <pc:spChg chg="add del">
          <ac:chgData name="larry baucum" userId="ce1ac23ad0661a98" providerId="LiveId" clId="{39F2770C-70A4-4314-AC1A-92362A6EFE44}" dt="2024-09-28T22:12:00.975" v="7040" actId="26606"/>
          <ac:spMkLst>
            <pc:docMk/>
            <pc:sldMk cId="1335200593" sldId="265"/>
            <ac:spMk id="18" creationId="{38FAA1A1-D861-433F-88FA-1E9D6FD31D11}"/>
          </ac:spMkLst>
        </pc:spChg>
        <pc:spChg chg="add del">
          <ac:chgData name="larry baucum" userId="ce1ac23ad0661a98" providerId="LiveId" clId="{39F2770C-70A4-4314-AC1A-92362A6EFE44}" dt="2024-09-28T22:12:00.975" v="7040" actId="26606"/>
          <ac:spMkLst>
            <pc:docMk/>
            <pc:sldMk cId="1335200593" sldId="265"/>
            <ac:spMk id="20" creationId="{8D71EDA1-87BF-4D5D-AB79-F346FD19278A}"/>
          </ac:spMkLst>
        </pc:spChg>
        <pc:spChg chg="add del">
          <ac:chgData name="larry baucum" userId="ce1ac23ad0661a98" providerId="LiveId" clId="{39F2770C-70A4-4314-AC1A-92362A6EFE44}" dt="2024-09-28T22:12:13.264" v="7046" actId="26606"/>
          <ac:spMkLst>
            <pc:docMk/>
            <pc:sldMk cId="1335200593" sldId="265"/>
            <ac:spMk id="23" creationId="{2C1BBA94-3F40-40AA-8BB9-E69E25E537C1}"/>
          </ac:spMkLst>
        </pc:spChg>
        <pc:spChg chg="add del">
          <ac:chgData name="larry baucum" userId="ce1ac23ad0661a98" providerId="LiveId" clId="{39F2770C-70A4-4314-AC1A-92362A6EFE44}" dt="2024-09-28T22:12:15.875" v="7048" actId="26606"/>
          <ac:spMkLst>
            <pc:docMk/>
            <pc:sldMk cId="1335200593" sldId="265"/>
            <ac:spMk id="25" creationId="{EDDBB197-D710-4A4F-A9CA-FD2177498BE8}"/>
          </ac:spMkLst>
        </pc:spChg>
        <pc:spChg chg="add del">
          <ac:chgData name="larry baucum" userId="ce1ac23ad0661a98" providerId="LiveId" clId="{39F2770C-70A4-4314-AC1A-92362A6EFE44}" dt="2024-09-28T22:12:15.875" v="7048" actId="26606"/>
          <ac:spMkLst>
            <pc:docMk/>
            <pc:sldMk cId="1335200593" sldId="265"/>
            <ac:spMk id="26" creationId="{975D1CFA-2CDB-4B64-BD9F-85744E8DA12F}"/>
          </ac:spMkLst>
        </pc:spChg>
        <pc:spChg chg="add del">
          <ac:chgData name="larry baucum" userId="ce1ac23ad0661a98" providerId="LiveId" clId="{39F2770C-70A4-4314-AC1A-92362A6EFE44}" dt="2024-09-28T22:12:22.192" v="7050" actId="26606"/>
          <ac:spMkLst>
            <pc:docMk/>
            <pc:sldMk cId="1335200593" sldId="265"/>
            <ac:spMk id="33" creationId="{245A9F99-D9B1-4094-A2E2-B90AC1DB7B9C}"/>
          </ac:spMkLst>
        </pc:spChg>
        <pc:spChg chg="add del">
          <ac:chgData name="larry baucum" userId="ce1ac23ad0661a98" providerId="LiveId" clId="{39F2770C-70A4-4314-AC1A-92362A6EFE44}" dt="2024-09-28T22:12:22.192" v="7050" actId="26606"/>
          <ac:spMkLst>
            <pc:docMk/>
            <pc:sldMk cId="1335200593" sldId="265"/>
            <ac:spMk id="34" creationId="{B7FAF607-473A-4A43-A23D-BBFF5C4117BB}"/>
          </ac:spMkLst>
        </pc:spChg>
        <pc:spChg chg="add del">
          <ac:chgData name="larry baucum" userId="ce1ac23ad0661a98" providerId="LiveId" clId="{39F2770C-70A4-4314-AC1A-92362A6EFE44}" dt="2024-09-28T22:12:26.823" v="7052" actId="26606"/>
          <ac:spMkLst>
            <pc:docMk/>
            <pc:sldMk cId="1335200593" sldId="265"/>
            <ac:spMk id="41" creationId="{B95B9BA8-1D69-4796-85F5-B6D0BD52354B}"/>
          </ac:spMkLst>
        </pc:spChg>
        <pc:spChg chg="add del">
          <ac:chgData name="larry baucum" userId="ce1ac23ad0661a98" providerId="LiveId" clId="{39F2770C-70A4-4314-AC1A-92362A6EFE44}" dt="2024-09-28T22:12:32.886" v="7054" actId="26606"/>
          <ac:spMkLst>
            <pc:docMk/>
            <pc:sldMk cId="1335200593" sldId="265"/>
            <ac:spMk id="46" creationId="{1B15ED52-F352-441B-82BF-E0EA34836D08}"/>
          </ac:spMkLst>
        </pc:spChg>
        <pc:spChg chg="add del">
          <ac:chgData name="larry baucum" userId="ce1ac23ad0661a98" providerId="LiveId" clId="{39F2770C-70A4-4314-AC1A-92362A6EFE44}" dt="2024-09-28T22:12:32.886" v="7054" actId="26606"/>
          <ac:spMkLst>
            <pc:docMk/>
            <pc:sldMk cId="1335200593" sldId="265"/>
            <ac:spMk id="47" creationId="{3B2E3793-BFE6-45A2-9B7B-E18844431C99}"/>
          </ac:spMkLst>
        </pc:spChg>
        <pc:spChg chg="add del">
          <ac:chgData name="larry baucum" userId="ce1ac23ad0661a98" providerId="LiveId" clId="{39F2770C-70A4-4314-AC1A-92362A6EFE44}" dt="2024-09-28T22:12:32.886" v="7054" actId="26606"/>
          <ac:spMkLst>
            <pc:docMk/>
            <pc:sldMk cId="1335200593" sldId="265"/>
            <ac:spMk id="48" creationId="{BC4C4868-CB8F-4AF9-9CDB-8108F2C19B67}"/>
          </ac:spMkLst>
        </pc:spChg>
        <pc:spChg chg="add del">
          <ac:chgData name="larry baucum" userId="ce1ac23ad0661a98" providerId="LiveId" clId="{39F2770C-70A4-4314-AC1A-92362A6EFE44}" dt="2024-09-28T22:12:32.886" v="7054" actId="26606"/>
          <ac:spMkLst>
            <pc:docMk/>
            <pc:sldMk cId="1335200593" sldId="265"/>
            <ac:spMk id="49" creationId="{375E0459-6403-40CD-989D-56A4407CA12E}"/>
          </ac:spMkLst>
        </pc:spChg>
        <pc:spChg chg="add del">
          <ac:chgData name="larry baucum" userId="ce1ac23ad0661a98" providerId="LiveId" clId="{39F2770C-70A4-4314-AC1A-92362A6EFE44}" dt="2024-09-28T22:12:32.886" v="7054" actId="26606"/>
          <ac:spMkLst>
            <pc:docMk/>
            <pc:sldMk cId="1335200593" sldId="265"/>
            <ac:spMk id="50" creationId="{53E5B1A8-3AC9-4BD1-9BBC-78CA94F2D1BA}"/>
          </ac:spMkLst>
        </pc:spChg>
        <pc:grpChg chg="add del">
          <ac:chgData name="larry baucum" userId="ce1ac23ad0661a98" providerId="LiveId" clId="{39F2770C-70A4-4314-AC1A-92362A6EFE44}" dt="2024-09-28T22:12:13.264" v="7046" actId="26606"/>
          <ac:grpSpMkLst>
            <pc:docMk/>
            <pc:sldMk cId="1335200593" sldId="265"/>
            <ac:grpSpMk id="19" creationId="{B14B560F-9DD7-4302-A60B-EBD3EF59B073}"/>
          </ac:grpSpMkLst>
        </pc:grpChg>
        <pc:grpChg chg="add del">
          <ac:chgData name="larry baucum" userId="ce1ac23ad0661a98" providerId="LiveId" clId="{39F2770C-70A4-4314-AC1A-92362A6EFE44}" dt="2024-09-28T22:12:15.875" v="7048" actId="26606"/>
          <ac:grpSpMkLst>
            <pc:docMk/>
            <pc:sldMk cId="1335200593" sldId="265"/>
            <ac:grpSpMk id="27" creationId="{25EE5136-01F1-466C-962D-BA9B4C6757AA}"/>
          </ac:grpSpMkLst>
        </pc:grpChg>
        <pc:grpChg chg="add del">
          <ac:chgData name="larry baucum" userId="ce1ac23ad0661a98" providerId="LiveId" clId="{39F2770C-70A4-4314-AC1A-92362A6EFE44}" dt="2024-09-28T22:12:22.192" v="7050" actId="26606"/>
          <ac:grpSpMkLst>
            <pc:docMk/>
            <pc:sldMk cId="1335200593" sldId="265"/>
            <ac:grpSpMk id="36" creationId="{C5F6476F-D303-44D3-B30F-1BA348F0F64A}"/>
          </ac:grpSpMkLst>
        </pc:grpChg>
        <pc:grpChg chg="add del">
          <ac:chgData name="larry baucum" userId="ce1ac23ad0661a98" providerId="LiveId" clId="{39F2770C-70A4-4314-AC1A-92362A6EFE44}" dt="2024-09-28T22:12:26.823" v="7052" actId="26606"/>
          <ac:grpSpMkLst>
            <pc:docMk/>
            <pc:sldMk cId="1335200593" sldId="265"/>
            <ac:grpSpMk id="42" creationId="{4728F330-19FB-4D39-BD0F-53032ABFEB7F}"/>
          </ac:grpSpMkLst>
        </pc:grpChg>
        <pc:picChg chg="add del">
          <ac:chgData name="larry baucum" userId="ce1ac23ad0661a98" providerId="LiveId" clId="{39F2770C-70A4-4314-AC1A-92362A6EFE44}" dt="2024-09-28T22:12:01.604" v="7042" actId="26606"/>
          <ac:picMkLst>
            <pc:docMk/>
            <pc:sldMk cId="1335200593" sldId="265"/>
            <ac:picMk id="5" creationId="{BB0F1DB1-684E-4B51-E331-941044093743}"/>
          </ac:picMkLst>
        </pc:picChg>
        <pc:picChg chg="add del">
          <ac:chgData name="larry baucum" userId="ce1ac23ad0661a98" providerId="LiveId" clId="{39F2770C-70A4-4314-AC1A-92362A6EFE44}" dt="2024-09-28T22:12:15.875" v="7048" actId="26606"/>
          <ac:picMkLst>
            <pc:docMk/>
            <pc:sldMk cId="1335200593" sldId="265"/>
            <ac:picMk id="7" creationId="{F4D0FF1C-0A5D-D77E-AA07-A04BD7D860B3}"/>
          </ac:picMkLst>
        </pc:picChg>
        <pc:picChg chg="add del">
          <ac:chgData name="larry baucum" userId="ce1ac23ad0661a98" providerId="LiveId" clId="{39F2770C-70A4-4314-AC1A-92362A6EFE44}" dt="2024-09-28T22:12:10.561" v="7044" actId="26606"/>
          <ac:picMkLst>
            <pc:docMk/>
            <pc:sldMk cId="1335200593" sldId="265"/>
            <ac:picMk id="13" creationId="{7E543B2F-AA99-7D5B-990B-B71A7F8EB13F}"/>
          </ac:picMkLst>
        </pc:picChg>
        <pc:picChg chg="add del">
          <ac:chgData name="larry baucum" userId="ce1ac23ad0661a98" providerId="LiveId" clId="{39F2770C-70A4-4314-AC1A-92362A6EFE44}" dt="2024-09-28T22:12:22.192" v="7050" actId="26606"/>
          <ac:picMkLst>
            <pc:docMk/>
            <pc:sldMk cId="1335200593" sldId="265"/>
            <ac:picMk id="35" creationId="{38D6DBE4-BAB1-3414-F836-90B45017BEE4}"/>
          </ac:picMkLst>
        </pc:picChg>
        <pc:picChg chg="add">
          <ac:chgData name="larry baucum" userId="ce1ac23ad0661a98" providerId="LiveId" clId="{39F2770C-70A4-4314-AC1A-92362A6EFE44}" dt="2024-09-28T22:12:32.901" v="7055" actId="26606"/>
          <ac:picMkLst>
            <pc:docMk/>
            <pc:sldMk cId="1335200593" sldId="265"/>
            <ac:picMk id="52" creationId="{7E543B2F-AA99-7D5B-990B-B71A7F8EB13F}"/>
          </ac:picMkLst>
        </pc:picChg>
        <pc:cxnChg chg="add del">
          <ac:chgData name="larry baucum" userId="ce1ac23ad0661a98" providerId="LiveId" clId="{39F2770C-70A4-4314-AC1A-92362A6EFE44}" dt="2024-09-28T22:12:10.561" v="7044" actId="26606"/>
          <ac:cxnSpMkLst>
            <pc:docMk/>
            <pc:sldMk cId="1335200593" sldId="265"/>
            <ac:cxnSpMk id="15" creationId="{1503BFE4-729B-D9D0-C17B-501E6AF1127A}"/>
          </ac:cxnSpMkLst>
        </pc:cxnChg>
        <pc:cxnChg chg="add">
          <ac:chgData name="larry baucum" userId="ce1ac23ad0661a98" providerId="LiveId" clId="{39F2770C-70A4-4314-AC1A-92362A6EFE44}" dt="2024-09-28T22:12:32.901" v="7055" actId="26606"/>
          <ac:cxnSpMkLst>
            <pc:docMk/>
            <pc:sldMk cId="1335200593" sldId="265"/>
            <ac:cxnSpMk id="53" creationId="{1503BFE4-729B-D9D0-C17B-501E6AF1127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48FF9-42F7-4576-8BD7-B890CD5E385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EC9A111-AD76-46D8-95DF-401A872ACF15}">
      <dgm:prSet/>
      <dgm:spPr/>
      <dgm:t>
        <a:bodyPr/>
        <a:lstStyle/>
        <a:p>
          <a:pPr>
            <a:lnSpc>
              <a:spcPct val="100000"/>
            </a:lnSpc>
          </a:pPr>
          <a:r>
            <a:rPr lang="en-US"/>
            <a:t>XSS Twitter worm – A worm was spread to users on Twitter via user messages with clickable videos, pictures, and software using a Twitter exploit (Constantin, 2024). The worm was further spread by infected users reposting the spam messages (Constantin, 2024).</a:t>
          </a:r>
        </a:p>
      </dgm:t>
    </dgm:pt>
    <dgm:pt modelId="{BAFAA069-EDF6-4DC1-92AA-2194F0524308}" type="parTrans" cxnId="{603694C4-0A51-4AC8-9173-F55912F66534}">
      <dgm:prSet/>
      <dgm:spPr/>
      <dgm:t>
        <a:bodyPr/>
        <a:lstStyle/>
        <a:p>
          <a:endParaRPr lang="en-US"/>
        </a:p>
      </dgm:t>
    </dgm:pt>
    <dgm:pt modelId="{1826A251-B81E-41B5-8052-56FFEAFF2307}" type="sibTrans" cxnId="{603694C4-0A51-4AC8-9173-F55912F66534}">
      <dgm:prSet/>
      <dgm:spPr/>
      <dgm:t>
        <a:bodyPr/>
        <a:lstStyle/>
        <a:p>
          <a:endParaRPr lang="en-US"/>
        </a:p>
      </dgm:t>
    </dgm:pt>
    <dgm:pt modelId="{DE4AFCE6-3E2D-4A3D-B7BB-0EB7ADB2772F}">
      <dgm:prSet/>
      <dgm:spPr/>
      <dgm:t>
        <a:bodyPr/>
        <a:lstStyle/>
        <a:p>
          <a:pPr>
            <a:lnSpc>
              <a:spcPct val="100000"/>
            </a:lnSpc>
          </a:pPr>
          <a:r>
            <a:rPr lang="en-US"/>
            <a:t>Heartland Payment Systems SQL attack – A web form that linked to the organization’s internal network was targeted by an SQL injection attack (Chadran, 2020). The attackers were accessing the system for six months causing the organization’s stock to drop by 50 percent (Chadran, 2020).</a:t>
          </a:r>
        </a:p>
      </dgm:t>
    </dgm:pt>
    <dgm:pt modelId="{683394F5-5E86-4E01-8D2A-4B356AC849AA}" type="parTrans" cxnId="{CA15FC85-7767-4059-A59C-5A55F76D6738}">
      <dgm:prSet/>
      <dgm:spPr/>
      <dgm:t>
        <a:bodyPr/>
        <a:lstStyle/>
        <a:p>
          <a:endParaRPr lang="en-US"/>
        </a:p>
      </dgm:t>
    </dgm:pt>
    <dgm:pt modelId="{92FD5136-2A3E-467F-BD5D-6DAE538CAE73}" type="sibTrans" cxnId="{CA15FC85-7767-4059-A59C-5A55F76D6738}">
      <dgm:prSet/>
      <dgm:spPr/>
      <dgm:t>
        <a:bodyPr/>
        <a:lstStyle/>
        <a:p>
          <a:endParaRPr lang="en-US"/>
        </a:p>
      </dgm:t>
    </dgm:pt>
    <dgm:pt modelId="{1E65A5B0-F5BC-40F6-AD8A-628784ECAD3B}">
      <dgm:prSet/>
      <dgm:spPr/>
      <dgm:t>
        <a:bodyPr/>
        <a:lstStyle/>
        <a:p>
          <a:pPr>
            <a:lnSpc>
              <a:spcPct val="100000"/>
            </a:lnSpc>
          </a:pPr>
          <a:r>
            <a:rPr lang="en-US"/>
            <a:t>WannaCry ransomware attack – A malicious group called the shadow brokers stole a vulnerability exploit called EternalBlue and leaked it to the public (Cloudflare, 2024). EternalBlue was used to spread the WannaCry Ransomware worm that affected over 200,000 computers and big organizations like Honda, Nissan, and FedEx (Cloudflare, 2024). </a:t>
          </a:r>
          <a:endParaRPr lang="en-US" dirty="0"/>
        </a:p>
      </dgm:t>
    </dgm:pt>
    <dgm:pt modelId="{16A8D578-8CBF-4FA0-9215-81BBE584A418}" type="parTrans" cxnId="{E796FB33-314F-41CC-A1DF-3321B8BC95EF}">
      <dgm:prSet/>
      <dgm:spPr/>
      <dgm:t>
        <a:bodyPr/>
        <a:lstStyle/>
        <a:p>
          <a:endParaRPr lang="en-US"/>
        </a:p>
      </dgm:t>
    </dgm:pt>
    <dgm:pt modelId="{C6323965-CB7D-4FBF-969D-7D8EA13936FF}" type="sibTrans" cxnId="{E796FB33-314F-41CC-A1DF-3321B8BC95EF}">
      <dgm:prSet/>
      <dgm:spPr/>
      <dgm:t>
        <a:bodyPr/>
        <a:lstStyle/>
        <a:p>
          <a:endParaRPr lang="en-US"/>
        </a:p>
      </dgm:t>
    </dgm:pt>
    <dgm:pt modelId="{77FA6892-3F0F-49BA-A8CD-7532E32BF27B}" type="pres">
      <dgm:prSet presAssocID="{28648FF9-42F7-4576-8BD7-B890CD5E385C}" presName="root" presStyleCnt="0">
        <dgm:presLayoutVars>
          <dgm:dir/>
          <dgm:resizeHandles val="exact"/>
        </dgm:presLayoutVars>
      </dgm:prSet>
      <dgm:spPr/>
    </dgm:pt>
    <dgm:pt modelId="{E3DCEF4C-2E82-40F2-AC30-21CEF8FDCA82}" type="pres">
      <dgm:prSet presAssocID="{FEC9A111-AD76-46D8-95DF-401A872ACF15}" presName="compNode" presStyleCnt="0"/>
      <dgm:spPr/>
    </dgm:pt>
    <dgm:pt modelId="{73535DB5-7FD3-421F-9ABB-76B9F1E9CFA9}" type="pres">
      <dgm:prSet presAssocID="{FEC9A111-AD76-46D8-95DF-401A872ACF15}" presName="bgRect" presStyleLbl="bgShp" presStyleIdx="0" presStyleCnt="3"/>
      <dgm:spPr/>
    </dgm:pt>
    <dgm:pt modelId="{72A60E90-0D1A-45E1-98BA-2D4C11904C80}" type="pres">
      <dgm:prSet presAssocID="{FEC9A111-AD76-46D8-95DF-401A872ACF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e"/>
        </a:ext>
      </dgm:extLst>
    </dgm:pt>
    <dgm:pt modelId="{B9AB9C2D-9189-4B8B-8342-7F4AE2E88E87}" type="pres">
      <dgm:prSet presAssocID="{FEC9A111-AD76-46D8-95DF-401A872ACF15}" presName="spaceRect" presStyleCnt="0"/>
      <dgm:spPr/>
    </dgm:pt>
    <dgm:pt modelId="{529EA588-52D7-4E44-B43B-568481D3EA0E}" type="pres">
      <dgm:prSet presAssocID="{FEC9A111-AD76-46D8-95DF-401A872ACF15}" presName="parTx" presStyleLbl="revTx" presStyleIdx="0" presStyleCnt="3">
        <dgm:presLayoutVars>
          <dgm:chMax val="0"/>
          <dgm:chPref val="0"/>
        </dgm:presLayoutVars>
      </dgm:prSet>
      <dgm:spPr/>
    </dgm:pt>
    <dgm:pt modelId="{4C61473F-0922-4B95-80C7-AA5B0CDE1FE5}" type="pres">
      <dgm:prSet presAssocID="{1826A251-B81E-41B5-8052-56FFEAFF2307}" presName="sibTrans" presStyleCnt="0"/>
      <dgm:spPr/>
    </dgm:pt>
    <dgm:pt modelId="{C43ECF27-91DA-4641-AEE7-8D2FBC8A5F4D}" type="pres">
      <dgm:prSet presAssocID="{DE4AFCE6-3E2D-4A3D-B7BB-0EB7ADB2772F}" presName="compNode" presStyleCnt="0"/>
      <dgm:spPr/>
    </dgm:pt>
    <dgm:pt modelId="{AF7BDC5B-1A26-4314-9034-1C0F19110FBA}" type="pres">
      <dgm:prSet presAssocID="{DE4AFCE6-3E2D-4A3D-B7BB-0EB7ADB2772F}" presName="bgRect" presStyleLbl="bgShp" presStyleIdx="1" presStyleCnt="3"/>
      <dgm:spPr/>
    </dgm:pt>
    <dgm:pt modelId="{D05488A4-20E5-48C7-86D7-68333384664F}" type="pres">
      <dgm:prSet presAssocID="{DE4AFCE6-3E2D-4A3D-B7BB-0EB7ADB277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BFF4A950-D62F-4770-9EB3-20263DE6A38F}" type="pres">
      <dgm:prSet presAssocID="{DE4AFCE6-3E2D-4A3D-B7BB-0EB7ADB2772F}" presName="spaceRect" presStyleCnt="0"/>
      <dgm:spPr/>
    </dgm:pt>
    <dgm:pt modelId="{AE44BD1F-4C5A-4616-9069-8DBB6AF84F31}" type="pres">
      <dgm:prSet presAssocID="{DE4AFCE6-3E2D-4A3D-B7BB-0EB7ADB2772F}" presName="parTx" presStyleLbl="revTx" presStyleIdx="1" presStyleCnt="3">
        <dgm:presLayoutVars>
          <dgm:chMax val="0"/>
          <dgm:chPref val="0"/>
        </dgm:presLayoutVars>
      </dgm:prSet>
      <dgm:spPr/>
    </dgm:pt>
    <dgm:pt modelId="{78B7538F-C171-4FFB-82A2-65EEBD237D6F}" type="pres">
      <dgm:prSet presAssocID="{92FD5136-2A3E-467F-BD5D-6DAE538CAE73}" presName="sibTrans" presStyleCnt="0"/>
      <dgm:spPr/>
    </dgm:pt>
    <dgm:pt modelId="{079EFF8B-045A-408D-B3CA-65ABDB7505D6}" type="pres">
      <dgm:prSet presAssocID="{1E65A5B0-F5BC-40F6-AD8A-628784ECAD3B}" presName="compNode" presStyleCnt="0"/>
      <dgm:spPr/>
    </dgm:pt>
    <dgm:pt modelId="{AE439DF4-5F48-4D29-9729-51D6B0644C69}" type="pres">
      <dgm:prSet presAssocID="{1E65A5B0-F5BC-40F6-AD8A-628784ECAD3B}" presName="bgRect" presStyleLbl="bgShp" presStyleIdx="2" presStyleCnt="3"/>
      <dgm:spPr/>
    </dgm:pt>
    <dgm:pt modelId="{96909DF7-F938-47A4-92B1-EEAC414B263F}" type="pres">
      <dgm:prSet presAssocID="{1E65A5B0-F5BC-40F6-AD8A-628784ECAD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ber"/>
        </a:ext>
      </dgm:extLst>
    </dgm:pt>
    <dgm:pt modelId="{EE185B2D-87EA-435C-B971-73BE610B4066}" type="pres">
      <dgm:prSet presAssocID="{1E65A5B0-F5BC-40F6-AD8A-628784ECAD3B}" presName="spaceRect" presStyleCnt="0"/>
      <dgm:spPr/>
    </dgm:pt>
    <dgm:pt modelId="{33FB7341-7343-4004-8A8E-0B2FDEDE1E0A}" type="pres">
      <dgm:prSet presAssocID="{1E65A5B0-F5BC-40F6-AD8A-628784ECAD3B}" presName="parTx" presStyleLbl="revTx" presStyleIdx="2" presStyleCnt="3">
        <dgm:presLayoutVars>
          <dgm:chMax val="0"/>
          <dgm:chPref val="0"/>
        </dgm:presLayoutVars>
      </dgm:prSet>
      <dgm:spPr/>
    </dgm:pt>
  </dgm:ptLst>
  <dgm:cxnLst>
    <dgm:cxn modelId="{E796FB33-314F-41CC-A1DF-3321B8BC95EF}" srcId="{28648FF9-42F7-4576-8BD7-B890CD5E385C}" destId="{1E65A5B0-F5BC-40F6-AD8A-628784ECAD3B}" srcOrd="2" destOrd="0" parTransId="{16A8D578-8CBF-4FA0-9215-81BBE584A418}" sibTransId="{C6323965-CB7D-4FBF-969D-7D8EA13936FF}"/>
    <dgm:cxn modelId="{CA15FC85-7767-4059-A59C-5A55F76D6738}" srcId="{28648FF9-42F7-4576-8BD7-B890CD5E385C}" destId="{DE4AFCE6-3E2D-4A3D-B7BB-0EB7ADB2772F}" srcOrd="1" destOrd="0" parTransId="{683394F5-5E86-4E01-8D2A-4B356AC849AA}" sibTransId="{92FD5136-2A3E-467F-BD5D-6DAE538CAE73}"/>
    <dgm:cxn modelId="{F43CCDA8-7B7D-4695-B007-7E966EBDB30E}" type="presOf" srcId="{28648FF9-42F7-4576-8BD7-B890CD5E385C}" destId="{77FA6892-3F0F-49BA-A8CD-7532E32BF27B}" srcOrd="0" destOrd="0" presId="urn:microsoft.com/office/officeart/2018/2/layout/IconVerticalSolidList"/>
    <dgm:cxn modelId="{BF221CBC-5883-4310-9A06-330A7383FC1D}" type="presOf" srcId="{DE4AFCE6-3E2D-4A3D-B7BB-0EB7ADB2772F}" destId="{AE44BD1F-4C5A-4616-9069-8DBB6AF84F31}" srcOrd="0" destOrd="0" presId="urn:microsoft.com/office/officeart/2018/2/layout/IconVerticalSolidList"/>
    <dgm:cxn modelId="{603694C4-0A51-4AC8-9173-F55912F66534}" srcId="{28648FF9-42F7-4576-8BD7-B890CD5E385C}" destId="{FEC9A111-AD76-46D8-95DF-401A872ACF15}" srcOrd="0" destOrd="0" parTransId="{BAFAA069-EDF6-4DC1-92AA-2194F0524308}" sibTransId="{1826A251-B81E-41B5-8052-56FFEAFF2307}"/>
    <dgm:cxn modelId="{F9BF59EE-7A4A-446C-BC25-52E066520CA4}" type="presOf" srcId="{FEC9A111-AD76-46D8-95DF-401A872ACF15}" destId="{529EA588-52D7-4E44-B43B-568481D3EA0E}" srcOrd="0" destOrd="0" presId="urn:microsoft.com/office/officeart/2018/2/layout/IconVerticalSolidList"/>
    <dgm:cxn modelId="{AC3032FB-FD4E-4B52-815F-0DF1CF5C8868}" type="presOf" srcId="{1E65A5B0-F5BC-40F6-AD8A-628784ECAD3B}" destId="{33FB7341-7343-4004-8A8E-0B2FDEDE1E0A}" srcOrd="0" destOrd="0" presId="urn:microsoft.com/office/officeart/2018/2/layout/IconVerticalSolidList"/>
    <dgm:cxn modelId="{7A584597-9D70-4430-94FE-A6C69E67C5FA}" type="presParOf" srcId="{77FA6892-3F0F-49BA-A8CD-7532E32BF27B}" destId="{E3DCEF4C-2E82-40F2-AC30-21CEF8FDCA82}" srcOrd="0" destOrd="0" presId="urn:microsoft.com/office/officeart/2018/2/layout/IconVerticalSolidList"/>
    <dgm:cxn modelId="{1B09194A-2987-4FFE-9FB7-4B8E11D81A76}" type="presParOf" srcId="{E3DCEF4C-2E82-40F2-AC30-21CEF8FDCA82}" destId="{73535DB5-7FD3-421F-9ABB-76B9F1E9CFA9}" srcOrd="0" destOrd="0" presId="urn:microsoft.com/office/officeart/2018/2/layout/IconVerticalSolidList"/>
    <dgm:cxn modelId="{86BA0E0C-533F-43FB-AE0C-19AFE1DC00EF}" type="presParOf" srcId="{E3DCEF4C-2E82-40F2-AC30-21CEF8FDCA82}" destId="{72A60E90-0D1A-45E1-98BA-2D4C11904C80}" srcOrd="1" destOrd="0" presId="urn:microsoft.com/office/officeart/2018/2/layout/IconVerticalSolidList"/>
    <dgm:cxn modelId="{7C9A7223-1792-4DB0-BF5D-4125F821FD23}" type="presParOf" srcId="{E3DCEF4C-2E82-40F2-AC30-21CEF8FDCA82}" destId="{B9AB9C2D-9189-4B8B-8342-7F4AE2E88E87}" srcOrd="2" destOrd="0" presId="urn:microsoft.com/office/officeart/2018/2/layout/IconVerticalSolidList"/>
    <dgm:cxn modelId="{54E76857-8D27-4957-8D6B-9E625A125C1E}" type="presParOf" srcId="{E3DCEF4C-2E82-40F2-AC30-21CEF8FDCA82}" destId="{529EA588-52D7-4E44-B43B-568481D3EA0E}" srcOrd="3" destOrd="0" presId="urn:microsoft.com/office/officeart/2018/2/layout/IconVerticalSolidList"/>
    <dgm:cxn modelId="{FC7A00BD-140C-49B9-AA38-FA07FBED5453}" type="presParOf" srcId="{77FA6892-3F0F-49BA-A8CD-7532E32BF27B}" destId="{4C61473F-0922-4B95-80C7-AA5B0CDE1FE5}" srcOrd="1" destOrd="0" presId="urn:microsoft.com/office/officeart/2018/2/layout/IconVerticalSolidList"/>
    <dgm:cxn modelId="{54BB4A02-C26C-4FA1-BF7E-96F9411DA0F3}" type="presParOf" srcId="{77FA6892-3F0F-49BA-A8CD-7532E32BF27B}" destId="{C43ECF27-91DA-4641-AEE7-8D2FBC8A5F4D}" srcOrd="2" destOrd="0" presId="urn:microsoft.com/office/officeart/2018/2/layout/IconVerticalSolidList"/>
    <dgm:cxn modelId="{BEDD977E-F414-45CB-AADD-96F4CECD5C26}" type="presParOf" srcId="{C43ECF27-91DA-4641-AEE7-8D2FBC8A5F4D}" destId="{AF7BDC5B-1A26-4314-9034-1C0F19110FBA}" srcOrd="0" destOrd="0" presId="urn:microsoft.com/office/officeart/2018/2/layout/IconVerticalSolidList"/>
    <dgm:cxn modelId="{B34B75D1-3A29-464E-9E36-351DBF29A103}" type="presParOf" srcId="{C43ECF27-91DA-4641-AEE7-8D2FBC8A5F4D}" destId="{D05488A4-20E5-48C7-86D7-68333384664F}" srcOrd="1" destOrd="0" presId="urn:microsoft.com/office/officeart/2018/2/layout/IconVerticalSolidList"/>
    <dgm:cxn modelId="{7549D470-4EF3-4A6D-AB5D-5117CAE7E0BD}" type="presParOf" srcId="{C43ECF27-91DA-4641-AEE7-8D2FBC8A5F4D}" destId="{BFF4A950-D62F-4770-9EB3-20263DE6A38F}" srcOrd="2" destOrd="0" presId="urn:microsoft.com/office/officeart/2018/2/layout/IconVerticalSolidList"/>
    <dgm:cxn modelId="{A4A90594-2CCA-45F4-8C5C-B94F85854B65}" type="presParOf" srcId="{C43ECF27-91DA-4641-AEE7-8D2FBC8A5F4D}" destId="{AE44BD1F-4C5A-4616-9069-8DBB6AF84F31}" srcOrd="3" destOrd="0" presId="urn:microsoft.com/office/officeart/2018/2/layout/IconVerticalSolidList"/>
    <dgm:cxn modelId="{1A8EDF5F-FA36-450E-9A1C-66FAF4255081}" type="presParOf" srcId="{77FA6892-3F0F-49BA-A8CD-7532E32BF27B}" destId="{78B7538F-C171-4FFB-82A2-65EEBD237D6F}" srcOrd="3" destOrd="0" presId="urn:microsoft.com/office/officeart/2018/2/layout/IconVerticalSolidList"/>
    <dgm:cxn modelId="{09644093-C5B3-4920-90BF-A97EC5DA2AAF}" type="presParOf" srcId="{77FA6892-3F0F-49BA-A8CD-7532E32BF27B}" destId="{079EFF8B-045A-408D-B3CA-65ABDB7505D6}" srcOrd="4" destOrd="0" presId="urn:microsoft.com/office/officeart/2018/2/layout/IconVerticalSolidList"/>
    <dgm:cxn modelId="{69DA385C-729D-4C2F-9757-CC4A9A83A3D8}" type="presParOf" srcId="{079EFF8B-045A-408D-B3CA-65ABDB7505D6}" destId="{AE439DF4-5F48-4D29-9729-51D6B0644C69}" srcOrd="0" destOrd="0" presId="urn:microsoft.com/office/officeart/2018/2/layout/IconVerticalSolidList"/>
    <dgm:cxn modelId="{C21705A0-6C02-4C11-84D8-D60A72FD0689}" type="presParOf" srcId="{079EFF8B-045A-408D-B3CA-65ABDB7505D6}" destId="{96909DF7-F938-47A4-92B1-EEAC414B263F}" srcOrd="1" destOrd="0" presId="urn:microsoft.com/office/officeart/2018/2/layout/IconVerticalSolidList"/>
    <dgm:cxn modelId="{1755B2FD-FAEA-4F1B-BF98-C7D9E9C7C867}" type="presParOf" srcId="{079EFF8B-045A-408D-B3CA-65ABDB7505D6}" destId="{EE185B2D-87EA-435C-B971-73BE610B4066}" srcOrd="2" destOrd="0" presId="urn:microsoft.com/office/officeart/2018/2/layout/IconVerticalSolidList"/>
    <dgm:cxn modelId="{2C057095-8082-4CC8-A118-B1EF657B25C0}" type="presParOf" srcId="{079EFF8B-045A-408D-B3CA-65ABDB7505D6}" destId="{33FB7341-7343-4004-8A8E-0B2FDEDE1E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F595B-C60C-4136-806A-006B40499E5F}"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89AEEE3-EB8E-49E4-9468-678888CEC94E}">
      <dgm:prSet/>
      <dgm:spPr/>
      <dgm:t>
        <a:bodyPr/>
        <a:lstStyle/>
        <a:p>
          <a:pPr>
            <a:lnSpc>
              <a:spcPct val="100000"/>
            </a:lnSpc>
          </a:pPr>
          <a:r>
            <a:rPr lang="en-US"/>
            <a:t>There are grave ramifications to an organization suffering a data breach. In 2022 83% of organizations suffered a data breach and that number will continue to increase as malicious users continue to learn new ways to attack (Wang et al., 2023).</a:t>
          </a:r>
        </a:p>
      </dgm:t>
    </dgm:pt>
    <dgm:pt modelId="{9E899F38-F892-4944-B228-AD62524B9467}" type="parTrans" cxnId="{6003BA64-A103-4339-8492-A4761963589B}">
      <dgm:prSet/>
      <dgm:spPr/>
      <dgm:t>
        <a:bodyPr/>
        <a:lstStyle/>
        <a:p>
          <a:endParaRPr lang="en-US"/>
        </a:p>
      </dgm:t>
    </dgm:pt>
    <dgm:pt modelId="{5A8F51A6-D0FE-4521-8130-F248009C266E}" type="sibTrans" cxnId="{6003BA64-A103-4339-8492-A4761963589B}">
      <dgm:prSet/>
      <dgm:spPr/>
      <dgm:t>
        <a:bodyPr/>
        <a:lstStyle/>
        <a:p>
          <a:endParaRPr lang="en-US"/>
        </a:p>
      </dgm:t>
    </dgm:pt>
    <dgm:pt modelId="{81695FAC-9637-4ADE-A9A9-796125226702}">
      <dgm:prSet/>
      <dgm:spPr/>
      <dgm:t>
        <a:bodyPr/>
        <a:lstStyle/>
        <a:p>
          <a:pPr>
            <a:lnSpc>
              <a:spcPct val="100000"/>
            </a:lnSpc>
          </a:pPr>
          <a:r>
            <a:rPr lang="en-US"/>
            <a:t>Organizations that experience a data breach suffer from several losses, including reputation, operational disruption, stock price drop, consumer trust, research and development data, and financial loss.</a:t>
          </a:r>
        </a:p>
      </dgm:t>
    </dgm:pt>
    <dgm:pt modelId="{412B2D05-CF4A-474A-8E61-076C885E9074}" type="parTrans" cxnId="{F214D1A6-B406-4216-96C8-1B6A43219F2E}">
      <dgm:prSet/>
      <dgm:spPr/>
      <dgm:t>
        <a:bodyPr/>
        <a:lstStyle/>
        <a:p>
          <a:endParaRPr lang="en-US"/>
        </a:p>
      </dgm:t>
    </dgm:pt>
    <dgm:pt modelId="{4F4B4938-4531-44E4-AC79-79E61EBC754D}" type="sibTrans" cxnId="{F214D1A6-B406-4216-96C8-1B6A43219F2E}">
      <dgm:prSet/>
      <dgm:spPr/>
      <dgm:t>
        <a:bodyPr/>
        <a:lstStyle/>
        <a:p>
          <a:endParaRPr lang="en-US"/>
        </a:p>
      </dgm:t>
    </dgm:pt>
    <dgm:pt modelId="{B6911746-5DA1-4391-9E6E-A5F5E6A7C03B}">
      <dgm:prSet/>
      <dgm:spPr/>
      <dgm:t>
        <a:bodyPr/>
        <a:lstStyle/>
        <a:p>
          <a:pPr>
            <a:lnSpc>
              <a:spcPct val="100000"/>
            </a:lnSpc>
          </a:pPr>
          <a:r>
            <a:rPr lang="en-US"/>
            <a:t>To give you an idea of the real cost, the global average cost of a data breach is over four million dollars and in the U.S. that number is doubled (Wang et al., 2023).</a:t>
          </a:r>
        </a:p>
      </dgm:t>
    </dgm:pt>
    <dgm:pt modelId="{C308FFA8-0AD2-4EE8-8B8A-79D4E921251F}" type="parTrans" cxnId="{9B003B6E-E796-489A-9B78-D5739EF35406}">
      <dgm:prSet/>
      <dgm:spPr/>
      <dgm:t>
        <a:bodyPr/>
        <a:lstStyle/>
        <a:p>
          <a:endParaRPr lang="en-US"/>
        </a:p>
      </dgm:t>
    </dgm:pt>
    <dgm:pt modelId="{0D71DA24-A6FC-4D37-B10F-DAAA4FA2E37B}" type="sibTrans" cxnId="{9B003B6E-E796-489A-9B78-D5739EF35406}">
      <dgm:prSet/>
      <dgm:spPr/>
      <dgm:t>
        <a:bodyPr/>
        <a:lstStyle/>
        <a:p>
          <a:endParaRPr lang="en-US"/>
        </a:p>
      </dgm:t>
    </dgm:pt>
    <dgm:pt modelId="{65FBCA8F-390F-41F9-AD50-2CD6C84B4984}" type="pres">
      <dgm:prSet presAssocID="{B77F595B-C60C-4136-806A-006B40499E5F}" presName="linear" presStyleCnt="0">
        <dgm:presLayoutVars>
          <dgm:animLvl val="lvl"/>
          <dgm:resizeHandles val="exact"/>
        </dgm:presLayoutVars>
      </dgm:prSet>
      <dgm:spPr/>
    </dgm:pt>
    <dgm:pt modelId="{A3AD0668-9122-4DB1-B4EA-6B4CFD39B622}" type="pres">
      <dgm:prSet presAssocID="{489AEEE3-EB8E-49E4-9468-678888CEC94E}" presName="parentText" presStyleLbl="node1" presStyleIdx="0" presStyleCnt="3">
        <dgm:presLayoutVars>
          <dgm:chMax val="0"/>
          <dgm:bulletEnabled val="1"/>
        </dgm:presLayoutVars>
      </dgm:prSet>
      <dgm:spPr/>
    </dgm:pt>
    <dgm:pt modelId="{44D9AAAA-0F40-47E0-8BE2-9CD54B927F01}" type="pres">
      <dgm:prSet presAssocID="{5A8F51A6-D0FE-4521-8130-F248009C266E}" presName="spacer" presStyleCnt="0"/>
      <dgm:spPr/>
    </dgm:pt>
    <dgm:pt modelId="{27C0595E-0EFE-4D1F-B5C4-108DD14E5AF3}" type="pres">
      <dgm:prSet presAssocID="{81695FAC-9637-4ADE-A9A9-796125226702}" presName="parentText" presStyleLbl="node1" presStyleIdx="1" presStyleCnt="3">
        <dgm:presLayoutVars>
          <dgm:chMax val="0"/>
          <dgm:bulletEnabled val="1"/>
        </dgm:presLayoutVars>
      </dgm:prSet>
      <dgm:spPr/>
    </dgm:pt>
    <dgm:pt modelId="{431968EF-C314-4481-B473-93C13EB4C48C}" type="pres">
      <dgm:prSet presAssocID="{4F4B4938-4531-44E4-AC79-79E61EBC754D}" presName="spacer" presStyleCnt="0"/>
      <dgm:spPr/>
    </dgm:pt>
    <dgm:pt modelId="{D14B84F4-FB49-41BC-87DC-2E6EA98AE3CA}" type="pres">
      <dgm:prSet presAssocID="{B6911746-5DA1-4391-9E6E-A5F5E6A7C03B}" presName="parentText" presStyleLbl="node1" presStyleIdx="2" presStyleCnt="3">
        <dgm:presLayoutVars>
          <dgm:chMax val="0"/>
          <dgm:bulletEnabled val="1"/>
        </dgm:presLayoutVars>
      </dgm:prSet>
      <dgm:spPr/>
    </dgm:pt>
  </dgm:ptLst>
  <dgm:cxnLst>
    <dgm:cxn modelId="{0E3C9222-BA2E-415D-8B0D-2F6A01F7F650}" type="presOf" srcId="{B6911746-5DA1-4391-9E6E-A5F5E6A7C03B}" destId="{D14B84F4-FB49-41BC-87DC-2E6EA98AE3CA}" srcOrd="0" destOrd="0" presId="urn:microsoft.com/office/officeart/2005/8/layout/vList2"/>
    <dgm:cxn modelId="{6402F561-4110-438F-ADF0-5C2A2101C942}" type="presOf" srcId="{B77F595B-C60C-4136-806A-006B40499E5F}" destId="{65FBCA8F-390F-41F9-AD50-2CD6C84B4984}" srcOrd="0" destOrd="0" presId="urn:microsoft.com/office/officeart/2005/8/layout/vList2"/>
    <dgm:cxn modelId="{6003BA64-A103-4339-8492-A4761963589B}" srcId="{B77F595B-C60C-4136-806A-006B40499E5F}" destId="{489AEEE3-EB8E-49E4-9468-678888CEC94E}" srcOrd="0" destOrd="0" parTransId="{9E899F38-F892-4944-B228-AD62524B9467}" sibTransId="{5A8F51A6-D0FE-4521-8130-F248009C266E}"/>
    <dgm:cxn modelId="{9B003B6E-E796-489A-9B78-D5739EF35406}" srcId="{B77F595B-C60C-4136-806A-006B40499E5F}" destId="{B6911746-5DA1-4391-9E6E-A5F5E6A7C03B}" srcOrd="2" destOrd="0" parTransId="{C308FFA8-0AD2-4EE8-8B8A-79D4E921251F}" sibTransId="{0D71DA24-A6FC-4D37-B10F-DAAA4FA2E37B}"/>
    <dgm:cxn modelId="{F214D1A6-B406-4216-96C8-1B6A43219F2E}" srcId="{B77F595B-C60C-4136-806A-006B40499E5F}" destId="{81695FAC-9637-4ADE-A9A9-796125226702}" srcOrd="1" destOrd="0" parTransId="{412B2D05-CF4A-474A-8E61-076C885E9074}" sibTransId="{4F4B4938-4531-44E4-AC79-79E61EBC754D}"/>
    <dgm:cxn modelId="{1EC437B6-5BB8-4CE8-9307-E5FE077B4BC0}" type="presOf" srcId="{489AEEE3-EB8E-49E4-9468-678888CEC94E}" destId="{A3AD0668-9122-4DB1-B4EA-6B4CFD39B622}" srcOrd="0" destOrd="0" presId="urn:microsoft.com/office/officeart/2005/8/layout/vList2"/>
    <dgm:cxn modelId="{F447C0BE-5AAD-46C7-8F85-F6E92FBA49F4}" type="presOf" srcId="{81695FAC-9637-4ADE-A9A9-796125226702}" destId="{27C0595E-0EFE-4D1F-B5C4-108DD14E5AF3}" srcOrd="0" destOrd="0" presId="urn:microsoft.com/office/officeart/2005/8/layout/vList2"/>
    <dgm:cxn modelId="{B1A0B7CD-8157-4C6B-9C08-24C8C5AC950F}" type="presParOf" srcId="{65FBCA8F-390F-41F9-AD50-2CD6C84B4984}" destId="{A3AD0668-9122-4DB1-B4EA-6B4CFD39B622}" srcOrd="0" destOrd="0" presId="urn:microsoft.com/office/officeart/2005/8/layout/vList2"/>
    <dgm:cxn modelId="{CFAC0B9F-5497-4D74-BF38-C1A925F66B98}" type="presParOf" srcId="{65FBCA8F-390F-41F9-AD50-2CD6C84B4984}" destId="{44D9AAAA-0F40-47E0-8BE2-9CD54B927F01}" srcOrd="1" destOrd="0" presId="urn:microsoft.com/office/officeart/2005/8/layout/vList2"/>
    <dgm:cxn modelId="{68671B35-0B2C-4158-89A1-1BB12ECBB09B}" type="presParOf" srcId="{65FBCA8F-390F-41F9-AD50-2CD6C84B4984}" destId="{27C0595E-0EFE-4D1F-B5C4-108DD14E5AF3}" srcOrd="2" destOrd="0" presId="urn:microsoft.com/office/officeart/2005/8/layout/vList2"/>
    <dgm:cxn modelId="{34EEC5DA-6AD3-49D7-AE12-6422AA259675}" type="presParOf" srcId="{65FBCA8F-390F-41F9-AD50-2CD6C84B4984}" destId="{431968EF-C314-4481-B473-93C13EB4C48C}" srcOrd="3" destOrd="0" presId="urn:microsoft.com/office/officeart/2005/8/layout/vList2"/>
    <dgm:cxn modelId="{027A873D-64F1-43E8-AA0F-70258462CAB9}" type="presParOf" srcId="{65FBCA8F-390F-41F9-AD50-2CD6C84B4984}" destId="{D14B84F4-FB49-41BC-87DC-2E6EA98AE3C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131BE2-653D-42DA-B853-2D2EA6A946D0}" type="doc">
      <dgm:prSet loTypeId="urn:microsoft.com/office/officeart/2016/7/layout/VerticalSolidActionList" loCatId="List" qsTypeId="urn:microsoft.com/office/officeart/2005/8/quickstyle/simple4" qsCatId="simple" csTypeId="urn:microsoft.com/office/officeart/2005/8/colors/colorful5" csCatId="colorful" phldr="1"/>
      <dgm:spPr/>
      <dgm:t>
        <a:bodyPr/>
        <a:lstStyle/>
        <a:p>
          <a:endParaRPr lang="en-US"/>
        </a:p>
      </dgm:t>
    </dgm:pt>
    <dgm:pt modelId="{36213647-49AB-4A73-8682-E5C0CDD5604C}">
      <dgm:prSet/>
      <dgm:spPr/>
      <dgm:t>
        <a:bodyPr/>
        <a:lstStyle/>
        <a:p>
          <a:r>
            <a:rPr lang="en-US" dirty="0"/>
            <a:t>VPN</a:t>
          </a:r>
        </a:p>
      </dgm:t>
    </dgm:pt>
    <dgm:pt modelId="{26EF5CE3-907A-4E06-A67E-566437F5B57E}" type="parTrans" cxnId="{DAC94BD5-F6AC-4572-B611-8AEE4DB6F66B}">
      <dgm:prSet/>
      <dgm:spPr/>
      <dgm:t>
        <a:bodyPr/>
        <a:lstStyle/>
        <a:p>
          <a:endParaRPr lang="en-US"/>
        </a:p>
      </dgm:t>
    </dgm:pt>
    <dgm:pt modelId="{865D1C3E-8EF1-4491-9F23-722BF69AD050}" type="sibTrans" cxnId="{DAC94BD5-F6AC-4572-B611-8AEE4DB6F66B}">
      <dgm:prSet/>
      <dgm:spPr/>
      <dgm:t>
        <a:bodyPr/>
        <a:lstStyle/>
        <a:p>
          <a:endParaRPr lang="en-US"/>
        </a:p>
      </dgm:t>
    </dgm:pt>
    <dgm:pt modelId="{53AB75D6-8B53-4AA9-8CB4-4701234004FC}">
      <dgm:prSet custT="1"/>
      <dgm:spPr/>
      <dgm:t>
        <a:bodyPr/>
        <a:lstStyle/>
        <a:p>
          <a:r>
            <a:rPr lang="en-US" sz="1800" dirty="0"/>
            <a:t>Always use your organization’s VPN when connecting to organizational resources. A secure connection is paramount to protecting your organization’s sensitive data.</a:t>
          </a:r>
        </a:p>
      </dgm:t>
    </dgm:pt>
    <dgm:pt modelId="{FC4B23E2-C104-47BC-912B-B1B5901D6FE6}" type="parTrans" cxnId="{4D57FD5B-1C31-4C47-BC9A-EBD90D137F3A}">
      <dgm:prSet/>
      <dgm:spPr/>
      <dgm:t>
        <a:bodyPr/>
        <a:lstStyle/>
        <a:p>
          <a:endParaRPr lang="en-US"/>
        </a:p>
      </dgm:t>
    </dgm:pt>
    <dgm:pt modelId="{E1C47E19-1DCF-498F-9073-EFC1FB4D3EF3}" type="sibTrans" cxnId="{4D57FD5B-1C31-4C47-BC9A-EBD90D137F3A}">
      <dgm:prSet/>
      <dgm:spPr/>
      <dgm:t>
        <a:bodyPr/>
        <a:lstStyle/>
        <a:p>
          <a:endParaRPr lang="en-US"/>
        </a:p>
      </dgm:t>
    </dgm:pt>
    <dgm:pt modelId="{8A82BD17-79DD-49AA-A2A1-8F57532BA0D2}">
      <dgm:prSet/>
      <dgm:spPr/>
      <dgm:t>
        <a:bodyPr/>
        <a:lstStyle/>
        <a:p>
          <a:r>
            <a:rPr lang="en-US" dirty="0"/>
            <a:t>MFA</a:t>
          </a:r>
        </a:p>
      </dgm:t>
    </dgm:pt>
    <dgm:pt modelId="{31C02CE7-28F5-486B-996B-9DBB19C2141D}" type="parTrans" cxnId="{AB1BA935-E643-4E66-A060-09F912061D7C}">
      <dgm:prSet/>
      <dgm:spPr/>
      <dgm:t>
        <a:bodyPr/>
        <a:lstStyle/>
        <a:p>
          <a:endParaRPr lang="en-US"/>
        </a:p>
      </dgm:t>
    </dgm:pt>
    <dgm:pt modelId="{C69FAC0D-1AF7-45AB-8A61-EC3218DF9066}" type="sibTrans" cxnId="{AB1BA935-E643-4E66-A060-09F912061D7C}">
      <dgm:prSet/>
      <dgm:spPr/>
      <dgm:t>
        <a:bodyPr/>
        <a:lstStyle/>
        <a:p>
          <a:endParaRPr lang="en-US"/>
        </a:p>
      </dgm:t>
    </dgm:pt>
    <dgm:pt modelId="{DBB6B14F-FAF4-47FD-B255-EF332AF05C08}">
      <dgm:prSet custT="1"/>
      <dgm:spPr/>
      <dgm:t>
        <a:bodyPr/>
        <a:lstStyle/>
        <a:p>
          <a:r>
            <a:rPr lang="en-US" sz="1800" dirty="0"/>
            <a:t>Be sure to always use your organization’s multifactor authentication to ensure secure authentication. It may feel inconvenient, but it will be more secure.</a:t>
          </a:r>
        </a:p>
      </dgm:t>
    </dgm:pt>
    <dgm:pt modelId="{9A85756D-B036-4F03-BEE6-305B94B87A7E}" type="parTrans" cxnId="{FDCA3493-8EE8-431B-8CCB-3B3712F6E2E7}">
      <dgm:prSet/>
      <dgm:spPr/>
      <dgm:t>
        <a:bodyPr/>
        <a:lstStyle/>
        <a:p>
          <a:endParaRPr lang="en-US"/>
        </a:p>
      </dgm:t>
    </dgm:pt>
    <dgm:pt modelId="{6E83D068-2162-40FF-81A1-D3F089866E1C}" type="sibTrans" cxnId="{FDCA3493-8EE8-431B-8CCB-3B3712F6E2E7}">
      <dgm:prSet/>
      <dgm:spPr/>
      <dgm:t>
        <a:bodyPr/>
        <a:lstStyle/>
        <a:p>
          <a:endParaRPr lang="en-US"/>
        </a:p>
      </dgm:t>
    </dgm:pt>
    <dgm:pt modelId="{1461C9FC-CDDC-4C57-BC58-A6D8013BF7D7}">
      <dgm:prSet/>
      <dgm:spPr/>
      <dgm:t>
        <a:bodyPr/>
        <a:lstStyle/>
        <a:p>
          <a:r>
            <a:rPr lang="en-US" dirty="0"/>
            <a:t>Physical</a:t>
          </a:r>
        </a:p>
      </dgm:t>
    </dgm:pt>
    <dgm:pt modelId="{B2931A62-0559-4B44-A455-C49923E9CADF}" type="parTrans" cxnId="{B83B545F-DF1C-4A66-90B0-53B78E771BEC}">
      <dgm:prSet/>
      <dgm:spPr/>
      <dgm:t>
        <a:bodyPr/>
        <a:lstStyle/>
        <a:p>
          <a:endParaRPr lang="en-US"/>
        </a:p>
      </dgm:t>
    </dgm:pt>
    <dgm:pt modelId="{4EACDBB4-C70A-470E-80D2-9FEA9A538814}" type="sibTrans" cxnId="{B83B545F-DF1C-4A66-90B0-53B78E771BEC}">
      <dgm:prSet/>
      <dgm:spPr/>
      <dgm:t>
        <a:bodyPr/>
        <a:lstStyle/>
        <a:p>
          <a:endParaRPr lang="en-US"/>
        </a:p>
      </dgm:t>
    </dgm:pt>
    <dgm:pt modelId="{03D704EE-E723-44EA-B738-4FF37D69EBFB}">
      <dgm:prSet custT="1"/>
      <dgm:spPr/>
      <dgm:t>
        <a:bodyPr/>
        <a:lstStyle/>
        <a:p>
          <a:r>
            <a:rPr lang="en-US" sz="1800" dirty="0"/>
            <a:t>Protect your device screens from unauthorized users. Ensure you use screen lock features, privacy screens on phones, and store devices securely when not in use.</a:t>
          </a:r>
        </a:p>
      </dgm:t>
    </dgm:pt>
    <dgm:pt modelId="{7A9DE48D-45A5-4CE5-BE12-C310874E080C}" type="parTrans" cxnId="{2A5D929F-2D13-4155-B459-E2B6688A7A15}">
      <dgm:prSet/>
      <dgm:spPr/>
      <dgm:t>
        <a:bodyPr/>
        <a:lstStyle/>
        <a:p>
          <a:endParaRPr lang="en-US"/>
        </a:p>
      </dgm:t>
    </dgm:pt>
    <dgm:pt modelId="{BFB06919-F965-4C1B-A793-C727D3536CE8}" type="sibTrans" cxnId="{2A5D929F-2D13-4155-B459-E2B6688A7A15}">
      <dgm:prSet/>
      <dgm:spPr/>
      <dgm:t>
        <a:bodyPr/>
        <a:lstStyle/>
        <a:p>
          <a:endParaRPr lang="en-US"/>
        </a:p>
      </dgm:t>
    </dgm:pt>
    <dgm:pt modelId="{DB55BC45-E89D-4A0A-9CAB-4478A82C9839}">
      <dgm:prSet/>
      <dgm:spPr/>
      <dgm:t>
        <a:bodyPr/>
        <a:lstStyle/>
        <a:p>
          <a:r>
            <a:rPr lang="en-US" dirty="0"/>
            <a:t>Phishing</a:t>
          </a:r>
        </a:p>
      </dgm:t>
    </dgm:pt>
    <dgm:pt modelId="{9077C982-A543-4346-9004-4D66AD202676}" type="parTrans" cxnId="{460651A1-F366-448E-AB52-128BC45B5C3F}">
      <dgm:prSet/>
      <dgm:spPr/>
      <dgm:t>
        <a:bodyPr/>
        <a:lstStyle/>
        <a:p>
          <a:endParaRPr lang="en-US"/>
        </a:p>
      </dgm:t>
    </dgm:pt>
    <dgm:pt modelId="{39A99265-B22B-4C2A-B542-11D7E3311705}" type="sibTrans" cxnId="{460651A1-F366-448E-AB52-128BC45B5C3F}">
      <dgm:prSet/>
      <dgm:spPr/>
      <dgm:t>
        <a:bodyPr/>
        <a:lstStyle/>
        <a:p>
          <a:endParaRPr lang="en-US"/>
        </a:p>
      </dgm:t>
    </dgm:pt>
    <dgm:pt modelId="{2DC4747D-F8DF-4BF8-99AB-96DE2A6ACF73}">
      <dgm:prSet custT="1"/>
      <dgm:spPr/>
      <dgm:t>
        <a:bodyPr/>
        <a:lstStyle/>
        <a:p>
          <a:r>
            <a:rPr lang="en-US" sz="1800" dirty="0"/>
            <a:t>Look out for signs of fraudulent messages, emails, and links. They will have simple differences or make uncharacteristic requests. Please report these fraudulent items to your organization’s cyber security team</a:t>
          </a:r>
          <a:r>
            <a:rPr lang="en-US" sz="1500" dirty="0"/>
            <a:t>.</a:t>
          </a:r>
        </a:p>
      </dgm:t>
    </dgm:pt>
    <dgm:pt modelId="{899DB96D-5125-4C81-A026-E3776B963E47}" type="parTrans" cxnId="{C6F1040C-E858-4694-8B62-58D33496BA84}">
      <dgm:prSet/>
      <dgm:spPr/>
      <dgm:t>
        <a:bodyPr/>
        <a:lstStyle/>
        <a:p>
          <a:endParaRPr lang="en-US"/>
        </a:p>
      </dgm:t>
    </dgm:pt>
    <dgm:pt modelId="{B50195BC-DD18-44D1-A0DA-854999741FF8}" type="sibTrans" cxnId="{C6F1040C-E858-4694-8B62-58D33496BA84}">
      <dgm:prSet/>
      <dgm:spPr/>
      <dgm:t>
        <a:bodyPr/>
        <a:lstStyle/>
        <a:p>
          <a:endParaRPr lang="en-US"/>
        </a:p>
      </dgm:t>
    </dgm:pt>
    <dgm:pt modelId="{6EF8B6DC-3B83-46A7-AFB4-298FAF894AD3}" type="pres">
      <dgm:prSet presAssocID="{22131BE2-653D-42DA-B853-2D2EA6A946D0}" presName="Name0" presStyleCnt="0">
        <dgm:presLayoutVars>
          <dgm:dir/>
          <dgm:animLvl val="lvl"/>
          <dgm:resizeHandles val="exact"/>
        </dgm:presLayoutVars>
      </dgm:prSet>
      <dgm:spPr/>
    </dgm:pt>
    <dgm:pt modelId="{528232DF-4C9B-46C7-BA86-E87FEFA273C8}" type="pres">
      <dgm:prSet presAssocID="{36213647-49AB-4A73-8682-E5C0CDD5604C}" presName="linNode" presStyleCnt="0"/>
      <dgm:spPr/>
    </dgm:pt>
    <dgm:pt modelId="{4FA780F9-CABE-40C2-8CEB-C9B171C16B4B}" type="pres">
      <dgm:prSet presAssocID="{36213647-49AB-4A73-8682-E5C0CDD5604C}" presName="parentText" presStyleLbl="alignNode1" presStyleIdx="0" presStyleCnt="4">
        <dgm:presLayoutVars>
          <dgm:chMax val="1"/>
          <dgm:bulletEnabled/>
        </dgm:presLayoutVars>
      </dgm:prSet>
      <dgm:spPr/>
    </dgm:pt>
    <dgm:pt modelId="{781BA701-2E73-4067-9583-81426CAEC605}" type="pres">
      <dgm:prSet presAssocID="{36213647-49AB-4A73-8682-E5C0CDD5604C}" presName="descendantText" presStyleLbl="alignAccFollowNode1" presStyleIdx="0" presStyleCnt="4">
        <dgm:presLayoutVars>
          <dgm:bulletEnabled/>
        </dgm:presLayoutVars>
      </dgm:prSet>
      <dgm:spPr/>
    </dgm:pt>
    <dgm:pt modelId="{4B5F2334-4AA1-4209-9657-C194CDCA57D8}" type="pres">
      <dgm:prSet presAssocID="{865D1C3E-8EF1-4491-9F23-722BF69AD050}" presName="sp" presStyleCnt="0"/>
      <dgm:spPr/>
    </dgm:pt>
    <dgm:pt modelId="{AB8C2376-74F3-412C-92B6-2B8114A2CAF6}" type="pres">
      <dgm:prSet presAssocID="{8A82BD17-79DD-49AA-A2A1-8F57532BA0D2}" presName="linNode" presStyleCnt="0"/>
      <dgm:spPr/>
    </dgm:pt>
    <dgm:pt modelId="{1E22ADB8-DA4E-424E-9B9E-5F66BBF74F4F}" type="pres">
      <dgm:prSet presAssocID="{8A82BD17-79DD-49AA-A2A1-8F57532BA0D2}" presName="parentText" presStyleLbl="alignNode1" presStyleIdx="1" presStyleCnt="4">
        <dgm:presLayoutVars>
          <dgm:chMax val="1"/>
          <dgm:bulletEnabled/>
        </dgm:presLayoutVars>
      </dgm:prSet>
      <dgm:spPr/>
    </dgm:pt>
    <dgm:pt modelId="{3D3AA15D-B36E-4883-9BAB-FDB1D904F952}" type="pres">
      <dgm:prSet presAssocID="{8A82BD17-79DD-49AA-A2A1-8F57532BA0D2}" presName="descendantText" presStyleLbl="alignAccFollowNode1" presStyleIdx="1" presStyleCnt="4">
        <dgm:presLayoutVars>
          <dgm:bulletEnabled/>
        </dgm:presLayoutVars>
      </dgm:prSet>
      <dgm:spPr/>
    </dgm:pt>
    <dgm:pt modelId="{13B18F3C-5B26-4725-AE46-651E607F0C28}" type="pres">
      <dgm:prSet presAssocID="{C69FAC0D-1AF7-45AB-8A61-EC3218DF9066}" presName="sp" presStyleCnt="0"/>
      <dgm:spPr/>
    </dgm:pt>
    <dgm:pt modelId="{B000D05D-3B2E-483A-B750-16B0CDE1D602}" type="pres">
      <dgm:prSet presAssocID="{1461C9FC-CDDC-4C57-BC58-A6D8013BF7D7}" presName="linNode" presStyleCnt="0"/>
      <dgm:spPr/>
    </dgm:pt>
    <dgm:pt modelId="{80573AA7-F7E6-441F-A987-886E4F2BBCD7}" type="pres">
      <dgm:prSet presAssocID="{1461C9FC-CDDC-4C57-BC58-A6D8013BF7D7}" presName="parentText" presStyleLbl="alignNode1" presStyleIdx="2" presStyleCnt="4">
        <dgm:presLayoutVars>
          <dgm:chMax val="1"/>
          <dgm:bulletEnabled/>
        </dgm:presLayoutVars>
      </dgm:prSet>
      <dgm:spPr/>
    </dgm:pt>
    <dgm:pt modelId="{E5F7C73F-464F-4EBC-A99F-3512196BFDC1}" type="pres">
      <dgm:prSet presAssocID="{1461C9FC-CDDC-4C57-BC58-A6D8013BF7D7}" presName="descendantText" presStyleLbl="alignAccFollowNode1" presStyleIdx="2" presStyleCnt="4">
        <dgm:presLayoutVars>
          <dgm:bulletEnabled/>
        </dgm:presLayoutVars>
      </dgm:prSet>
      <dgm:spPr/>
    </dgm:pt>
    <dgm:pt modelId="{9B88A6B2-BAFA-4807-BE0A-C9ADFAD02894}" type="pres">
      <dgm:prSet presAssocID="{4EACDBB4-C70A-470E-80D2-9FEA9A538814}" presName="sp" presStyleCnt="0"/>
      <dgm:spPr/>
    </dgm:pt>
    <dgm:pt modelId="{D9A17EA5-9A5D-4525-A639-956BB6D3C822}" type="pres">
      <dgm:prSet presAssocID="{DB55BC45-E89D-4A0A-9CAB-4478A82C9839}" presName="linNode" presStyleCnt="0"/>
      <dgm:spPr/>
    </dgm:pt>
    <dgm:pt modelId="{1F2752F9-B739-4B9E-9C1E-7DD2BA081BCB}" type="pres">
      <dgm:prSet presAssocID="{DB55BC45-E89D-4A0A-9CAB-4478A82C9839}" presName="parentText" presStyleLbl="alignNode1" presStyleIdx="3" presStyleCnt="4">
        <dgm:presLayoutVars>
          <dgm:chMax val="1"/>
          <dgm:bulletEnabled/>
        </dgm:presLayoutVars>
      </dgm:prSet>
      <dgm:spPr/>
    </dgm:pt>
    <dgm:pt modelId="{56091AD0-C766-4270-8295-9CEF095D50F7}" type="pres">
      <dgm:prSet presAssocID="{DB55BC45-E89D-4A0A-9CAB-4478A82C9839}" presName="descendantText" presStyleLbl="alignAccFollowNode1" presStyleIdx="3" presStyleCnt="4">
        <dgm:presLayoutVars>
          <dgm:bulletEnabled/>
        </dgm:presLayoutVars>
      </dgm:prSet>
      <dgm:spPr/>
    </dgm:pt>
  </dgm:ptLst>
  <dgm:cxnLst>
    <dgm:cxn modelId="{38FA5000-1287-46E4-9A14-60CA3804BD5D}" type="presOf" srcId="{22131BE2-653D-42DA-B853-2D2EA6A946D0}" destId="{6EF8B6DC-3B83-46A7-AFB4-298FAF894AD3}" srcOrd="0" destOrd="0" presId="urn:microsoft.com/office/officeart/2016/7/layout/VerticalSolidActionList"/>
    <dgm:cxn modelId="{C6F1040C-E858-4694-8B62-58D33496BA84}" srcId="{DB55BC45-E89D-4A0A-9CAB-4478A82C9839}" destId="{2DC4747D-F8DF-4BF8-99AB-96DE2A6ACF73}" srcOrd="0" destOrd="0" parTransId="{899DB96D-5125-4C81-A026-E3776B963E47}" sibTransId="{B50195BC-DD18-44D1-A0DA-854999741FF8}"/>
    <dgm:cxn modelId="{F970BC21-910E-481E-9A7C-21BE610A3A91}" type="presOf" srcId="{03D704EE-E723-44EA-B738-4FF37D69EBFB}" destId="{E5F7C73F-464F-4EBC-A99F-3512196BFDC1}" srcOrd="0" destOrd="0" presId="urn:microsoft.com/office/officeart/2016/7/layout/VerticalSolidActionList"/>
    <dgm:cxn modelId="{AB1BA935-E643-4E66-A060-09F912061D7C}" srcId="{22131BE2-653D-42DA-B853-2D2EA6A946D0}" destId="{8A82BD17-79DD-49AA-A2A1-8F57532BA0D2}" srcOrd="1" destOrd="0" parTransId="{31C02CE7-28F5-486B-996B-9DBB19C2141D}" sibTransId="{C69FAC0D-1AF7-45AB-8A61-EC3218DF9066}"/>
    <dgm:cxn modelId="{34F1EA3E-C42F-4B48-812A-C4526A633A41}" type="presOf" srcId="{8A82BD17-79DD-49AA-A2A1-8F57532BA0D2}" destId="{1E22ADB8-DA4E-424E-9B9E-5F66BBF74F4F}" srcOrd="0" destOrd="0" presId="urn:microsoft.com/office/officeart/2016/7/layout/VerticalSolidActionList"/>
    <dgm:cxn modelId="{4D57FD5B-1C31-4C47-BC9A-EBD90D137F3A}" srcId="{36213647-49AB-4A73-8682-E5C0CDD5604C}" destId="{53AB75D6-8B53-4AA9-8CB4-4701234004FC}" srcOrd="0" destOrd="0" parTransId="{FC4B23E2-C104-47BC-912B-B1B5901D6FE6}" sibTransId="{E1C47E19-1DCF-498F-9073-EFC1FB4D3EF3}"/>
    <dgm:cxn modelId="{B83B545F-DF1C-4A66-90B0-53B78E771BEC}" srcId="{22131BE2-653D-42DA-B853-2D2EA6A946D0}" destId="{1461C9FC-CDDC-4C57-BC58-A6D8013BF7D7}" srcOrd="2" destOrd="0" parTransId="{B2931A62-0559-4B44-A455-C49923E9CADF}" sibTransId="{4EACDBB4-C70A-470E-80D2-9FEA9A538814}"/>
    <dgm:cxn modelId="{600D7546-9FA8-404C-9E61-BAB80820A401}" type="presOf" srcId="{DBB6B14F-FAF4-47FD-B255-EF332AF05C08}" destId="{3D3AA15D-B36E-4883-9BAB-FDB1D904F952}" srcOrd="0" destOrd="0" presId="urn:microsoft.com/office/officeart/2016/7/layout/VerticalSolidActionList"/>
    <dgm:cxn modelId="{30C4D968-0085-40E2-A17F-956B97F26167}" type="presOf" srcId="{36213647-49AB-4A73-8682-E5C0CDD5604C}" destId="{4FA780F9-CABE-40C2-8CEB-C9B171C16B4B}" srcOrd="0" destOrd="0" presId="urn:microsoft.com/office/officeart/2016/7/layout/VerticalSolidActionList"/>
    <dgm:cxn modelId="{FDCA3493-8EE8-431B-8CCB-3B3712F6E2E7}" srcId="{8A82BD17-79DD-49AA-A2A1-8F57532BA0D2}" destId="{DBB6B14F-FAF4-47FD-B255-EF332AF05C08}" srcOrd="0" destOrd="0" parTransId="{9A85756D-B036-4F03-BEE6-305B94B87A7E}" sibTransId="{6E83D068-2162-40FF-81A1-D3F089866E1C}"/>
    <dgm:cxn modelId="{2A5D929F-2D13-4155-B459-E2B6688A7A15}" srcId="{1461C9FC-CDDC-4C57-BC58-A6D8013BF7D7}" destId="{03D704EE-E723-44EA-B738-4FF37D69EBFB}" srcOrd="0" destOrd="0" parTransId="{7A9DE48D-45A5-4CE5-BE12-C310874E080C}" sibTransId="{BFB06919-F965-4C1B-A793-C727D3536CE8}"/>
    <dgm:cxn modelId="{460651A1-F366-448E-AB52-128BC45B5C3F}" srcId="{22131BE2-653D-42DA-B853-2D2EA6A946D0}" destId="{DB55BC45-E89D-4A0A-9CAB-4478A82C9839}" srcOrd="3" destOrd="0" parTransId="{9077C982-A543-4346-9004-4D66AD202676}" sibTransId="{39A99265-B22B-4C2A-B542-11D7E3311705}"/>
    <dgm:cxn modelId="{CB182CAE-A6EE-40A2-995C-294986CE23F1}" type="presOf" srcId="{53AB75D6-8B53-4AA9-8CB4-4701234004FC}" destId="{781BA701-2E73-4067-9583-81426CAEC605}" srcOrd="0" destOrd="0" presId="urn:microsoft.com/office/officeart/2016/7/layout/VerticalSolidActionList"/>
    <dgm:cxn modelId="{2D1C56CE-60B6-420E-892D-FE3FD4099BBE}" type="presOf" srcId="{1461C9FC-CDDC-4C57-BC58-A6D8013BF7D7}" destId="{80573AA7-F7E6-441F-A987-886E4F2BBCD7}" srcOrd="0" destOrd="0" presId="urn:microsoft.com/office/officeart/2016/7/layout/VerticalSolidActionList"/>
    <dgm:cxn modelId="{DAC94BD5-F6AC-4572-B611-8AEE4DB6F66B}" srcId="{22131BE2-653D-42DA-B853-2D2EA6A946D0}" destId="{36213647-49AB-4A73-8682-E5C0CDD5604C}" srcOrd="0" destOrd="0" parTransId="{26EF5CE3-907A-4E06-A67E-566437F5B57E}" sibTransId="{865D1C3E-8EF1-4491-9F23-722BF69AD050}"/>
    <dgm:cxn modelId="{786173D7-425A-4F77-903C-68D22A00F6E9}" type="presOf" srcId="{2DC4747D-F8DF-4BF8-99AB-96DE2A6ACF73}" destId="{56091AD0-C766-4270-8295-9CEF095D50F7}" srcOrd="0" destOrd="0" presId="urn:microsoft.com/office/officeart/2016/7/layout/VerticalSolidActionList"/>
    <dgm:cxn modelId="{D18166F7-A056-4F8D-96D6-DDE303FAD1ED}" type="presOf" srcId="{DB55BC45-E89D-4A0A-9CAB-4478A82C9839}" destId="{1F2752F9-B739-4B9E-9C1E-7DD2BA081BCB}" srcOrd="0" destOrd="0" presId="urn:microsoft.com/office/officeart/2016/7/layout/VerticalSolidActionList"/>
    <dgm:cxn modelId="{CB5B1A6A-805D-4C0A-9F75-248898BEAEF4}" type="presParOf" srcId="{6EF8B6DC-3B83-46A7-AFB4-298FAF894AD3}" destId="{528232DF-4C9B-46C7-BA86-E87FEFA273C8}" srcOrd="0" destOrd="0" presId="urn:microsoft.com/office/officeart/2016/7/layout/VerticalSolidActionList"/>
    <dgm:cxn modelId="{E02520B5-7D51-4217-8FCC-B6A3564E2EAD}" type="presParOf" srcId="{528232DF-4C9B-46C7-BA86-E87FEFA273C8}" destId="{4FA780F9-CABE-40C2-8CEB-C9B171C16B4B}" srcOrd="0" destOrd="0" presId="urn:microsoft.com/office/officeart/2016/7/layout/VerticalSolidActionList"/>
    <dgm:cxn modelId="{DC2E12B5-075E-48A2-B897-48827ED1FD68}" type="presParOf" srcId="{528232DF-4C9B-46C7-BA86-E87FEFA273C8}" destId="{781BA701-2E73-4067-9583-81426CAEC605}" srcOrd="1" destOrd="0" presId="urn:microsoft.com/office/officeart/2016/7/layout/VerticalSolidActionList"/>
    <dgm:cxn modelId="{6FCDE06D-D399-4ACE-BC29-D72D68464B06}" type="presParOf" srcId="{6EF8B6DC-3B83-46A7-AFB4-298FAF894AD3}" destId="{4B5F2334-4AA1-4209-9657-C194CDCA57D8}" srcOrd="1" destOrd="0" presId="urn:microsoft.com/office/officeart/2016/7/layout/VerticalSolidActionList"/>
    <dgm:cxn modelId="{8A7805BD-7964-474F-BFBA-D8ABDA698C82}" type="presParOf" srcId="{6EF8B6DC-3B83-46A7-AFB4-298FAF894AD3}" destId="{AB8C2376-74F3-412C-92B6-2B8114A2CAF6}" srcOrd="2" destOrd="0" presId="urn:microsoft.com/office/officeart/2016/7/layout/VerticalSolidActionList"/>
    <dgm:cxn modelId="{F6D96E49-FC8A-4C6C-A355-598598B2CFA6}" type="presParOf" srcId="{AB8C2376-74F3-412C-92B6-2B8114A2CAF6}" destId="{1E22ADB8-DA4E-424E-9B9E-5F66BBF74F4F}" srcOrd="0" destOrd="0" presId="urn:microsoft.com/office/officeart/2016/7/layout/VerticalSolidActionList"/>
    <dgm:cxn modelId="{72EB65BD-1CC0-44C0-B7CB-7DD436636429}" type="presParOf" srcId="{AB8C2376-74F3-412C-92B6-2B8114A2CAF6}" destId="{3D3AA15D-B36E-4883-9BAB-FDB1D904F952}" srcOrd="1" destOrd="0" presId="urn:microsoft.com/office/officeart/2016/7/layout/VerticalSolidActionList"/>
    <dgm:cxn modelId="{717BB6DF-9C22-410D-9C5A-5F0C3D74680F}" type="presParOf" srcId="{6EF8B6DC-3B83-46A7-AFB4-298FAF894AD3}" destId="{13B18F3C-5B26-4725-AE46-651E607F0C28}" srcOrd="3" destOrd="0" presId="urn:microsoft.com/office/officeart/2016/7/layout/VerticalSolidActionList"/>
    <dgm:cxn modelId="{E1B73575-212B-496A-BAED-703C16F56829}" type="presParOf" srcId="{6EF8B6DC-3B83-46A7-AFB4-298FAF894AD3}" destId="{B000D05D-3B2E-483A-B750-16B0CDE1D602}" srcOrd="4" destOrd="0" presId="urn:microsoft.com/office/officeart/2016/7/layout/VerticalSolidActionList"/>
    <dgm:cxn modelId="{EA8BE807-FEAB-45D6-89E9-4AF132C8CD52}" type="presParOf" srcId="{B000D05D-3B2E-483A-B750-16B0CDE1D602}" destId="{80573AA7-F7E6-441F-A987-886E4F2BBCD7}" srcOrd="0" destOrd="0" presId="urn:microsoft.com/office/officeart/2016/7/layout/VerticalSolidActionList"/>
    <dgm:cxn modelId="{ACC8E5E5-4B47-4386-9F5D-1A95BD2DDCFA}" type="presParOf" srcId="{B000D05D-3B2E-483A-B750-16B0CDE1D602}" destId="{E5F7C73F-464F-4EBC-A99F-3512196BFDC1}" srcOrd="1" destOrd="0" presId="urn:microsoft.com/office/officeart/2016/7/layout/VerticalSolidActionList"/>
    <dgm:cxn modelId="{EC948699-D681-4D72-9E94-2B52E2989CFA}" type="presParOf" srcId="{6EF8B6DC-3B83-46A7-AFB4-298FAF894AD3}" destId="{9B88A6B2-BAFA-4807-BE0A-C9ADFAD02894}" srcOrd="5" destOrd="0" presId="urn:microsoft.com/office/officeart/2016/7/layout/VerticalSolidActionList"/>
    <dgm:cxn modelId="{49B6E8CE-787A-46A3-9B0C-15F33234140B}" type="presParOf" srcId="{6EF8B6DC-3B83-46A7-AFB4-298FAF894AD3}" destId="{D9A17EA5-9A5D-4525-A639-956BB6D3C822}" srcOrd="6" destOrd="0" presId="urn:microsoft.com/office/officeart/2016/7/layout/VerticalSolidActionList"/>
    <dgm:cxn modelId="{19430CE4-76BB-4510-AB51-C78448AFB349}" type="presParOf" srcId="{D9A17EA5-9A5D-4525-A639-956BB6D3C822}" destId="{1F2752F9-B739-4B9E-9C1E-7DD2BA081BCB}" srcOrd="0" destOrd="0" presId="urn:microsoft.com/office/officeart/2016/7/layout/VerticalSolidActionList"/>
    <dgm:cxn modelId="{F15E03DA-8163-4192-A2D8-A0555DFE2D46}" type="presParOf" srcId="{D9A17EA5-9A5D-4525-A639-956BB6D3C822}" destId="{56091AD0-C766-4270-8295-9CEF095D50F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96FC7A-8841-483E-A9B5-B2FE9977FF65}"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DA848C6E-47EB-408A-9DAC-D3CA7B86A25D}">
      <dgm:prSet/>
      <dgm:spPr/>
      <dgm:t>
        <a:bodyPr/>
        <a:lstStyle/>
        <a:p>
          <a:r>
            <a:rPr lang="en-US" dirty="0"/>
            <a:t>Audit</a:t>
          </a:r>
        </a:p>
      </dgm:t>
    </dgm:pt>
    <dgm:pt modelId="{12A185E9-731E-4458-9F08-90C36FA5C728}" type="parTrans" cxnId="{7E67FB7C-5BB6-433A-9C04-C2243E67D2D3}">
      <dgm:prSet/>
      <dgm:spPr/>
      <dgm:t>
        <a:bodyPr/>
        <a:lstStyle/>
        <a:p>
          <a:endParaRPr lang="en-US"/>
        </a:p>
      </dgm:t>
    </dgm:pt>
    <dgm:pt modelId="{547A27BD-1E3F-4AE5-8A4A-FBD2FC8E21F1}" type="sibTrans" cxnId="{7E67FB7C-5BB6-433A-9C04-C2243E67D2D3}">
      <dgm:prSet/>
      <dgm:spPr/>
      <dgm:t>
        <a:bodyPr/>
        <a:lstStyle/>
        <a:p>
          <a:endParaRPr lang="en-US"/>
        </a:p>
      </dgm:t>
    </dgm:pt>
    <dgm:pt modelId="{35D3DFF2-1AD4-4257-9DE5-D3D6F13E9F2A}">
      <dgm:prSet custT="1"/>
      <dgm:spPr/>
      <dgm:t>
        <a:bodyPr/>
        <a:lstStyle/>
        <a:p>
          <a:r>
            <a:rPr lang="en-US" sz="1800" dirty="0"/>
            <a:t>Regularly audit procedures and policies to ensure that security is improving with the industry. It is important to continually review your policies and procedures for flaws.</a:t>
          </a:r>
        </a:p>
      </dgm:t>
    </dgm:pt>
    <dgm:pt modelId="{38FAFB77-3BA6-4425-A653-0C580582D8A0}" type="parTrans" cxnId="{B89447A9-FEC0-4B9D-B887-7AD88C288752}">
      <dgm:prSet/>
      <dgm:spPr/>
      <dgm:t>
        <a:bodyPr/>
        <a:lstStyle/>
        <a:p>
          <a:endParaRPr lang="en-US"/>
        </a:p>
      </dgm:t>
    </dgm:pt>
    <dgm:pt modelId="{26A7EACB-AC6B-4A25-B1A0-81521FD0FDB8}" type="sibTrans" cxnId="{B89447A9-FEC0-4B9D-B887-7AD88C288752}">
      <dgm:prSet/>
      <dgm:spPr/>
      <dgm:t>
        <a:bodyPr/>
        <a:lstStyle/>
        <a:p>
          <a:endParaRPr lang="en-US"/>
        </a:p>
      </dgm:t>
    </dgm:pt>
    <dgm:pt modelId="{3F2EB00B-8A53-41F8-8B27-05169C6767BE}">
      <dgm:prSet/>
      <dgm:spPr/>
      <dgm:t>
        <a:bodyPr/>
        <a:lstStyle/>
        <a:p>
          <a:r>
            <a:rPr lang="en-US" dirty="0"/>
            <a:t>Secure</a:t>
          </a:r>
        </a:p>
      </dgm:t>
    </dgm:pt>
    <dgm:pt modelId="{D0EF8A6D-9244-420E-9DE5-C38B1DB9B248}" type="parTrans" cxnId="{F22C6EED-E326-427E-8DDC-902F033EB84F}">
      <dgm:prSet/>
      <dgm:spPr/>
      <dgm:t>
        <a:bodyPr/>
        <a:lstStyle/>
        <a:p>
          <a:endParaRPr lang="en-US"/>
        </a:p>
      </dgm:t>
    </dgm:pt>
    <dgm:pt modelId="{98E01990-9EBD-4DB6-B5BE-B2C2079E5E77}" type="sibTrans" cxnId="{F22C6EED-E326-427E-8DDC-902F033EB84F}">
      <dgm:prSet/>
      <dgm:spPr/>
      <dgm:t>
        <a:bodyPr/>
        <a:lstStyle/>
        <a:p>
          <a:endParaRPr lang="en-US"/>
        </a:p>
      </dgm:t>
    </dgm:pt>
    <dgm:pt modelId="{DB1BC2D6-C862-48AC-BBE2-36BA7D6051AC}">
      <dgm:prSet custT="1"/>
      <dgm:spPr/>
      <dgm:t>
        <a:bodyPr/>
        <a:lstStyle/>
        <a:p>
          <a:r>
            <a:rPr lang="en-US" sz="1800" dirty="0"/>
            <a:t>Practice secure coding techniques such as input validation, error handling, code analysis tools, and create secure coding frameworks that fit the requirements of your organization.</a:t>
          </a:r>
        </a:p>
      </dgm:t>
    </dgm:pt>
    <dgm:pt modelId="{A9264A8C-1E7F-4393-A14D-1B051963D9B1}" type="parTrans" cxnId="{88CE0C4A-331C-47C2-B871-0ABCB3EF5EEB}">
      <dgm:prSet/>
      <dgm:spPr/>
      <dgm:t>
        <a:bodyPr/>
        <a:lstStyle/>
        <a:p>
          <a:endParaRPr lang="en-US"/>
        </a:p>
      </dgm:t>
    </dgm:pt>
    <dgm:pt modelId="{A015461E-2B8D-46C7-A21D-588463C16FB7}" type="sibTrans" cxnId="{88CE0C4A-331C-47C2-B871-0ABCB3EF5EEB}">
      <dgm:prSet/>
      <dgm:spPr/>
      <dgm:t>
        <a:bodyPr/>
        <a:lstStyle/>
        <a:p>
          <a:endParaRPr lang="en-US"/>
        </a:p>
      </dgm:t>
    </dgm:pt>
    <dgm:pt modelId="{509B5582-33E8-4E7A-8E73-F26480ACA9BB}">
      <dgm:prSet/>
      <dgm:spPr/>
      <dgm:t>
        <a:bodyPr/>
        <a:lstStyle/>
        <a:p>
          <a:r>
            <a:rPr lang="en-US" dirty="0"/>
            <a:t>Assess</a:t>
          </a:r>
        </a:p>
      </dgm:t>
    </dgm:pt>
    <dgm:pt modelId="{4F3C19E9-F321-4E20-B84D-051A8E2EE0C3}" type="parTrans" cxnId="{549026AE-0A7C-42DE-ACE8-D090D0F9ABBF}">
      <dgm:prSet/>
      <dgm:spPr/>
      <dgm:t>
        <a:bodyPr/>
        <a:lstStyle/>
        <a:p>
          <a:endParaRPr lang="en-US"/>
        </a:p>
      </dgm:t>
    </dgm:pt>
    <dgm:pt modelId="{13A16131-EC38-485C-BAF3-8F4F87450299}" type="sibTrans" cxnId="{549026AE-0A7C-42DE-ACE8-D090D0F9ABBF}">
      <dgm:prSet/>
      <dgm:spPr/>
      <dgm:t>
        <a:bodyPr/>
        <a:lstStyle/>
        <a:p>
          <a:endParaRPr lang="en-US"/>
        </a:p>
      </dgm:t>
    </dgm:pt>
    <dgm:pt modelId="{EAE05F62-66A4-4226-80DA-F2992D81A910}">
      <dgm:prSet custT="1"/>
      <dgm:spPr/>
      <dgm:t>
        <a:bodyPr/>
        <a:lstStyle/>
        <a:p>
          <a:r>
            <a:rPr lang="en-US" sz="1800" dirty="0"/>
            <a:t>Regularly conduct vulnerability assessments and perform security exercises like penetration testing to ensure that exploits are discovered and addressed.</a:t>
          </a:r>
        </a:p>
      </dgm:t>
    </dgm:pt>
    <dgm:pt modelId="{CD1A8DD7-AE99-4A33-A473-26C3396DBC37}" type="parTrans" cxnId="{BDB9AA8A-7A17-4141-9520-353865E21777}">
      <dgm:prSet/>
      <dgm:spPr/>
      <dgm:t>
        <a:bodyPr/>
        <a:lstStyle/>
        <a:p>
          <a:endParaRPr lang="en-US"/>
        </a:p>
      </dgm:t>
    </dgm:pt>
    <dgm:pt modelId="{92B82A4D-7FD3-49F9-A77B-760F68929084}" type="sibTrans" cxnId="{BDB9AA8A-7A17-4141-9520-353865E21777}">
      <dgm:prSet/>
      <dgm:spPr/>
      <dgm:t>
        <a:bodyPr/>
        <a:lstStyle/>
        <a:p>
          <a:endParaRPr lang="en-US"/>
        </a:p>
      </dgm:t>
    </dgm:pt>
    <dgm:pt modelId="{84DD8F6E-75E2-4FB0-AFC6-AA0A9127FABD}">
      <dgm:prSet/>
      <dgm:spPr/>
      <dgm:t>
        <a:bodyPr/>
        <a:lstStyle/>
        <a:p>
          <a:r>
            <a:rPr lang="en-US" dirty="0"/>
            <a:t>Update</a:t>
          </a:r>
        </a:p>
      </dgm:t>
    </dgm:pt>
    <dgm:pt modelId="{4745077A-BDB5-424C-9441-7EFE89ACDE60}" type="parTrans" cxnId="{905E4F2D-E86B-4A19-86C4-4598C5D879DD}">
      <dgm:prSet/>
      <dgm:spPr/>
      <dgm:t>
        <a:bodyPr/>
        <a:lstStyle/>
        <a:p>
          <a:endParaRPr lang="en-US"/>
        </a:p>
      </dgm:t>
    </dgm:pt>
    <dgm:pt modelId="{6A462C4E-5B52-440F-896C-B45DE9D02F27}" type="sibTrans" cxnId="{905E4F2D-E86B-4A19-86C4-4598C5D879DD}">
      <dgm:prSet/>
      <dgm:spPr/>
      <dgm:t>
        <a:bodyPr/>
        <a:lstStyle/>
        <a:p>
          <a:endParaRPr lang="en-US"/>
        </a:p>
      </dgm:t>
    </dgm:pt>
    <dgm:pt modelId="{7482FFE6-D1B8-4039-B254-79965B1DFE0B}">
      <dgm:prSet custT="1"/>
      <dgm:spPr/>
      <dgm:t>
        <a:bodyPr/>
        <a:lstStyle/>
        <a:p>
          <a:r>
            <a:rPr lang="en-US" sz="1800" dirty="0"/>
            <a:t>Ensure that your organization has good patch management to keep your software and systems updated. It is important to stay up to date because updates contain critical security patches to keep your systems safe.</a:t>
          </a:r>
        </a:p>
      </dgm:t>
    </dgm:pt>
    <dgm:pt modelId="{DBED9A47-5030-45B3-B62B-F46EB9B5B24D}" type="parTrans" cxnId="{54F8D069-FF4C-4580-A099-F46BDD97604C}">
      <dgm:prSet/>
      <dgm:spPr/>
      <dgm:t>
        <a:bodyPr/>
        <a:lstStyle/>
        <a:p>
          <a:endParaRPr lang="en-US"/>
        </a:p>
      </dgm:t>
    </dgm:pt>
    <dgm:pt modelId="{D3A0D39A-E821-4197-88D3-5880DAD70F91}" type="sibTrans" cxnId="{54F8D069-FF4C-4580-A099-F46BDD97604C}">
      <dgm:prSet/>
      <dgm:spPr/>
      <dgm:t>
        <a:bodyPr/>
        <a:lstStyle/>
        <a:p>
          <a:endParaRPr lang="en-US"/>
        </a:p>
      </dgm:t>
    </dgm:pt>
    <dgm:pt modelId="{15FCFF24-FC2E-4061-AD43-3E2CAA57973D}" type="pres">
      <dgm:prSet presAssocID="{7996FC7A-8841-483E-A9B5-B2FE9977FF65}" presName="Name0" presStyleCnt="0">
        <dgm:presLayoutVars>
          <dgm:dir/>
          <dgm:animLvl val="lvl"/>
          <dgm:resizeHandles val="exact"/>
        </dgm:presLayoutVars>
      </dgm:prSet>
      <dgm:spPr/>
    </dgm:pt>
    <dgm:pt modelId="{07E858D0-F893-4399-B1F9-A87F10796817}" type="pres">
      <dgm:prSet presAssocID="{DA848C6E-47EB-408A-9DAC-D3CA7B86A25D}" presName="linNode" presStyleCnt="0"/>
      <dgm:spPr/>
    </dgm:pt>
    <dgm:pt modelId="{FDEFD13A-CB56-47C4-8126-1513CA41733A}" type="pres">
      <dgm:prSet presAssocID="{DA848C6E-47EB-408A-9DAC-D3CA7B86A25D}" presName="parentText" presStyleLbl="node1" presStyleIdx="0" presStyleCnt="4" custScaleX="82196" custScaleY="77136">
        <dgm:presLayoutVars>
          <dgm:chMax val="1"/>
          <dgm:bulletEnabled val="1"/>
        </dgm:presLayoutVars>
      </dgm:prSet>
      <dgm:spPr/>
    </dgm:pt>
    <dgm:pt modelId="{3653A077-AFE2-4B23-A18C-94F7AB19AF76}" type="pres">
      <dgm:prSet presAssocID="{DA848C6E-47EB-408A-9DAC-D3CA7B86A25D}" presName="descendantText" presStyleLbl="alignAccFollowNode1" presStyleIdx="0" presStyleCnt="4">
        <dgm:presLayoutVars>
          <dgm:bulletEnabled val="1"/>
        </dgm:presLayoutVars>
      </dgm:prSet>
      <dgm:spPr/>
    </dgm:pt>
    <dgm:pt modelId="{FB7AFE2C-5A86-423D-96A3-A02A7FA0582D}" type="pres">
      <dgm:prSet presAssocID="{547A27BD-1E3F-4AE5-8A4A-FBD2FC8E21F1}" presName="sp" presStyleCnt="0"/>
      <dgm:spPr/>
    </dgm:pt>
    <dgm:pt modelId="{9A33902A-A156-4AAD-8E2C-5D67ECD23603}" type="pres">
      <dgm:prSet presAssocID="{3F2EB00B-8A53-41F8-8B27-05169C6767BE}" presName="linNode" presStyleCnt="0"/>
      <dgm:spPr/>
    </dgm:pt>
    <dgm:pt modelId="{B52C26CC-9A2E-4DF2-B649-1E02A488519D}" type="pres">
      <dgm:prSet presAssocID="{3F2EB00B-8A53-41F8-8B27-05169C6767BE}" presName="parentText" presStyleLbl="node1" presStyleIdx="1" presStyleCnt="4" custScaleX="81688" custScaleY="82546">
        <dgm:presLayoutVars>
          <dgm:chMax val="1"/>
          <dgm:bulletEnabled val="1"/>
        </dgm:presLayoutVars>
      </dgm:prSet>
      <dgm:spPr/>
    </dgm:pt>
    <dgm:pt modelId="{672B96CF-10E8-406A-BD1D-3BBE171C9E67}" type="pres">
      <dgm:prSet presAssocID="{3F2EB00B-8A53-41F8-8B27-05169C6767BE}" presName="descendantText" presStyleLbl="alignAccFollowNode1" presStyleIdx="1" presStyleCnt="4">
        <dgm:presLayoutVars>
          <dgm:bulletEnabled val="1"/>
        </dgm:presLayoutVars>
      </dgm:prSet>
      <dgm:spPr/>
    </dgm:pt>
    <dgm:pt modelId="{F61BBD00-3E10-4A59-AA2F-E639E03E2A23}" type="pres">
      <dgm:prSet presAssocID="{98E01990-9EBD-4DB6-B5BE-B2C2079E5E77}" presName="sp" presStyleCnt="0"/>
      <dgm:spPr/>
    </dgm:pt>
    <dgm:pt modelId="{82EF32CB-19A6-48D1-A9E9-C66587BB1B4F}" type="pres">
      <dgm:prSet presAssocID="{509B5582-33E8-4E7A-8E73-F26480ACA9BB}" presName="linNode" presStyleCnt="0"/>
      <dgm:spPr/>
    </dgm:pt>
    <dgm:pt modelId="{D6073AC8-1363-4B18-BEAB-26A21646DCA0}" type="pres">
      <dgm:prSet presAssocID="{509B5582-33E8-4E7A-8E73-F26480ACA9BB}" presName="parentText" presStyleLbl="node1" presStyleIdx="2" presStyleCnt="4" custScaleX="81196" custScaleY="83336">
        <dgm:presLayoutVars>
          <dgm:chMax val="1"/>
          <dgm:bulletEnabled val="1"/>
        </dgm:presLayoutVars>
      </dgm:prSet>
      <dgm:spPr/>
    </dgm:pt>
    <dgm:pt modelId="{34D26DF5-10DD-4ED0-B7C4-660636A8069F}" type="pres">
      <dgm:prSet presAssocID="{509B5582-33E8-4E7A-8E73-F26480ACA9BB}" presName="descendantText" presStyleLbl="alignAccFollowNode1" presStyleIdx="2" presStyleCnt="4">
        <dgm:presLayoutVars>
          <dgm:bulletEnabled val="1"/>
        </dgm:presLayoutVars>
      </dgm:prSet>
      <dgm:spPr/>
    </dgm:pt>
    <dgm:pt modelId="{D6B1EB53-70EF-48ED-958C-19C1326A330B}" type="pres">
      <dgm:prSet presAssocID="{13A16131-EC38-485C-BAF3-8F4F87450299}" presName="sp" presStyleCnt="0"/>
      <dgm:spPr/>
    </dgm:pt>
    <dgm:pt modelId="{FC17377F-A60F-4F23-95EC-589BFA5F2DA2}" type="pres">
      <dgm:prSet presAssocID="{84DD8F6E-75E2-4FB0-AFC6-AA0A9127FABD}" presName="linNode" presStyleCnt="0"/>
      <dgm:spPr/>
    </dgm:pt>
    <dgm:pt modelId="{69B28080-DEB4-4D1B-96EE-F50DCAF3A0F1}" type="pres">
      <dgm:prSet presAssocID="{84DD8F6E-75E2-4FB0-AFC6-AA0A9127FABD}" presName="parentText" presStyleLbl="node1" presStyleIdx="3" presStyleCnt="4" custScaleX="81196" custScaleY="78508">
        <dgm:presLayoutVars>
          <dgm:chMax val="1"/>
          <dgm:bulletEnabled val="1"/>
        </dgm:presLayoutVars>
      </dgm:prSet>
      <dgm:spPr/>
    </dgm:pt>
    <dgm:pt modelId="{4564CBDB-204B-4984-ACDC-F53D9DCA9769}" type="pres">
      <dgm:prSet presAssocID="{84DD8F6E-75E2-4FB0-AFC6-AA0A9127FABD}" presName="descendantText" presStyleLbl="alignAccFollowNode1" presStyleIdx="3" presStyleCnt="4">
        <dgm:presLayoutVars>
          <dgm:bulletEnabled val="1"/>
        </dgm:presLayoutVars>
      </dgm:prSet>
      <dgm:spPr/>
    </dgm:pt>
  </dgm:ptLst>
  <dgm:cxnLst>
    <dgm:cxn modelId="{F52BF705-AFB9-4023-AA4B-B10A5E5EE92C}" type="presOf" srcId="{509B5582-33E8-4E7A-8E73-F26480ACA9BB}" destId="{D6073AC8-1363-4B18-BEAB-26A21646DCA0}" srcOrd="0" destOrd="0" presId="urn:microsoft.com/office/officeart/2005/8/layout/vList5"/>
    <dgm:cxn modelId="{905E4F2D-E86B-4A19-86C4-4598C5D879DD}" srcId="{7996FC7A-8841-483E-A9B5-B2FE9977FF65}" destId="{84DD8F6E-75E2-4FB0-AFC6-AA0A9127FABD}" srcOrd="3" destOrd="0" parTransId="{4745077A-BDB5-424C-9441-7EFE89ACDE60}" sibTransId="{6A462C4E-5B52-440F-896C-B45DE9D02F27}"/>
    <dgm:cxn modelId="{2C0C722D-BF33-431A-B4B2-1F9409C1F5C0}" type="presOf" srcId="{DB1BC2D6-C862-48AC-BBE2-36BA7D6051AC}" destId="{672B96CF-10E8-406A-BD1D-3BBE171C9E67}" srcOrd="0" destOrd="0" presId="urn:microsoft.com/office/officeart/2005/8/layout/vList5"/>
    <dgm:cxn modelId="{F13F1D38-22A2-4B28-8269-F8C1C301D5E9}" type="presOf" srcId="{EAE05F62-66A4-4226-80DA-F2992D81A910}" destId="{34D26DF5-10DD-4ED0-B7C4-660636A8069F}" srcOrd="0" destOrd="0" presId="urn:microsoft.com/office/officeart/2005/8/layout/vList5"/>
    <dgm:cxn modelId="{4C9E045B-9F13-48E1-91DA-AAF10CA3A56C}" type="presOf" srcId="{7482FFE6-D1B8-4039-B254-79965B1DFE0B}" destId="{4564CBDB-204B-4984-ACDC-F53D9DCA9769}" srcOrd="0" destOrd="0" presId="urn:microsoft.com/office/officeart/2005/8/layout/vList5"/>
    <dgm:cxn modelId="{54F8D069-FF4C-4580-A099-F46BDD97604C}" srcId="{84DD8F6E-75E2-4FB0-AFC6-AA0A9127FABD}" destId="{7482FFE6-D1B8-4039-B254-79965B1DFE0B}" srcOrd="0" destOrd="0" parTransId="{DBED9A47-5030-45B3-B62B-F46EB9B5B24D}" sibTransId="{D3A0D39A-E821-4197-88D3-5880DAD70F91}"/>
    <dgm:cxn modelId="{88CE0C4A-331C-47C2-B871-0ABCB3EF5EEB}" srcId="{3F2EB00B-8A53-41F8-8B27-05169C6767BE}" destId="{DB1BC2D6-C862-48AC-BBE2-36BA7D6051AC}" srcOrd="0" destOrd="0" parTransId="{A9264A8C-1E7F-4393-A14D-1B051963D9B1}" sibTransId="{A015461E-2B8D-46C7-A21D-588463C16FB7}"/>
    <dgm:cxn modelId="{E1839459-AB11-40CD-B9C4-363668A29D0E}" type="presOf" srcId="{35D3DFF2-1AD4-4257-9DE5-D3D6F13E9F2A}" destId="{3653A077-AFE2-4B23-A18C-94F7AB19AF76}" srcOrd="0" destOrd="0" presId="urn:microsoft.com/office/officeart/2005/8/layout/vList5"/>
    <dgm:cxn modelId="{7E67FB7C-5BB6-433A-9C04-C2243E67D2D3}" srcId="{7996FC7A-8841-483E-A9B5-B2FE9977FF65}" destId="{DA848C6E-47EB-408A-9DAC-D3CA7B86A25D}" srcOrd="0" destOrd="0" parTransId="{12A185E9-731E-4458-9F08-90C36FA5C728}" sibTransId="{547A27BD-1E3F-4AE5-8A4A-FBD2FC8E21F1}"/>
    <dgm:cxn modelId="{BDB9AA8A-7A17-4141-9520-353865E21777}" srcId="{509B5582-33E8-4E7A-8E73-F26480ACA9BB}" destId="{EAE05F62-66A4-4226-80DA-F2992D81A910}" srcOrd="0" destOrd="0" parTransId="{CD1A8DD7-AE99-4A33-A473-26C3396DBC37}" sibTransId="{92B82A4D-7FD3-49F9-A77B-760F68929084}"/>
    <dgm:cxn modelId="{8D6BDC95-511E-4318-93D7-8C73AF27D2B7}" type="presOf" srcId="{84DD8F6E-75E2-4FB0-AFC6-AA0A9127FABD}" destId="{69B28080-DEB4-4D1B-96EE-F50DCAF3A0F1}" srcOrd="0" destOrd="0" presId="urn:microsoft.com/office/officeart/2005/8/layout/vList5"/>
    <dgm:cxn modelId="{B89447A9-FEC0-4B9D-B887-7AD88C288752}" srcId="{DA848C6E-47EB-408A-9DAC-D3CA7B86A25D}" destId="{35D3DFF2-1AD4-4257-9DE5-D3D6F13E9F2A}" srcOrd="0" destOrd="0" parTransId="{38FAFB77-3BA6-4425-A653-0C580582D8A0}" sibTransId="{26A7EACB-AC6B-4A25-B1A0-81521FD0FDB8}"/>
    <dgm:cxn modelId="{549026AE-0A7C-42DE-ACE8-D090D0F9ABBF}" srcId="{7996FC7A-8841-483E-A9B5-B2FE9977FF65}" destId="{509B5582-33E8-4E7A-8E73-F26480ACA9BB}" srcOrd="2" destOrd="0" parTransId="{4F3C19E9-F321-4E20-B84D-051A8E2EE0C3}" sibTransId="{13A16131-EC38-485C-BAF3-8F4F87450299}"/>
    <dgm:cxn modelId="{E2E21EB4-DF7E-41B9-9848-132A45424E96}" type="presOf" srcId="{3F2EB00B-8A53-41F8-8B27-05169C6767BE}" destId="{B52C26CC-9A2E-4DF2-B649-1E02A488519D}" srcOrd="0" destOrd="0" presId="urn:microsoft.com/office/officeart/2005/8/layout/vList5"/>
    <dgm:cxn modelId="{6AF8DBC9-38DD-452F-8B2B-7EF22E1076E5}" type="presOf" srcId="{DA848C6E-47EB-408A-9DAC-D3CA7B86A25D}" destId="{FDEFD13A-CB56-47C4-8126-1513CA41733A}" srcOrd="0" destOrd="0" presId="urn:microsoft.com/office/officeart/2005/8/layout/vList5"/>
    <dgm:cxn modelId="{FC23EDCE-63C2-4F78-855D-CEBFF3E73CC9}" type="presOf" srcId="{7996FC7A-8841-483E-A9B5-B2FE9977FF65}" destId="{15FCFF24-FC2E-4061-AD43-3E2CAA57973D}" srcOrd="0" destOrd="0" presId="urn:microsoft.com/office/officeart/2005/8/layout/vList5"/>
    <dgm:cxn modelId="{F22C6EED-E326-427E-8DDC-902F033EB84F}" srcId="{7996FC7A-8841-483E-A9B5-B2FE9977FF65}" destId="{3F2EB00B-8A53-41F8-8B27-05169C6767BE}" srcOrd="1" destOrd="0" parTransId="{D0EF8A6D-9244-420E-9DE5-C38B1DB9B248}" sibTransId="{98E01990-9EBD-4DB6-B5BE-B2C2079E5E77}"/>
    <dgm:cxn modelId="{78771FAF-C7CC-46FD-A15D-7C558943799F}" type="presParOf" srcId="{15FCFF24-FC2E-4061-AD43-3E2CAA57973D}" destId="{07E858D0-F893-4399-B1F9-A87F10796817}" srcOrd="0" destOrd="0" presId="urn:microsoft.com/office/officeart/2005/8/layout/vList5"/>
    <dgm:cxn modelId="{1CEB6C68-3EBC-438D-AA36-E5B021692DBC}" type="presParOf" srcId="{07E858D0-F893-4399-B1F9-A87F10796817}" destId="{FDEFD13A-CB56-47C4-8126-1513CA41733A}" srcOrd="0" destOrd="0" presId="urn:microsoft.com/office/officeart/2005/8/layout/vList5"/>
    <dgm:cxn modelId="{FD2EF2E3-889D-4094-850C-988229999FC4}" type="presParOf" srcId="{07E858D0-F893-4399-B1F9-A87F10796817}" destId="{3653A077-AFE2-4B23-A18C-94F7AB19AF76}" srcOrd="1" destOrd="0" presId="urn:microsoft.com/office/officeart/2005/8/layout/vList5"/>
    <dgm:cxn modelId="{D72AB521-7C27-476A-8FB0-2C7DA2269280}" type="presParOf" srcId="{15FCFF24-FC2E-4061-AD43-3E2CAA57973D}" destId="{FB7AFE2C-5A86-423D-96A3-A02A7FA0582D}" srcOrd="1" destOrd="0" presId="urn:microsoft.com/office/officeart/2005/8/layout/vList5"/>
    <dgm:cxn modelId="{36CF65BC-0BD9-4210-99BC-F954125C6C3E}" type="presParOf" srcId="{15FCFF24-FC2E-4061-AD43-3E2CAA57973D}" destId="{9A33902A-A156-4AAD-8E2C-5D67ECD23603}" srcOrd="2" destOrd="0" presId="urn:microsoft.com/office/officeart/2005/8/layout/vList5"/>
    <dgm:cxn modelId="{3077B1C0-C9C7-415C-A6E5-B4C837E65955}" type="presParOf" srcId="{9A33902A-A156-4AAD-8E2C-5D67ECD23603}" destId="{B52C26CC-9A2E-4DF2-B649-1E02A488519D}" srcOrd="0" destOrd="0" presId="urn:microsoft.com/office/officeart/2005/8/layout/vList5"/>
    <dgm:cxn modelId="{D4692F82-7DAC-4661-BCBB-F50CC6BB4D06}" type="presParOf" srcId="{9A33902A-A156-4AAD-8E2C-5D67ECD23603}" destId="{672B96CF-10E8-406A-BD1D-3BBE171C9E67}" srcOrd="1" destOrd="0" presId="urn:microsoft.com/office/officeart/2005/8/layout/vList5"/>
    <dgm:cxn modelId="{7CD5DA99-CDC0-4987-92D3-2E90835EAA11}" type="presParOf" srcId="{15FCFF24-FC2E-4061-AD43-3E2CAA57973D}" destId="{F61BBD00-3E10-4A59-AA2F-E639E03E2A23}" srcOrd="3" destOrd="0" presId="urn:microsoft.com/office/officeart/2005/8/layout/vList5"/>
    <dgm:cxn modelId="{0DF6E71A-7394-4D06-B7D1-6659AB565330}" type="presParOf" srcId="{15FCFF24-FC2E-4061-AD43-3E2CAA57973D}" destId="{82EF32CB-19A6-48D1-A9E9-C66587BB1B4F}" srcOrd="4" destOrd="0" presId="urn:microsoft.com/office/officeart/2005/8/layout/vList5"/>
    <dgm:cxn modelId="{20F3D63A-5D36-465D-9C93-2EAC1197DE3C}" type="presParOf" srcId="{82EF32CB-19A6-48D1-A9E9-C66587BB1B4F}" destId="{D6073AC8-1363-4B18-BEAB-26A21646DCA0}" srcOrd="0" destOrd="0" presId="urn:microsoft.com/office/officeart/2005/8/layout/vList5"/>
    <dgm:cxn modelId="{548AFB60-D357-4378-B97F-B81CFCAC64E6}" type="presParOf" srcId="{82EF32CB-19A6-48D1-A9E9-C66587BB1B4F}" destId="{34D26DF5-10DD-4ED0-B7C4-660636A8069F}" srcOrd="1" destOrd="0" presId="urn:microsoft.com/office/officeart/2005/8/layout/vList5"/>
    <dgm:cxn modelId="{BC7BC03E-B4A3-4B20-A71A-21F3A5133864}" type="presParOf" srcId="{15FCFF24-FC2E-4061-AD43-3E2CAA57973D}" destId="{D6B1EB53-70EF-48ED-958C-19C1326A330B}" srcOrd="5" destOrd="0" presId="urn:microsoft.com/office/officeart/2005/8/layout/vList5"/>
    <dgm:cxn modelId="{F0982D43-0780-4293-B690-E19445463371}" type="presParOf" srcId="{15FCFF24-FC2E-4061-AD43-3E2CAA57973D}" destId="{FC17377F-A60F-4F23-95EC-589BFA5F2DA2}" srcOrd="6" destOrd="0" presId="urn:microsoft.com/office/officeart/2005/8/layout/vList5"/>
    <dgm:cxn modelId="{CFDC3497-DD3A-4409-8E39-C9FCDE6777B5}" type="presParOf" srcId="{FC17377F-A60F-4F23-95EC-589BFA5F2DA2}" destId="{69B28080-DEB4-4D1B-96EE-F50DCAF3A0F1}" srcOrd="0" destOrd="0" presId="urn:microsoft.com/office/officeart/2005/8/layout/vList5"/>
    <dgm:cxn modelId="{FF178A5A-FC5F-46B9-841C-3812AD483E95}" type="presParOf" srcId="{FC17377F-A60F-4F23-95EC-589BFA5F2DA2}" destId="{4564CBDB-204B-4984-ACDC-F53D9DCA97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35DB5-7FD3-421F-9ABB-76B9F1E9CFA9}">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60E90-0D1A-45E1-98BA-2D4C11904C8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EA588-52D7-4E44-B43B-568481D3EA0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XSS Twitter worm – A worm was spread to users on Twitter via user messages with clickable videos, pictures, and software using a Twitter exploit (Constantin, 2024). The worm was further spread by infected users reposting the spam messages (Constantin, 2024).</a:t>
          </a:r>
        </a:p>
      </dsp:txBody>
      <dsp:txXfrm>
        <a:off x="1435590" y="531"/>
        <a:ext cx="9080009" cy="1242935"/>
      </dsp:txXfrm>
    </dsp:sp>
    <dsp:sp modelId="{AF7BDC5B-1A26-4314-9034-1C0F19110FB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488A4-20E5-48C7-86D7-68333384664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44BD1F-4C5A-4616-9069-8DBB6AF84F3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Heartland Payment Systems SQL attack – A web form that linked to the organization’s internal network was targeted by an SQL injection attack (Chadran, 2020). The attackers were accessing the system for six months causing the organization’s stock to drop by 50 percent (Chadran, 2020).</a:t>
          </a:r>
        </a:p>
      </dsp:txBody>
      <dsp:txXfrm>
        <a:off x="1435590" y="1554201"/>
        <a:ext cx="9080009" cy="1242935"/>
      </dsp:txXfrm>
    </dsp:sp>
    <dsp:sp modelId="{AE439DF4-5F48-4D29-9729-51D6B0644C6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09DF7-F938-47A4-92B1-EEAC414B263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FB7341-7343-4004-8A8E-0B2FDEDE1E0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WannaCry ransomware attack – A malicious group called the shadow brokers stole a vulnerability exploit called EternalBlue and leaked it to the public (Cloudflare, 2024). EternalBlue was used to spread the WannaCry Ransomware worm that affected over 200,000 computers and big organizations like Honda, Nissan, and FedEx (Cloudflare, 2024). </a:t>
          </a:r>
          <a:endParaRPr lang="en-US" sz="1500" kern="1200" dirty="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D0668-9122-4DB1-B4EA-6B4CFD39B622}">
      <dsp:nvSpPr>
        <dsp:cNvPr id="0" name=""/>
        <dsp:cNvSpPr/>
      </dsp:nvSpPr>
      <dsp:spPr>
        <a:xfrm>
          <a:off x="0" y="499418"/>
          <a:ext cx="7687468" cy="16216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US" sz="2100" kern="1200"/>
            <a:t>There are grave ramifications to an organization suffering a data breach. In 2022 83% of organizations suffered a data breach and that number will continue to increase as malicious users continue to learn new ways to attack (Wang et al., 2023).</a:t>
          </a:r>
        </a:p>
      </dsp:txBody>
      <dsp:txXfrm>
        <a:off x="79161" y="578579"/>
        <a:ext cx="7529146" cy="1463297"/>
      </dsp:txXfrm>
    </dsp:sp>
    <dsp:sp modelId="{27C0595E-0EFE-4D1F-B5C4-108DD14E5AF3}">
      <dsp:nvSpPr>
        <dsp:cNvPr id="0" name=""/>
        <dsp:cNvSpPr/>
      </dsp:nvSpPr>
      <dsp:spPr>
        <a:xfrm>
          <a:off x="0" y="2181518"/>
          <a:ext cx="7687468" cy="1621619"/>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US" sz="2100" kern="1200"/>
            <a:t>Organizations that experience a data breach suffer from several losses, including reputation, operational disruption, stock price drop, consumer trust, research and development data, and financial loss.</a:t>
          </a:r>
        </a:p>
      </dsp:txBody>
      <dsp:txXfrm>
        <a:off x="79161" y="2260679"/>
        <a:ext cx="7529146" cy="1463297"/>
      </dsp:txXfrm>
    </dsp:sp>
    <dsp:sp modelId="{D14B84F4-FB49-41BC-87DC-2E6EA98AE3CA}">
      <dsp:nvSpPr>
        <dsp:cNvPr id="0" name=""/>
        <dsp:cNvSpPr/>
      </dsp:nvSpPr>
      <dsp:spPr>
        <a:xfrm>
          <a:off x="0" y="3863618"/>
          <a:ext cx="7687468" cy="162161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100000"/>
            </a:lnSpc>
            <a:spcBef>
              <a:spcPct val="0"/>
            </a:spcBef>
            <a:spcAft>
              <a:spcPct val="35000"/>
            </a:spcAft>
            <a:buNone/>
          </a:pPr>
          <a:r>
            <a:rPr lang="en-US" sz="2100" kern="1200"/>
            <a:t>To give you an idea of the real cost, the global average cost of a data breach is over four million dollars and in the U.S. that number is doubled (Wang et al., 2023).</a:t>
          </a:r>
        </a:p>
      </dsp:txBody>
      <dsp:txXfrm>
        <a:off x="79161" y="3942779"/>
        <a:ext cx="7529146" cy="1463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BA701-2E73-4067-9583-81426CAEC605}">
      <dsp:nvSpPr>
        <dsp:cNvPr id="0" name=""/>
        <dsp:cNvSpPr/>
      </dsp:nvSpPr>
      <dsp:spPr>
        <a:xfrm>
          <a:off x="1541426" y="2840"/>
          <a:ext cx="6165706" cy="147110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9632" tIns="373660" rIns="119632" bIns="373660" numCol="1" spcCol="1270" anchor="ctr" anchorCtr="0">
          <a:noAutofit/>
        </a:bodyPr>
        <a:lstStyle/>
        <a:p>
          <a:pPr marL="0" lvl="0" indent="0" algn="l" defTabSz="800100">
            <a:lnSpc>
              <a:spcPct val="90000"/>
            </a:lnSpc>
            <a:spcBef>
              <a:spcPct val="0"/>
            </a:spcBef>
            <a:spcAft>
              <a:spcPct val="35000"/>
            </a:spcAft>
            <a:buNone/>
          </a:pPr>
          <a:r>
            <a:rPr lang="en-US" sz="1800" kern="1200" dirty="0"/>
            <a:t>Always use your organization’s VPN when connecting to organizational resources. A secure connection is paramount to protecting your organization’s sensitive data.</a:t>
          </a:r>
        </a:p>
      </dsp:txBody>
      <dsp:txXfrm>
        <a:off x="1541426" y="2840"/>
        <a:ext cx="6165706" cy="1471101"/>
      </dsp:txXfrm>
    </dsp:sp>
    <dsp:sp modelId="{4FA780F9-CABE-40C2-8CEB-C9B171C16B4B}">
      <dsp:nvSpPr>
        <dsp:cNvPr id="0" name=""/>
        <dsp:cNvSpPr/>
      </dsp:nvSpPr>
      <dsp:spPr>
        <a:xfrm>
          <a:off x="0" y="2840"/>
          <a:ext cx="1541426" cy="14711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1567" tIns="145312" rIns="81567" bIns="145312" numCol="1" spcCol="1270" anchor="ctr" anchorCtr="0">
          <a:noAutofit/>
        </a:bodyPr>
        <a:lstStyle/>
        <a:p>
          <a:pPr marL="0" lvl="0" indent="0" algn="ctr" defTabSz="1244600">
            <a:lnSpc>
              <a:spcPct val="90000"/>
            </a:lnSpc>
            <a:spcBef>
              <a:spcPct val="0"/>
            </a:spcBef>
            <a:spcAft>
              <a:spcPct val="35000"/>
            </a:spcAft>
            <a:buNone/>
          </a:pPr>
          <a:r>
            <a:rPr lang="en-US" sz="2800" kern="1200" dirty="0"/>
            <a:t>VPN</a:t>
          </a:r>
        </a:p>
      </dsp:txBody>
      <dsp:txXfrm>
        <a:off x="0" y="2840"/>
        <a:ext cx="1541426" cy="1471101"/>
      </dsp:txXfrm>
    </dsp:sp>
    <dsp:sp modelId="{3D3AA15D-B36E-4883-9BAB-FDB1D904F952}">
      <dsp:nvSpPr>
        <dsp:cNvPr id="0" name=""/>
        <dsp:cNvSpPr/>
      </dsp:nvSpPr>
      <dsp:spPr>
        <a:xfrm>
          <a:off x="1541426" y="1562207"/>
          <a:ext cx="6165706" cy="1471101"/>
        </a:xfrm>
        <a:prstGeom prst="rect">
          <a:avLst/>
        </a:prstGeom>
        <a:solidFill>
          <a:schemeClr val="accent5">
            <a:tint val="40000"/>
            <a:alpha val="90000"/>
            <a:hueOff val="-3981555"/>
            <a:satOff val="889"/>
            <a:lumOff val="134"/>
            <a:alphaOff val="0"/>
          </a:schemeClr>
        </a:solidFill>
        <a:ln w="12700" cap="flat" cmpd="sng" algn="ctr">
          <a:solidFill>
            <a:schemeClr val="accent5">
              <a:tint val="40000"/>
              <a:alpha val="90000"/>
              <a:hueOff val="-3981555"/>
              <a:satOff val="889"/>
              <a:lumOff val="13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9632" tIns="373660" rIns="119632" bIns="373660" numCol="1" spcCol="1270" anchor="ctr" anchorCtr="0">
          <a:noAutofit/>
        </a:bodyPr>
        <a:lstStyle/>
        <a:p>
          <a:pPr marL="0" lvl="0" indent="0" algn="l" defTabSz="800100">
            <a:lnSpc>
              <a:spcPct val="90000"/>
            </a:lnSpc>
            <a:spcBef>
              <a:spcPct val="0"/>
            </a:spcBef>
            <a:spcAft>
              <a:spcPct val="35000"/>
            </a:spcAft>
            <a:buNone/>
          </a:pPr>
          <a:r>
            <a:rPr lang="en-US" sz="1800" kern="1200" dirty="0"/>
            <a:t>Be sure to always use your organization’s multifactor authentication to ensure secure authentication. It may feel inconvenient, but it will be more secure.</a:t>
          </a:r>
        </a:p>
      </dsp:txBody>
      <dsp:txXfrm>
        <a:off x="1541426" y="1562207"/>
        <a:ext cx="6165706" cy="1471101"/>
      </dsp:txXfrm>
    </dsp:sp>
    <dsp:sp modelId="{1E22ADB8-DA4E-424E-9B9E-5F66BBF74F4F}">
      <dsp:nvSpPr>
        <dsp:cNvPr id="0" name=""/>
        <dsp:cNvSpPr/>
      </dsp:nvSpPr>
      <dsp:spPr>
        <a:xfrm>
          <a:off x="0" y="1562207"/>
          <a:ext cx="1541426" cy="1471101"/>
        </a:xfrm>
        <a:prstGeom prst="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w="12700" cap="flat" cmpd="sng" algn="ctr">
          <a:solidFill>
            <a:schemeClr val="accent5">
              <a:hueOff val="-4050717"/>
              <a:satOff val="-275"/>
              <a:lumOff val="65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1567" tIns="145312" rIns="81567" bIns="145312" numCol="1" spcCol="1270" anchor="ctr" anchorCtr="0">
          <a:noAutofit/>
        </a:bodyPr>
        <a:lstStyle/>
        <a:p>
          <a:pPr marL="0" lvl="0" indent="0" algn="ctr" defTabSz="1244600">
            <a:lnSpc>
              <a:spcPct val="90000"/>
            </a:lnSpc>
            <a:spcBef>
              <a:spcPct val="0"/>
            </a:spcBef>
            <a:spcAft>
              <a:spcPct val="35000"/>
            </a:spcAft>
            <a:buNone/>
          </a:pPr>
          <a:r>
            <a:rPr lang="en-US" sz="2800" kern="1200" dirty="0"/>
            <a:t>MFA</a:t>
          </a:r>
        </a:p>
      </dsp:txBody>
      <dsp:txXfrm>
        <a:off x="0" y="1562207"/>
        <a:ext cx="1541426" cy="1471101"/>
      </dsp:txXfrm>
    </dsp:sp>
    <dsp:sp modelId="{E5F7C73F-464F-4EBC-A99F-3512196BFDC1}">
      <dsp:nvSpPr>
        <dsp:cNvPr id="0" name=""/>
        <dsp:cNvSpPr/>
      </dsp:nvSpPr>
      <dsp:spPr>
        <a:xfrm>
          <a:off x="1541426" y="3121574"/>
          <a:ext cx="6165706" cy="1471101"/>
        </a:xfrm>
        <a:prstGeom prst="rect">
          <a:avLst/>
        </a:prstGeom>
        <a:solidFill>
          <a:schemeClr val="accent5">
            <a:tint val="40000"/>
            <a:alpha val="90000"/>
            <a:hueOff val="-7963110"/>
            <a:satOff val="1778"/>
            <a:lumOff val="267"/>
            <a:alphaOff val="0"/>
          </a:schemeClr>
        </a:solidFill>
        <a:ln w="12700" cap="flat" cmpd="sng" algn="ctr">
          <a:solidFill>
            <a:schemeClr val="accent5">
              <a:tint val="40000"/>
              <a:alpha val="90000"/>
              <a:hueOff val="-7963110"/>
              <a:satOff val="1778"/>
              <a:lumOff val="26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9632" tIns="373660" rIns="119632" bIns="373660" numCol="1" spcCol="1270" anchor="ctr" anchorCtr="0">
          <a:noAutofit/>
        </a:bodyPr>
        <a:lstStyle/>
        <a:p>
          <a:pPr marL="0" lvl="0" indent="0" algn="l" defTabSz="800100">
            <a:lnSpc>
              <a:spcPct val="90000"/>
            </a:lnSpc>
            <a:spcBef>
              <a:spcPct val="0"/>
            </a:spcBef>
            <a:spcAft>
              <a:spcPct val="35000"/>
            </a:spcAft>
            <a:buNone/>
          </a:pPr>
          <a:r>
            <a:rPr lang="en-US" sz="1800" kern="1200" dirty="0"/>
            <a:t>Protect your device screens from unauthorized users. Ensure you use screen lock features, privacy screens on phones, and store devices securely when not in use.</a:t>
          </a:r>
        </a:p>
      </dsp:txBody>
      <dsp:txXfrm>
        <a:off x="1541426" y="3121574"/>
        <a:ext cx="6165706" cy="1471101"/>
      </dsp:txXfrm>
    </dsp:sp>
    <dsp:sp modelId="{80573AA7-F7E6-441F-A987-886E4F2BBCD7}">
      <dsp:nvSpPr>
        <dsp:cNvPr id="0" name=""/>
        <dsp:cNvSpPr/>
      </dsp:nvSpPr>
      <dsp:spPr>
        <a:xfrm>
          <a:off x="0" y="3121574"/>
          <a:ext cx="1541426" cy="1471101"/>
        </a:xfrm>
        <a:prstGeom prst="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w="12700" cap="flat" cmpd="sng" algn="ctr">
          <a:solidFill>
            <a:schemeClr val="accent5">
              <a:hueOff val="-8101434"/>
              <a:satOff val="-551"/>
              <a:lumOff val="130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1567" tIns="145312" rIns="81567" bIns="145312" numCol="1" spcCol="1270" anchor="ctr" anchorCtr="0">
          <a:noAutofit/>
        </a:bodyPr>
        <a:lstStyle/>
        <a:p>
          <a:pPr marL="0" lvl="0" indent="0" algn="ctr" defTabSz="1244600">
            <a:lnSpc>
              <a:spcPct val="90000"/>
            </a:lnSpc>
            <a:spcBef>
              <a:spcPct val="0"/>
            </a:spcBef>
            <a:spcAft>
              <a:spcPct val="35000"/>
            </a:spcAft>
            <a:buNone/>
          </a:pPr>
          <a:r>
            <a:rPr lang="en-US" sz="2800" kern="1200" dirty="0"/>
            <a:t>Physical</a:t>
          </a:r>
        </a:p>
      </dsp:txBody>
      <dsp:txXfrm>
        <a:off x="0" y="3121574"/>
        <a:ext cx="1541426" cy="1471101"/>
      </dsp:txXfrm>
    </dsp:sp>
    <dsp:sp modelId="{56091AD0-C766-4270-8295-9CEF095D50F7}">
      <dsp:nvSpPr>
        <dsp:cNvPr id="0" name=""/>
        <dsp:cNvSpPr/>
      </dsp:nvSpPr>
      <dsp:spPr>
        <a:xfrm>
          <a:off x="1541426" y="4680941"/>
          <a:ext cx="6165706" cy="1471101"/>
        </a:xfrm>
        <a:prstGeom prst="rect">
          <a:avLst/>
        </a:prstGeom>
        <a:solidFill>
          <a:schemeClr val="accent5">
            <a:tint val="40000"/>
            <a:alpha val="90000"/>
            <a:hueOff val="-11944666"/>
            <a:satOff val="2667"/>
            <a:lumOff val="401"/>
            <a:alphaOff val="0"/>
          </a:schemeClr>
        </a:solidFill>
        <a:ln w="12700" cap="flat" cmpd="sng" algn="ctr">
          <a:solidFill>
            <a:schemeClr val="accent5">
              <a:tint val="40000"/>
              <a:alpha val="90000"/>
              <a:hueOff val="-11944666"/>
              <a:satOff val="2667"/>
              <a:lumOff val="40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9632" tIns="373660" rIns="119632" bIns="373660" numCol="1" spcCol="1270" anchor="ctr" anchorCtr="0">
          <a:noAutofit/>
        </a:bodyPr>
        <a:lstStyle/>
        <a:p>
          <a:pPr marL="0" lvl="0" indent="0" algn="l" defTabSz="800100">
            <a:lnSpc>
              <a:spcPct val="90000"/>
            </a:lnSpc>
            <a:spcBef>
              <a:spcPct val="0"/>
            </a:spcBef>
            <a:spcAft>
              <a:spcPct val="35000"/>
            </a:spcAft>
            <a:buNone/>
          </a:pPr>
          <a:r>
            <a:rPr lang="en-US" sz="1800" kern="1200" dirty="0"/>
            <a:t>Look out for signs of fraudulent messages, emails, and links. They will have simple differences or make uncharacteristic requests. Please report these fraudulent items to your organization’s cyber security team</a:t>
          </a:r>
          <a:r>
            <a:rPr lang="en-US" sz="1500" kern="1200" dirty="0"/>
            <a:t>.</a:t>
          </a:r>
        </a:p>
      </dsp:txBody>
      <dsp:txXfrm>
        <a:off x="1541426" y="4680941"/>
        <a:ext cx="6165706" cy="1471101"/>
      </dsp:txXfrm>
    </dsp:sp>
    <dsp:sp modelId="{1F2752F9-B739-4B9E-9C1E-7DD2BA081BCB}">
      <dsp:nvSpPr>
        <dsp:cNvPr id="0" name=""/>
        <dsp:cNvSpPr/>
      </dsp:nvSpPr>
      <dsp:spPr>
        <a:xfrm>
          <a:off x="0" y="4680941"/>
          <a:ext cx="1541426" cy="1471101"/>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81567" tIns="145312" rIns="81567" bIns="145312" numCol="1" spcCol="1270" anchor="ctr" anchorCtr="0">
          <a:noAutofit/>
        </a:bodyPr>
        <a:lstStyle/>
        <a:p>
          <a:pPr marL="0" lvl="0" indent="0" algn="ctr" defTabSz="1244600">
            <a:lnSpc>
              <a:spcPct val="90000"/>
            </a:lnSpc>
            <a:spcBef>
              <a:spcPct val="0"/>
            </a:spcBef>
            <a:spcAft>
              <a:spcPct val="35000"/>
            </a:spcAft>
            <a:buNone/>
          </a:pPr>
          <a:r>
            <a:rPr lang="en-US" sz="2800" kern="1200" dirty="0"/>
            <a:t>Phishing</a:t>
          </a:r>
        </a:p>
      </dsp:txBody>
      <dsp:txXfrm>
        <a:off x="0" y="4680941"/>
        <a:ext cx="1541426" cy="14711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3A077-AFE2-4B23-A18C-94F7AB19AF76}">
      <dsp:nvSpPr>
        <dsp:cNvPr id="0" name=""/>
        <dsp:cNvSpPr/>
      </dsp:nvSpPr>
      <dsp:spPr>
        <a:xfrm rot="5400000">
          <a:off x="6991178" y="-3201225"/>
          <a:ext cx="982688" cy="7390684"/>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Regularly audit procedures and policies to ensure that security is improving with the industry. It is important to continually review your policies and procedures for flaws.</a:t>
          </a:r>
        </a:p>
      </dsp:txBody>
      <dsp:txXfrm rot="-5400000">
        <a:off x="3787181" y="50743"/>
        <a:ext cx="7342713" cy="886746"/>
      </dsp:txXfrm>
    </dsp:sp>
    <dsp:sp modelId="{FDEFD13A-CB56-47C4-8126-1513CA41733A}">
      <dsp:nvSpPr>
        <dsp:cNvPr id="0" name=""/>
        <dsp:cNvSpPr/>
      </dsp:nvSpPr>
      <dsp:spPr>
        <a:xfrm>
          <a:off x="370079" y="20362"/>
          <a:ext cx="3417101" cy="94750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Audit</a:t>
          </a:r>
        </a:p>
      </dsp:txBody>
      <dsp:txXfrm>
        <a:off x="416333" y="66616"/>
        <a:ext cx="3324593" cy="855000"/>
      </dsp:txXfrm>
    </dsp:sp>
    <dsp:sp modelId="{672B96CF-10E8-406A-BD1D-3BBE171C9E67}">
      <dsp:nvSpPr>
        <dsp:cNvPr id="0" name=""/>
        <dsp:cNvSpPr/>
      </dsp:nvSpPr>
      <dsp:spPr>
        <a:xfrm rot="5400000">
          <a:off x="6970059" y="-2141481"/>
          <a:ext cx="982688" cy="7390684"/>
        </a:xfrm>
        <a:prstGeom prst="round2Same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Practice secure coding techniques such as input validation, error handling, code analysis tools, and create secure coding frameworks that fit the requirements of your organization.</a:t>
          </a:r>
        </a:p>
      </dsp:txBody>
      <dsp:txXfrm rot="-5400000">
        <a:off x="3766062" y="1110487"/>
        <a:ext cx="7342713" cy="886746"/>
      </dsp:txXfrm>
    </dsp:sp>
    <dsp:sp modelId="{B52C26CC-9A2E-4DF2-B649-1E02A488519D}">
      <dsp:nvSpPr>
        <dsp:cNvPr id="0" name=""/>
        <dsp:cNvSpPr/>
      </dsp:nvSpPr>
      <dsp:spPr>
        <a:xfrm>
          <a:off x="370079" y="1046878"/>
          <a:ext cx="3395982" cy="1013962"/>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Secure</a:t>
          </a:r>
        </a:p>
      </dsp:txBody>
      <dsp:txXfrm>
        <a:off x="419577" y="1096376"/>
        <a:ext cx="3296986" cy="914966"/>
      </dsp:txXfrm>
    </dsp:sp>
    <dsp:sp modelId="{34D26DF5-10DD-4ED0-B7C4-660636A8069F}">
      <dsp:nvSpPr>
        <dsp:cNvPr id="0" name=""/>
        <dsp:cNvSpPr/>
      </dsp:nvSpPr>
      <dsp:spPr>
        <a:xfrm rot="5400000">
          <a:off x="6949605" y="-1061249"/>
          <a:ext cx="982688" cy="7390684"/>
        </a:xfrm>
        <a:prstGeom prst="round2Same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Regularly conduct vulnerability assessments and perform security exercises like penetration testing to ensure that exploits are discovered and addressed.</a:t>
          </a:r>
        </a:p>
      </dsp:txBody>
      <dsp:txXfrm rot="-5400000">
        <a:off x="3745608" y="2190719"/>
        <a:ext cx="7342713" cy="886746"/>
      </dsp:txXfrm>
    </dsp:sp>
    <dsp:sp modelId="{D6073AC8-1363-4B18-BEAB-26A21646DCA0}">
      <dsp:nvSpPr>
        <dsp:cNvPr id="0" name=""/>
        <dsp:cNvSpPr/>
      </dsp:nvSpPr>
      <dsp:spPr>
        <a:xfrm>
          <a:off x="370079" y="2122259"/>
          <a:ext cx="3375528" cy="1023666"/>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Assess</a:t>
          </a:r>
        </a:p>
      </dsp:txBody>
      <dsp:txXfrm>
        <a:off x="420050" y="2172230"/>
        <a:ext cx="3275586" cy="923724"/>
      </dsp:txXfrm>
    </dsp:sp>
    <dsp:sp modelId="{4564CBDB-204B-4984-ACDC-F53D9DCA9769}">
      <dsp:nvSpPr>
        <dsp:cNvPr id="0" name=""/>
        <dsp:cNvSpPr/>
      </dsp:nvSpPr>
      <dsp:spPr>
        <a:xfrm rot="5400000">
          <a:off x="6949605" y="3346"/>
          <a:ext cx="982688" cy="7390684"/>
        </a:xfrm>
        <a:prstGeom prst="round2Same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Ensure that your organization has good patch management to keep your software and systems updated. It is important to stay up to date because updates contain critical security patches to keep your systems safe.</a:t>
          </a:r>
        </a:p>
      </dsp:txBody>
      <dsp:txXfrm rot="-5400000">
        <a:off x="3745608" y="3255315"/>
        <a:ext cx="7342713" cy="886746"/>
      </dsp:txXfrm>
    </dsp:sp>
    <dsp:sp modelId="{69B28080-DEB4-4D1B-96EE-F50DCAF3A0F1}">
      <dsp:nvSpPr>
        <dsp:cNvPr id="0" name=""/>
        <dsp:cNvSpPr/>
      </dsp:nvSpPr>
      <dsp:spPr>
        <a:xfrm>
          <a:off x="370079" y="3216507"/>
          <a:ext cx="3375528" cy="964361"/>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t>Update</a:t>
          </a:r>
        </a:p>
      </dsp:txBody>
      <dsp:txXfrm>
        <a:off x="417155" y="3263583"/>
        <a:ext cx="3281376" cy="8702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3154-2265-5CEB-3F4B-875BE69E81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E834AF-99C9-7DA2-D6DC-B2E93EB63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1BE6BA-225F-3C3A-7959-5ED060B052BE}"/>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5" name="Footer Placeholder 4">
            <a:extLst>
              <a:ext uri="{FF2B5EF4-FFF2-40B4-BE49-F238E27FC236}">
                <a16:creationId xmlns:a16="http://schemas.microsoft.com/office/drawing/2014/main" id="{1E0CEA3B-1612-0924-5503-49B14FD9A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9FA91-7C0F-F12B-0A91-6495B91CB05E}"/>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340650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207A-216A-449E-1534-54F21E77F3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C06070-5E4C-B76B-2DD9-3A2777C200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B8BB5-F822-062D-06CD-1AB21826C8F7}"/>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5" name="Footer Placeholder 4">
            <a:extLst>
              <a:ext uri="{FF2B5EF4-FFF2-40B4-BE49-F238E27FC236}">
                <a16:creationId xmlns:a16="http://schemas.microsoft.com/office/drawing/2014/main" id="{8832B578-892F-9336-9B19-C1FC58424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89ACD-8D06-1096-DDD0-0387EE6026E0}"/>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369339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6CCA08-3822-91E1-471F-A864FD58A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96AC5B-E18C-E8B6-4E7B-548FB86DE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5F5EF-565C-2979-2CF1-3D179FDCE24E}"/>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5" name="Footer Placeholder 4">
            <a:extLst>
              <a:ext uri="{FF2B5EF4-FFF2-40B4-BE49-F238E27FC236}">
                <a16:creationId xmlns:a16="http://schemas.microsoft.com/office/drawing/2014/main" id="{45A118FC-3457-4B27-E5F6-89A8CD8E2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4AB99-8381-039F-B0BF-D8F856DF4D87}"/>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222922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B42F-E220-8870-80FF-6C554AD25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79C4DC-4422-9014-D732-C7F56689C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FB9D7-9F08-DE44-AD5A-A29527812C87}"/>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5" name="Footer Placeholder 4">
            <a:extLst>
              <a:ext uri="{FF2B5EF4-FFF2-40B4-BE49-F238E27FC236}">
                <a16:creationId xmlns:a16="http://schemas.microsoft.com/office/drawing/2014/main" id="{9ADE8699-5AAE-8594-7AD4-A121A8855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47C4F-5A14-8FDC-4557-952D2A26D19D}"/>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58773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76FC-F388-440A-4208-9D722E4CBD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EC77B5-EBCF-08D8-4F67-494C5CD543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F0D8EB-51FF-0652-8D19-FAD6ED264941}"/>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5" name="Footer Placeholder 4">
            <a:extLst>
              <a:ext uri="{FF2B5EF4-FFF2-40B4-BE49-F238E27FC236}">
                <a16:creationId xmlns:a16="http://schemas.microsoft.com/office/drawing/2014/main" id="{AE48AF3E-7E80-D949-C9DF-26E49CFDF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F98B6-02C8-7BBB-7201-A1F02FD239CA}"/>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369328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8B8E-BB07-063D-4D04-CE6DFED67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5D9749-A792-AA20-4369-57CA6DA3F3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B67953-27A5-7BA0-5820-69641CFDCD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188D8-70A0-7FF6-2C45-7F8AD6B482BE}"/>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6" name="Footer Placeholder 5">
            <a:extLst>
              <a:ext uri="{FF2B5EF4-FFF2-40B4-BE49-F238E27FC236}">
                <a16:creationId xmlns:a16="http://schemas.microsoft.com/office/drawing/2014/main" id="{F50E0E97-C622-AA06-0AAC-72320C37C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20243-BCF8-C912-198A-4518A721D520}"/>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28870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EBFE-7AF7-6AE9-2A30-BE1F5199A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F261C-8FD0-9B85-AC6B-895053D9F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16A3E5-A3D2-18C4-8627-43B578F4B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BEE093-5822-3600-55C9-BAF0E1465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6B0D0-ED95-D2CB-A73B-37FA3629D4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57A0B2-8E52-0A09-CE6B-5C66A39E54C9}"/>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8" name="Footer Placeholder 7">
            <a:extLst>
              <a:ext uri="{FF2B5EF4-FFF2-40B4-BE49-F238E27FC236}">
                <a16:creationId xmlns:a16="http://schemas.microsoft.com/office/drawing/2014/main" id="{9B425FD4-F107-DC2A-41A9-5387E24E4E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FD59CF-1445-321F-39EA-6ACF439C7D40}"/>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40224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6472-F7EC-F747-9E30-1656B3E455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E9AC8B-B7B3-3638-B25C-5876C98291CC}"/>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4" name="Footer Placeholder 3">
            <a:extLst>
              <a:ext uri="{FF2B5EF4-FFF2-40B4-BE49-F238E27FC236}">
                <a16:creationId xmlns:a16="http://schemas.microsoft.com/office/drawing/2014/main" id="{76B5D100-9AFE-3933-509A-7AB664F480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28A111-C3CE-CFE6-9AB3-4D94049DDAA9}"/>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282003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FDC85-473F-C014-1DCE-1267A83DA7E6}"/>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3" name="Footer Placeholder 2">
            <a:extLst>
              <a:ext uri="{FF2B5EF4-FFF2-40B4-BE49-F238E27FC236}">
                <a16:creationId xmlns:a16="http://schemas.microsoft.com/office/drawing/2014/main" id="{A2694713-8962-642D-30D3-3546A6B19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F001-3AB2-0D37-E5C4-002A60CEB07F}"/>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49272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E998-F305-DA47-25A9-98DF67366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23FDA1-C405-FDA1-7664-5C00A4E84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21AF56-BEC0-05F6-0C7B-6CA1CF604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A22FE5-0E30-B859-448F-5C7C84B81017}"/>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6" name="Footer Placeholder 5">
            <a:extLst>
              <a:ext uri="{FF2B5EF4-FFF2-40B4-BE49-F238E27FC236}">
                <a16:creationId xmlns:a16="http://schemas.microsoft.com/office/drawing/2014/main" id="{9721D69B-5E72-54A3-9B98-AF2B878E0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F87E5-B38E-5C0A-D719-B120A7584478}"/>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334636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4A81-F532-A3B7-9BD6-C3DFA61B1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A7304-1794-A9FD-AD55-D7906E8288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4C807-6DD5-4B90-7483-9ECC7CE7E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84F68-3414-76C7-9E76-D31B6DAFFB51}"/>
              </a:ext>
            </a:extLst>
          </p:cNvPr>
          <p:cNvSpPr>
            <a:spLocks noGrp="1"/>
          </p:cNvSpPr>
          <p:nvPr>
            <p:ph type="dt" sz="half" idx="10"/>
          </p:nvPr>
        </p:nvSpPr>
        <p:spPr/>
        <p:txBody>
          <a:bodyPr/>
          <a:lstStyle/>
          <a:p>
            <a:fld id="{ED328FC0-19CA-43DA-A188-F6D6B3FEB26E}" type="datetimeFigureOut">
              <a:rPr lang="en-US" smtClean="0"/>
              <a:t>9/28/2024</a:t>
            </a:fld>
            <a:endParaRPr lang="en-US"/>
          </a:p>
        </p:txBody>
      </p:sp>
      <p:sp>
        <p:nvSpPr>
          <p:cNvPr id="6" name="Footer Placeholder 5">
            <a:extLst>
              <a:ext uri="{FF2B5EF4-FFF2-40B4-BE49-F238E27FC236}">
                <a16:creationId xmlns:a16="http://schemas.microsoft.com/office/drawing/2014/main" id="{6FF7CAF3-7E12-71F2-7E4D-E7A4FAC04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C53D0-BFED-6056-386C-88C85B2304EE}"/>
              </a:ext>
            </a:extLst>
          </p:cNvPr>
          <p:cNvSpPr>
            <a:spLocks noGrp="1"/>
          </p:cNvSpPr>
          <p:nvPr>
            <p:ph type="sldNum" sz="quarter" idx="12"/>
          </p:nvPr>
        </p:nvSpPr>
        <p:spPr/>
        <p:txBody>
          <a:bodyPr/>
          <a:lstStyle/>
          <a:p>
            <a:fld id="{FA7A6BF0-C610-43A3-9845-8569FCD37798}" type="slidenum">
              <a:rPr lang="en-US" smtClean="0"/>
              <a:t>‹#›</a:t>
            </a:fld>
            <a:endParaRPr lang="en-US"/>
          </a:p>
        </p:txBody>
      </p:sp>
    </p:spTree>
    <p:extLst>
      <p:ext uri="{BB962C8B-B14F-4D97-AF65-F5344CB8AC3E}">
        <p14:creationId xmlns:p14="http://schemas.microsoft.com/office/powerpoint/2010/main" val="298553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78E33-EF14-33AB-D3B8-692EF1C19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57BD61-70A6-3EED-6E71-064C0409F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76E69-BA12-3164-A44C-F51046832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328FC0-19CA-43DA-A188-F6D6B3FEB26E}" type="datetimeFigureOut">
              <a:rPr lang="en-US" smtClean="0"/>
              <a:t>9/28/2024</a:t>
            </a:fld>
            <a:endParaRPr lang="en-US"/>
          </a:p>
        </p:txBody>
      </p:sp>
      <p:sp>
        <p:nvSpPr>
          <p:cNvPr id="5" name="Footer Placeholder 4">
            <a:extLst>
              <a:ext uri="{FF2B5EF4-FFF2-40B4-BE49-F238E27FC236}">
                <a16:creationId xmlns:a16="http://schemas.microsoft.com/office/drawing/2014/main" id="{8E728E30-717C-2D34-3FB8-79D1DF2D6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D204F7-B85A-B291-AD92-FCBB1E5FC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7A6BF0-C610-43A3-9845-8569FCD37798}" type="slidenum">
              <a:rPr lang="en-US" smtClean="0"/>
              <a:t>‹#›</a:t>
            </a:fld>
            <a:endParaRPr lang="en-US"/>
          </a:p>
        </p:txBody>
      </p:sp>
    </p:spTree>
    <p:extLst>
      <p:ext uri="{BB962C8B-B14F-4D97-AF65-F5344CB8AC3E}">
        <p14:creationId xmlns:p14="http://schemas.microsoft.com/office/powerpoint/2010/main" val="322715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martermsp.com/3-worst-data-breaches-time-" TargetMode="External"/><Relationship Id="rId2" Type="http://schemas.openxmlformats.org/officeDocument/2006/relationships/hyperlink" Target="https://doi.org/10.4018/978-1-7998-1558-7.ch004" TargetMode="External"/><Relationship Id="rId1" Type="http://schemas.openxmlformats.org/officeDocument/2006/relationships/slideLayout" Target="../slideLayouts/slideLayout2.xml"/><Relationship Id="rId4" Type="http://schemas.openxmlformats.org/officeDocument/2006/relationships/hyperlink" Target="https://hbr.org/2023/0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0" name="Rectangle 25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5" name="Picture 254" descr="Transparent padlock">
            <a:extLst>
              <a:ext uri="{FF2B5EF4-FFF2-40B4-BE49-F238E27FC236}">
                <a16:creationId xmlns:a16="http://schemas.microsoft.com/office/drawing/2014/main" id="{225B6049-937C-7B98-53EF-34199EAEA11B}"/>
              </a:ext>
            </a:extLst>
          </p:cNvPr>
          <p:cNvPicPr>
            <a:picLocks noChangeAspect="1"/>
          </p:cNvPicPr>
          <p:nvPr/>
        </p:nvPicPr>
        <p:blipFill>
          <a:blip r:embed="rId2"/>
          <a:srcRect r="7648" b="2"/>
          <a:stretch/>
        </p:blipFill>
        <p:spPr>
          <a:xfrm>
            <a:off x="2522358" y="10"/>
            <a:ext cx="9669642" cy="6857990"/>
          </a:xfrm>
          <a:prstGeom prst="rect">
            <a:avLst/>
          </a:prstGeom>
        </p:spPr>
      </p:pic>
      <p:sp>
        <p:nvSpPr>
          <p:cNvPr id="262" name="Rectangle 26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6C358E-2C01-FC54-8102-E19CB3667705}"/>
              </a:ext>
            </a:extLst>
          </p:cNvPr>
          <p:cNvSpPr>
            <a:spLocks noGrp="1"/>
          </p:cNvSpPr>
          <p:nvPr>
            <p:ph type="ctrTitle"/>
          </p:nvPr>
        </p:nvSpPr>
        <p:spPr>
          <a:xfrm>
            <a:off x="952228" y="743447"/>
            <a:ext cx="3973385" cy="3692028"/>
          </a:xfrm>
          <a:noFill/>
        </p:spPr>
        <p:txBody>
          <a:bodyPr>
            <a:normAutofit/>
          </a:bodyPr>
          <a:lstStyle/>
          <a:p>
            <a:pPr algn="l"/>
            <a:r>
              <a:rPr lang="en-US" sz="5200"/>
              <a:t>Learning Software Security</a:t>
            </a:r>
          </a:p>
        </p:txBody>
      </p:sp>
      <p:sp>
        <p:nvSpPr>
          <p:cNvPr id="3" name="Subtitle 2">
            <a:extLst>
              <a:ext uri="{FF2B5EF4-FFF2-40B4-BE49-F238E27FC236}">
                <a16:creationId xmlns:a16="http://schemas.microsoft.com/office/drawing/2014/main" id="{10F1B1A8-9140-849C-FB29-346CEECCAE7F}"/>
              </a:ext>
            </a:extLst>
          </p:cNvPr>
          <p:cNvSpPr>
            <a:spLocks noGrp="1"/>
          </p:cNvSpPr>
          <p:nvPr>
            <p:ph type="subTitle" idx="1"/>
          </p:nvPr>
        </p:nvSpPr>
        <p:spPr>
          <a:xfrm>
            <a:off x="952229" y="4629234"/>
            <a:ext cx="3973386" cy="1485319"/>
          </a:xfrm>
          <a:noFill/>
        </p:spPr>
        <p:txBody>
          <a:bodyPr>
            <a:normAutofit/>
          </a:bodyPr>
          <a:lstStyle/>
          <a:p>
            <a:pPr algn="l"/>
            <a:r>
              <a:rPr lang="en-US"/>
              <a:t>Larry Baucum</a:t>
            </a:r>
          </a:p>
          <a:p>
            <a:pPr algn="l"/>
            <a:r>
              <a:rPr lang="en-US"/>
              <a:t>9/28/2024</a:t>
            </a:r>
          </a:p>
          <a:p>
            <a:pPr algn="l"/>
            <a:r>
              <a:rPr lang="en-US"/>
              <a:t>CTEC 450</a:t>
            </a:r>
          </a:p>
        </p:txBody>
      </p:sp>
    </p:spTree>
    <p:extLst>
      <p:ext uri="{BB962C8B-B14F-4D97-AF65-F5344CB8AC3E}">
        <p14:creationId xmlns:p14="http://schemas.microsoft.com/office/powerpoint/2010/main" val="314848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F92A-1BB6-B5F6-A9DD-D641D38920C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AAEA14-0792-7CAF-15C2-4457E3424222}"/>
              </a:ext>
            </a:extLst>
          </p:cNvPr>
          <p:cNvSpPr>
            <a:spLocks noGrp="1"/>
          </p:cNvSpPr>
          <p:nvPr>
            <p:ph idx="1"/>
          </p:nvPr>
        </p:nvSpPr>
        <p:spPr/>
        <p:txBody>
          <a:bodyPr>
            <a:normAutofit/>
          </a:bodyPr>
          <a:lstStyle/>
          <a:p>
            <a:pPr marL="0" indent="0">
              <a:buNone/>
            </a:pPr>
            <a:r>
              <a:rPr lang="en-US" sz="1200" b="0" i="0" dirty="0">
                <a:solidFill>
                  <a:srgbClr val="111111"/>
                </a:solidFill>
                <a:effectLst/>
                <a:latin typeface="Times New Roman" panose="02020603050405020304" pitchFamily="18" charset="0"/>
                <a:cs typeface="Times New Roman" panose="02020603050405020304" pitchFamily="18" charset="0"/>
              </a:rPr>
              <a:t>Pandey, A., Tripathi, A., Kapil, G., Singh, V., Khan, W., Agrawal, A., Kumar, R., &amp; Khan, R. (2020). Trends in malware attacks: Identification and mitigation strategies. 	In </a:t>
            </a:r>
            <a:r>
              <a:rPr lang="en-US" sz="1200" b="0" i="1" dirty="0">
                <a:solidFill>
                  <a:srgbClr val="111111"/>
                </a:solidFill>
                <a:effectLst/>
                <a:latin typeface="Times New Roman" panose="02020603050405020304" pitchFamily="18" charset="0"/>
                <a:cs typeface="Times New Roman" panose="02020603050405020304" pitchFamily="18" charset="0"/>
              </a:rPr>
              <a:t>Cybersecurity and Secure 	Information Systems</a:t>
            </a:r>
            <a:r>
              <a:rPr lang="en-US" sz="1200" b="0" i="0" dirty="0">
                <a:solidFill>
                  <a:srgbClr val="111111"/>
                </a:solidFill>
                <a:effectLst/>
                <a:latin typeface="Times New Roman" panose="02020603050405020304" pitchFamily="18" charset="0"/>
                <a:cs typeface="Times New Roman" panose="02020603050405020304" pitchFamily="18" charset="0"/>
              </a:rPr>
              <a:t> (pp. 67-89). IGI Global. </a:t>
            </a:r>
            <a:r>
              <a:rPr lang="en-US" sz="1200" b="0" i="0" dirty="0">
                <a:solidFill>
                  <a:srgbClr val="111111"/>
                </a:solidFill>
                <a:effectLst/>
                <a:latin typeface="Times New Roman" panose="02020603050405020304" pitchFamily="18" charset="0"/>
                <a:cs typeface="Times New Roman" panose="02020603050405020304" pitchFamily="18" charset="0"/>
                <a:hlinkClick r:id="rId2"/>
              </a:rPr>
              <a:t>https://doi.org/10.4018/978-1-7998-1558-7.ch004</a:t>
            </a:r>
            <a:endParaRPr lang="en-US" sz="1200" b="0" i="0" dirty="0">
              <a:solidFill>
                <a:srgbClr val="111111"/>
              </a:solidFill>
              <a:effectLst/>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Fortinet. (n.d.). Top 20 most common types of cyber attacks. https://www.fortinet.com/resources/cyberglossary/types-of-cyber-attacks </a:t>
            </a:r>
          </a:p>
          <a:p>
            <a:pPr marL="0" indent="0">
              <a:buNone/>
            </a:pPr>
            <a:r>
              <a:rPr lang="en-US" sz="1200" dirty="0">
                <a:latin typeface="Times New Roman" panose="02020603050405020304" pitchFamily="18" charset="0"/>
                <a:cs typeface="Times New Roman" panose="02020603050405020304" pitchFamily="18" charset="0"/>
              </a:rPr>
              <a:t>Constantin, L. (n.d.). Facebook hit by XSS Worm - </a:t>
            </a:r>
            <a:r>
              <a:rPr lang="en-US" sz="1200" dirty="0" err="1">
                <a:latin typeface="Times New Roman" panose="02020603050405020304" pitchFamily="18" charset="0"/>
                <a:cs typeface="Times New Roman" panose="02020603050405020304" pitchFamily="18" charset="0"/>
              </a:rPr>
              <a:t>Softpedia</a:t>
            </a:r>
            <a:r>
              <a:rPr lang="en-US" sz="1200" dirty="0">
                <a:latin typeface="Times New Roman" panose="02020603050405020304" pitchFamily="18" charset="0"/>
                <a:cs typeface="Times New Roman" panose="02020603050405020304" pitchFamily="18" charset="0"/>
              </a:rPr>
              <a:t> News. https://news.softpedia.com/news/Facebook-Hit-by-XSS-Worm-192045.shtml </a:t>
            </a:r>
          </a:p>
          <a:p>
            <a:pPr marL="0" indent="0">
              <a:buNone/>
            </a:pPr>
            <a:r>
              <a:rPr lang="en-US" sz="1200" dirty="0" err="1">
                <a:latin typeface="Times New Roman" panose="02020603050405020304" pitchFamily="18" charset="0"/>
                <a:cs typeface="Times New Roman" panose="02020603050405020304" pitchFamily="18" charset="0"/>
              </a:rPr>
              <a:t>Chadran</a:t>
            </a:r>
            <a:r>
              <a:rPr lang="en-US" sz="1200" dirty="0">
                <a:latin typeface="Times New Roman" panose="02020603050405020304" pitchFamily="18" charset="0"/>
                <a:cs typeface="Times New Roman" panose="02020603050405020304" pitchFamily="18" charset="0"/>
              </a:rPr>
              <a:t>, A. (2020, July 13). The 3 worst data breaches of All Time (and the lessons learned). Smarter MSP. </a:t>
            </a:r>
            <a:r>
              <a:rPr lang="en-US" sz="1200" dirty="0">
                <a:latin typeface="Times New Roman" panose="02020603050405020304" pitchFamily="18" charset="0"/>
                <a:cs typeface="Times New Roman" panose="02020603050405020304" pitchFamily="18" charset="0"/>
                <a:hlinkClick r:id="rId3"/>
              </a:rPr>
              <a:t>https://smartermsp.com/3-worst-data-breaches-time-</a:t>
            </a:r>
            <a:r>
              <a:rPr lang="en-US" sz="1200" dirty="0">
                <a:latin typeface="Times New Roman" panose="02020603050405020304" pitchFamily="18" charset="0"/>
                <a:cs typeface="Times New Roman" panose="02020603050405020304" pitchFamily="18" charset="0"/>
              </a:rPr>
              <a:t>	learned/ </a:t>
            </a:r>
          </a:p>
          <a:p>
            <a:pPr marL="0" indent="0">
              <a:buNone/>
            </a:pPr>
            <a:r>
              <a:rPr lang="en-US" sz="1200" dirty="0">
                <a:latin typeface="Times New Roman" panose="02020603050405020304" pitchFamily="18" charset="0"/>
                <a:cs typeface="Times New Roman" panose="02020603050405020304" pitchFamily="18" charset="0"/>
              </a:rPr>
              <a:t>Cloudflare. (n.d.). What was the WannaCry ransomware attack? | </a:t>
            </a:r>
            <a:r>
              <a:rPr lang="en-US" sz="1200" dirty="0" err="1">
                <a:latin typeface="Times New Roman" panose="02020603050405020304" pitchFamily="18" charset="0"/>
                <a:cs typeface="Times New Roman" panose="02020603050405020304" pitchFamily="18" charset="0"/>
              </a:rPr>
              <a:t>cloudflare</a:t>
            </a:r>
            <a:r>
              <a:rPr lang="en-US" sz="1200" dirty="0">
                <a:latin typeface="Times New Roman" panose="02020603050405020304" pitchFamily="18" charset="0"/>
                <a:cs typeface="Times New Roman" panose="02020603050405020304" pitchFamily="18" charset="0"/>
              </a:rPr>
              <a:t>. https://www.cloudflare.com/learning/security/ransomware/wannacry-ransomware/ </a:t>
            </a:r>
          </a:p>
          <a:p>
            <a:pPr marL="0" indent="0">
              <a:buNone/>
            </a:pPr>
            <a:r>
              <a:rPr lang="en-US" sz="1200" dirty="0">
                <a:latin typeface="Times New Roman" panose="02020603050405020304" pitchFamily="18" charset="0"/>
                <a:cs typeface="Times New Roman" panose="02020603050405020304" pitchFamily="18" charset="0"/>
              </a:rPr>
              <a:t>Wang, X., </a:t>
            </a:r>
            <a:r>
              <a:rPr lang="en-US" sz="1200" dirty="0" err="1">
                <a:latin typeface="Times New Roman" panose="02020603050405020304" pitchFamily="18" charset="0"/>
                <a:cs typeface="Times New Roman" panose="02020603050405020304" pitchFamily="18" charset="0"/>
              </a:rPr>
              <a:t>Madnick</a:t>
            </a:r>
            <a:r>
              <a:rPr lang="en-US" sz="1200" dirty="0">
                <a:latin typeface="Times New Roman" panose="02020603050405020304" pitchFamily="18" charset="0"/>
                <a:cs typeface="Times New Roman" panose="02020603050405020304" pitchFamily="18" charset="0"/>
              </a:rPr>
              <a:t>, S., Wei, W., &amp; Huang, K. (2023, May 4). The devastating business impacts of a cyber breach. Harvard Business Review. 	</a:t>
            </a:r>
            <a:r>
              <a:rPr lang="en-US" sz="1200" dirty="0">
                <a:latin typeface="Times New Roman" panose="02020603050405020304" pitchFamily="18" charset="0"/>
                <a:cs typeface="Times New Roman" panose="02020603050405020304" pitchFamily="18" charset="0"/>
                <a:hlinkClick r:id="rId4"/>
              </a:rPr>
              <a:t>https://hbr.org/2023/05/</a:t>
            </a:r>
            <a:endParaRPr lang="en-US" sz="1200" dirty="0">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Embroker</a:t>
            </a:r>
            <a:r>
              <a:rPr lang="en-US" sz="1200" dirty="0">
                <a:latin typeface="Times New Roman" panose="02020603050405020304" pitchFamily="18" charset="0"/>
                <a:cs typeface="Times New Roman" panose="02020603050405020304" pitchFamily="18" charset="0"/>
              </a:rPr>
              <a:t>. (2024, January 4). 2024 must-know cyber attack statistics and Trends. https://www.embroker.com/blog/cyber-attack-statistics/ </a:t>
            </a:r>
          </a:p>
        </p:txBody>
      </p:sp>
    </p:spTree>
    <p:extLst>
      <p:ext uri="{BB962C8B-B14F-4D97-AF65-F5344CB8AC3E}">
        <p14:creationId xmlns:p14="http://schemas.microsoft.com/office/powerpoint/2010/main" val="177569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4ADBC-9375-6B1C-AD5E-AC78F4C88FCD}"/>
              </a:ext>
            </a:extLst>
          </p:cNvPr>
          <p:cNvSpPr>
            <a:spLocks noGrp="1"/>
          </p:cNvSpPr>
          <p:nvPr>
            <p:ph type="title"/>
          </p:nvPr>
        </p:nvSpPr>
        <p:spPr>
          <a:xfrm>
            <a:off x="793662" y="386930"/>
            <a:ext cx="10066122" cy="1298448"/>
          </a:xfrm>
        </p:spPr>
        <p:txBody>
          <a:bodyPr anchor="b">
            <a:normAutofit/>
          </a:bodyPr>
          <a:lstStyle/>
          <a:p>
            <a:r>
              <a:rPr lang="en-US" sz="4800"/>
              <a:t>What is Software Security?</a:t>
            </a:r>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6FFC22-DE12-625E-8344-C4E3294B66E1}"/>
              </a:ext>
            </a:extLst>
          </p:cNvPr>
          <p:cNvSpPr>
            <a:spLocks noGrp="1"/>
          </p:cNvSpPr>
          <p:nvPr>
            <p:ph idx="1"/>
          </p:nvPr>
        </p:nvSpPr>
        <p:spPr>
          <a:xfrm>
            <a:off x="0" y="2203078"/>
            <a:ext cx="6629547" cy="4267991"/>
          </a:xfrm>
        </p:spPr>
        <p:txBody>
          <a:bodyPr anchor="ctr">
            <a:normAutofit/>
          </a:bodyPr>
          <a:lstStyle/>
          <a:p>
            <a:r>
              <a:rPr lang="en-US" sz="1600" dirty="0"/>
              <a:t>Software security is the methods, procedures, and practices applied during the software development life cycle to protect software from attacks (</a:t>
            </a:r>
            <a:r>
              <a:rPr lang="en-US" sz="1600" dirty="0" err="1"/>
              <a:t>Crowstrike</a:t>
            </a:r>
            <a:r>
              <a:rPr lang="en-US" sz="1600" dirty="0"/>
              <a:t>, 2023).</a:t>
            </a:r>
          </a:p>
          <a:p>
            <a:r>
              <a:rPr lang="en-US" sz="1600" dirty="0"/>
              <a:t>The importance of software security is massive because having vulnerabilities in your software can lead to breaches that compromise critical data and damage the operational functions of the organization that uses your software.</a:t>
            </a:r>
          </a:p>
          <a:p>
            <a:r>
              <a:rPr lang="en-US" sz="1600" dirty="0"/>
              <a:t>If your software is known for being easy to breach you will lose your reputation in the industry and organizations will not do business with you.</a:t>
            </a:r>
          </a:p>
        </p:txBody>
      </p:sp>
      <p:pic>
        <p:nvPicPr>
          <p:cNvPr id="33" name="Graphic 32" descr="Laptop Secure">
            <a:extLst>
              <a:ext uri="{FF2B5EF4-FFF2-40B4-BE49-F238E27FC236}">
                <a16:creationId xmlns:a16="http://schemas.microsoft.com/office/drawing/2014/main" id="{6B9723F9-E90A-81A2-8D37-46AD4C891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34" name="Rectangle 3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68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3" name="Rectangle 108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61A05-78A3-9ED6-5ACF-8564F1938E5C}"/>
              </a:ext>
            </a:extLst>
          </p:cNvPr>
          <p:cNvSpPr>
            <a:spLocks noGrp="1"/>
          </p:cNvSpPr>
          <p:nvPr>
            <p:ph type="title"/>
          </p:nvPr>
        </p:nvSpPr>
        <p:spPr>
          <a:xfrm>
            <a:off x="793662" y="386930"/>
            <a:ext cx="10066122" cy="1298448"/>
          </a:xfrm>
        </p:spPr>
        <p:txBody>
          <a:bodyPr anchor="b">
            <a:normAutofit/>
          </a:bodyPr>
          <a:lstStyle/>
          <a:p>
            <a:r>
              <a:rPr lang="en-US" sz="4800"/>
              <a:t>Software Vulnerabilities</a:t>
            </a:r>
          </a:p>
        </p:txBody>
      </p:sp>
      <p:sp>
        <p:nvSpPr>
          <p:cNvPr id="1085" name="Rectangle 108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108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15F18B-3CF7-5956-66B4-908825CCA0C3}"/>
              </a:ext>
            </a:extLst>
          </p:cNvPr>
          <p:cNvSpPr>
            <a:spLocks noGrp="1"/>
          </p:cNvSpPr>
          <p:nvPr>
            <p:ph idx="1"/>
          </p:nvPr>
        </p:nvSpPr>
        <p:spPr>
          <a:xfrm>
            <a:off x="78658" y="2599509"/>
            <a:ext cx="5245901" cy="3639450"/>
          </a:xfrm>
        </p:spPr>
        <p:txBody>
          <a:bodyPr anchor="ctr">
            <a:normAutofit/>
          </a:bodyPr>
          <a:lstStyle/>
          <a:p>
            <a:r>
              <a:rPr lang="en-US" sz="1700" dirty="0"/>
              <a:t> Cross-site scripting (XSS) attacks have users click something in a website that activates scripts that cause unintended actions by the user (Fortinet, 2024).</a:t>
            </a:r>
          </a:p>
          <a:p>
            <a:r>
              <a:rPr lang="en-US" sz="1700" dirty="0"/>
              <a:t>Ransomware attacks encrypt a user’s machine until a ransom is paid. The user unknowingly downloads the malware and the malware exploits software vulnerabilities to lock down the system (Fortinet, 2024).</a:t>
            </a:r>
          </a:p>
          <a:p>
            <a:r>
              <a:rPr lang="en-US" sz="1700" dirty="0"/>
              <a:t>SQL Injection attacks inject a command into an SQL query and has the database server run the command to breach the database (Fortinet, 2024).</a:t>
            </a:r>
          </a:p>
          <a:p>
            <a:endParaRPr lang="en-US" sz="1700" dirty="0"/>
          </a:p>
        </p:txBody>
      </p:sp>
      <p:pic>
        <p:nvPicPr>
          <p:cNvPr id="1026" name="Picture 2" descr="Graphical Representation of attacks in recent years | Download Scientific  Diagram">
            <a:extLst>
              <a:ext uri="{FF2B5EF4-FFF2-40B4-BE49-F238E27FC236}">
                <a16:creationId xmlns:a16="http://schemas.microsoft.com/office/drawing/2014/main" id="{7D44BC30-8CCE-B61C-FF9F-553BF4EDF5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623608"/>
            <a:ext cx="5150277" cy="3435537"/>
          </a:xfrm>
          <a:prstGeom prst="rect">
            <a:avLst/>
          </a:prstGeom>
          <a:noFill/>
          <a:extLst>
            <a:ext uri="{909E8E84-426E-40DD-AFC4-6F175D3DCCD1}">
              <a14:hiddenFill xmlns:a14="http://schemas.microsoft.com/office/drawing/2010/main">
                <a:solidFill>
                  <a:srgbClr val="FFFFFF"/>
                </a:solidFill>
              </a14:hiddenFill>
            </a:ext>
          </a:extLst>
        </p:spPr>
      </p:pic>
      <p:sp>
        <p:nvSpPr>
          <p:cNvPr id="1089" name="Rectangle 108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147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EE18-7E28-5437-7649-3588D5CFB69C}"/>
              </a:ext>
            </a:extLst>
          </p:cNvPr>
          <p:cNvSpPr>
            <a:spLocks noGrp="1"/>
          </p:cNvSpPr>
          <p:nvPr>
            <p:ph type="title"/>
          </p:nvPr>
        </p:nvSpPr>
        <p:spPr/>
        <p:txBody>
          <a:bodyPr/>
          <a:lstStyle/>
          <a:p>
            <a:r>
              <a:rPr lang="en-US"/>
              <a:t>Real World Attacks</a:t>
            </a:r>
            <a:endParaRPr lang="en-US" dirty="0"/>
          </a:p>
        </p:txBody>
      </p:sp>
      <p:graphicFrame>
        <p:nvGraphicFramePr>
          <p:cNvPr id="42" name="Content Placeholder 2">
            <a:extLst>
              <a:ext uri="{FF2B5EF4-FFF2-40B4-BE49-F238E27FC236}">
                <a16:creationId xmlns:a16="http://schemas.microsoft.com/office/drawing/2014/main" id="{C2FAE72D-FF6C-0AA4-2ED7-13D31A2BA210}"/>
              </a:ext>
            </a:extLst>
          </p:cNvPr>
          <p:cNvGraphicFramePr>
            <a:graphicFrameLocks noGrp="1"/>
          </p:cNvGraphicFramePr>
          <p:nvPr>
            <p:ph idx="1"/>
            <p:extLst>
              <p:ext uri="{D42A27DB-BD31-4B8C-83A1-F6EECF244321}">
                <p14:modId xmlns:p14="http://schemas.microsoft.com/office/powerpoint/2010/main" val="37261506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59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CCF91-AD9F-64EE-41AD-4DFB48C59C1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Impact and Cost</a:t>
            </a:r>
            <a:endParaRPr lang="en-US" sz="4000" dirty="0">
              <a:solidFill>
                <a:srgbClr val="FFFFFF"/>
              </a:solidFill>
            </a:endParaRPr>
          </a:p>
        </p:txBody>
      </p:sp>
      <p:graphicFrame>
        <p:nvGraphicFramePr>
          <p:cNvPr id="33" name="Content Placeholder 2">
            <a:extLst>
              <a:ext uri="{FF2B5EF4-FFF2-40B4-BE49-F238E27FC236}">
                <a16:creationId xmlns:a16="http://schemas.microsoft.com/office/drawing/2014/main" id="{CE592792-D248-CF64-6603-A3DC94A7AB2A}"/>
              </a:ext>
            </a:extLst>
          </p:cNvPr>
          <p:cNvGraphicFramePr>
            <a:graphicFrameLocks noGrp="1"/>
          </p:cNvGraphicFramePr>
          <p:nvPr>
            <p:ph idx="1"/>
            <p:extLst>
              <p:ext uri="{D42A27DB-BD31-4B8C-83A1-F6EECF244321}">
                <p14:modId xmlns:p14="http://schemas.microsoft.com/office/powerpoint/2010/main" val="2766340042"/>
              </p:ext>
            </p:extLst>
          </p:nvPr>
        </p:nvGraphicFramePr>
        <p:xfrm>
          <a:off x="4288222" y="750439"/>
          <a:ext cx="7687468" cy="5984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90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87205C-B523-1146-7285-8080EDA83AC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Best Practices: Non-Technical Personnel</a:t>
            </a:r>
          </a:p>
        </p:txBody>
      </p:sp>
      <p:graphicFrame>
        <p:nvGraphicFramePr>
          <p:cNvPr id="21" name="Content Placeholder 2">
            <a:extLst>
              <a:ext uri="{FF2B5EF4-FFF2-40B4-BE49-F238E27FC236}">
                <a16:creationId xmlns:a16="http://schemas.microsoft.com/office/drawing/2014/main" id="{657DB01C-6F69-EB02-A477-91D663D2EFC1}"/>
              </a:ext>
            </a:extLst>
          </p:cNvPr>
          <p:cNvGraphicFramePr>
            <a:graphicFrameLocks noGrp="1"/>
          </p:cNvGraphicFramePr>
          <p:nvPr>
            <p:ph idx="1"/>
            <p:extLst>
              <p:ext uri="{D42A27DB-BD31-4B8C-83A1-F6EECF244321}">
                <p14:modId xmlns:p14="http://schemas.microsoft.com/office/powerpoint/2010/main" val="2030936413"/>
              </p:ext>
            </p:extLst>
          </p:nvPr>
        </p:nvGraphicFramePr>
        <p:xfrm>
          <a:off x="4288221" y="511387"/>
          <a:ext cx="7707133" cy="615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935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C63D38-C2B1-E21E-094D-F9B0FC4B5BA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Best Practices: Technical Personnel</a:t>
            </a:r>
          </a:p>
        </p:txBody>
      </p:sp>
      <p:graphicFrame>
        <p:nvGraphicFramePr>
          <p:cNvPr id="18" name="Content Placeholder 2">
            <a:extLst>
              <a:ext uri="{FF2B5EF4-FFF2-40B4-BE49-F238E27FC236}">
                <a16:creationId xmlns:a16="http://schemas.microsoft.com/office/drawing/2014/main" id="{CE7FD53D-82D1-B1C5-069A-13427DFA31BC}"/>
              </a:ext>
            </a:extLst>
          </p:cNvPr>
          <p:cNvGraphicFramePr>
            <a:graphicFrameLocks noGrp="1"/>
          </p:cNvGraphicFramePr>
          <p:nvPr>
            <p:ph idx="1"/>
            <p:extLst>
              <p:ext uri="{D42A27DB-BD31-4B8C-83A1-F6EECF244321}">
                <p14:modId xmlns:p14="http://schemas.microsoft.com/office/powerpoint/2010/main" val="699568473"/>
              </p:ext>
            </p:extLst>
          </p:nvPr>
        </p:nvGraphicFramePr>
        <p:xfrm>
          <a:off x="644056" y="2112579"/>
          <a:ext cx="11547944"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914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A28E33-4F36-226B-12C9-D6335F6ECFA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Visualize Software Security</a:t>
            </a:r>
          </a:p>
        </p:txBody>
      </p:sp>
      <p:pic>
        <p:nvPicPr>
          <p:cNvPr id="7" name="Picture 6">
            <a:extLst>
              <a:ext uri="{FF2B5EF4-FFF2-40B4-BE49-F238E27FC236}">
                <a16:creationId xmlns:a16="http://schemas.microsoft.com/office/drawing/2014/main" id="{04073795-0B15-641D-B6CF-F0A0FEB680D9}"/>
              </a:ext>
            </a:extLst>
          </p:cNvPr>
          <p:cNvPicPr>
            <a:picLocks noChangeAspect="1"/>
          </p:cNvPicPr>
          <p:nvPr/>
        </p:nvPicPr>
        <p:blipFill>
          <a:blip r:embed="rId2"/>
          <a:stretch>
            <a:fillRect/>
          </a:stretch>
        </p:blipFill>
        <p:spPr>
          <a:xfrm>
            <a:off x="108154" y="2507010"/>
            <a:ext cx="6096000" cy="3997830"/>
          </a:xfrm>
          <a:prstGeom prst="rect">
            <a:avLst/>
          </a:prstGeom>
        </p:spPr>
      </p:pic>
      <p:pic>
        <p:nvPicPr>
          <p:cNvPr id="4" name="Content Placeholder 3">
            <a:extLst>
              <a:ext uri="{FF2B5EF4-FFF2-40B4-BE49-F238E27FC236}">
                <a16:creationId xmlns:a16="http://schemas.microsoft.com/office/drawing/2014/main" id="{A0B2A362-95A8-7722-D782-89A36DA73003}"/>
              </a:ext>
            </a:extLst>
          </p:cNvPr>
          <p:cNvPicPr>
            <a:picLocks noGrp="1" noChangeAspect="1"/>
          </p:cNvPicPr>
          <p:nvPr>
            <p:ph idx="1"/>
          </p:nvPr>
        </p:nvPicPr>
        <p:blipFill>
          <a:blip r:embed="rId3"/>
          <a:stretch>
            <a:fillRect/>
          </a:stretch>
        </p:blipFill>
        <p:spPr>
          <a:xfrm>
            <a:off x="6497114" y="2514461"/>
            <a:ext cx="5586731" cy="3997830"/>
          </a:xfrm>
          <a:prstGeom prst="rect">
            <a:avLst/>
          </a:prstGeom>
        </p:spPr>
      </p:pic>
      <p:sp>
        <p:nvSpPr>
          <p:cNvPr id="9" name="TextBox 8">
            <a:extLst>
              <a:ext uri="{FF2B5EF4-FFF2-40B4-BE49-F238E27FC236}">
                <a16:creationId xmlns:a16="http://schemas.microsoft.com/office/drawing/2014/main" id="{4F8750B2-878E-F8E6-C44E-5D0B8A397867}"/>
              </a:ext>
            </a:extLst>
          </p:cNvPr>
          <p:cNvSpPr txBox="1"/>
          <p:nvPr/>
        </p:nvSpPr>
        <p:spPr>
          <a:xfrm>
            <a:off x="292960" y="1868129"/>
            <a:ext cx="116060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It is important to properly scan for anomalous activity in your system to discover breaches and their sources quickly. Organizations that discover breaches within 30 days save over a million dollars (</a:t>
            </a:r>
            <a:r>
              <a:rPr lang="en-US" dirty="0" err="1"/>
              <a:t>Embroker</a:t>
            </a:r>
            <a:r>
              <a:rPr lang="en-US" dirty="0"/>
              <a:t>, 2024).</a:t>
            </a:r>
          </a:p>
        </p:txBody>
      </p:sp>
      <p:sp>
        <p:nvSpPr>
          <p:cNvPr id="11" name="TextBox 10">
            <a:extLst>
              <a:ext uri="{FF2B5EF4-FFF2-40B4-BE49-F238E27FC236}">
                <a16:creationId xmlns:a16="http://schemas.microsoft.com/office/drawing/2014/main" id="{46A371F3-269E-C1B9-2A7E-F7CBA151B7BB}"/>
              </a:ext>
            </a:extLst>
          </p:cNvPr>
          <p:cNvSpPr txBox="1"/>
          <p:nvPr/>
        </p:nvSpPr>
        <p:spPr>
          <a:xfrm>
            <a:off x="3329898" y="6480582"/>
            <a:ext cx="6096000" cy="369332"/>
          </a:xfrm>
          <a:prstGeom prst="rect">
            <a:avLst/>
          </a:prstGeom>
          <a:noFill/>
        </p:spPr>
        <p:txBody>
          <a:bodyPr wrap="square">
            <a:spAutoFit/>
          </a:bodyPr>
          <a:lstStyle/>
          <a:p>
            <a:r>
              <a:rPr lang="en-US" dirty="0"/>
              <a:t>https://www.embroker.com/blog/cyber-attack-statistics/</a:t>
            </a:r>
          </a:p>
        </p:txBody>
      </p:sp>
    </p:spTree>
    <p:extLst>
      <p:ext uri="{BB962C8B-B14F-4D97-AF65-F5344CB8AC3E}">
        <p14:creationId xmlns:p14="http://schemas.microsoft.com/office/powerpoint/2010/main" val="27467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513F-7DB4-0851-BD35-39D0C63BA685}"/>
              </a:ext>
            </a:extLst>
          </p:cNvPr>
          <p:cNvSpPr>
            <a:spLocks noGrp="1"/>
          </p:cNvSpPr>
          <p:nvPr>
            <p:ph type="title"/>
          </p:nvPr>
        </p:nvSpPr>
        <p:spPr>
          <a:xfrm>
            <a:off x="5868557" y="1138036"/>
            <a:ext cx="5444382" cy="1402470"/>
          </a:xfrm>
        </p:spPr>
        <p:txBody>
          <a:bodyPr anchor="t">
            <a:normAutofit/>
          </a:bodyPr>
          <a:lstStyle/>
          <a:p>
            <a:r>
              <a:rPr lang="en-US" sz="3200"/>
              <a:t>Conclusions</a:t>
            </a:r>
          </a:p>
        </p:txBody>
      </p:sp>
      <p:pic>
        <p:nvPicPr>
          <p:cNvPr id="52" name="Picture 51" descr="Computer script on a screen">
            <a:extLst>
              <a:ext uri="{FF2B5EF4-FFF2-40B4-BE49-F238E27FC236}">
                <a16:creationId xmlns:a16="http://schemas.microsoft.com/office/drawing/2014/main" id="{7E543B2F-AA99-7D5B-990B-B71A7F8EB13F}"/>
              </a:ext>
            </a:extLst>
          </p:cNvPr>
          <p:cNvPicPr>
            <a:picLocks noChangeAspect="1"/>
          </p:cNvPicPr>
          <p:nvPr/>
        </p:nvPicPr>
        <p:blipFill>
          <a:blip r:embed="rId2"/>
          <a:srcRect l="5045" r="44817" b="-1"/>
          <a:stretch/>
        </p:blipFill>
        <p:spPr>
          <a:xfrm>
            <a:off x="-1" y="10"/>
            <a:ext cx="5151179" cy="6857990"/>
          </a:xfrm>
          <a:prstGeom prst="rect">
            <a:avLst/>
          </a:prstGeom>
        </p:spPr>
      </p:pic>
      <p:cxnSp>
        <p:nvCxnSpPr>
          <p:cNvPr id="53" name="Straight Connector 5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62B077-FC3A-DF70-217F-14CBE244F69D}"/>
              </a:ext>
            </a:extLst>
          </p:cNvPr>
          <p:cNvSpPr>
            <a:spLocks noGrp="1"/>
          </p:cNvSpPr>
          <p:nvPr>
            <p:ph idx="1"/>
          </p:nvPr>
        </p:nvSpPr>
        <p:spPr>
          <a:xfrm>
            <a:off x="5868556" y="2015614"/>
            <a:ext cx="6161761" cy="4126770"/>
          </a:xfrm>
        </p:spPr>
        <p:txBody>
          <a:bodyPr>
            <a:normAutofit/>
          </a:bodyPr>
          <a:lstStyle/>
          <a:p>
            <a:pPr marL="0" indent="0">
              <a:buNone/>
            </a:pPr>
            <a:r>
              <a:rPr lang="en-US" sz="1900" dirty="0"/>
              <a:t>In this software security presentation, you should have learned about software security, vulnerabilities, technical and non-technical best practices, various software attacks, and the impacts of data breaches. You should also have an idea of what attacks look like in the real world, what impacts come with those attacks, and how long recovery from an attack can take. Software security is fundamental to organizational security in the era of data. Software containing vulnerabilities can be catastrophic for both the organization using the software and the organization that created the software. </a:t>
            </a:r>
          </a:p>
          <a:p>
            <a:endParaRPr lang="en-US" sz="1900" dirty="0"/>
          </a:p>
        </p:txBody>
      </p:sp>
    </p:spTree>
    <p:extLst>
      <p:ext uri="{BB962C8B-B14F-4D97-AF65-F5344CB8AC3E}">
        <p14:creationId xmlns:p14="http://schemas.microsoft.com/office/powerpoint/2010/main" val="133520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4067</TotalTime>
  <Words>1148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Learning Software Security</vt:lpstr>
      <vt:lpstr>What is Software Security?</vt:lpstr>
      <vt:lpstr>Software Vulnerabilities</vt:lpstr>
      <vt:lpstr>Real World Attacks</vt:lpstr>
      <vt:lpstr>Impact and Cost</vt:lpstr>
      <vt:lpstr>Best Practices: Non-Technical Personnel</vt:lpstr>
      <vt:lpstr>Best Practices: Technical Personnel</vt:lpstr>
      <vt:lpstr>Visualize Software Security</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larry baucum</dc:creator>
  <cp:lastModifiedBy>larry baucum</cp:lastModifiedBy>
  <cp:revision>1</cp:revision>
  <dcterms:created xsi:type="dcterms:W3CDTF">2024-09-25T14:20:38Z</dcterms:created>
  <dcterms:modified xsi:type="dcterms:W3CDTF">2024-09-28T22:12:48Z</dcterms:modified>
</cp:coreProperties>
</file>