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dfff6e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dfff6e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2dfff6ec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2dfff6ec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Control Protocol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25" y="1308075"/>
            <a:ext cx="921300" cy="9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700" y="1308075"/>
            <a:ext cx="921300" cy="9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08000" y="1522150"/>
            <a:ext cx="8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754863" y="613550"/>
            <a:ext cx="35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Transmission Control Protocol</a:t>
            </a:r>
            <a:endParaRPr b="1" sz="1600"/>
          </a:p>
        </p:txBody>
      </p:sp>
      <p:sp>
        <p:nvSpPr>
          <p:cNvPr id="64" name="Google Shape;64;p14"/>
          <p:cNvSpPr txBox="1"/>
          <p:nvPr/>
        </p:nvSpPr>
        <p:spPr>
          <a:xfrm>
            <a:off x="848725" y="2525725"/>
            <a:ext cx="380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way handshakes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sequences 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</a:t>
            </a:r>
            <a:r>
              <a:rPr lang="en"/>
              <a:t>reliable</a:t>
            </a:r>
            <a:r>
              <a:rPr lang="en"/>
              <a:t> </a:t>
            </a:r>
            <a:r>
              <a:rPr lang="en"/>
              <a:t>because</a:t>
            </a:r>
            <a:r>
              <a:rPr lang="en"/>
              <a:t> of no packet-loss is </a:t>
            </a:r>
            <a:r>
              <a:rPr lang="en"/>
              <a:t>guaranteed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in HTTP, FTP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Connection-oriented. 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2690400" y="1810688"/>
            <a:ext cx="375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25" y="546075"/>
            <a:ext cx="921300" cy="9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700" y="546075"/>
            <a:ext cx="921300" cy="92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>
            <a:off x="1595200" y="1707675"/>
            <a:ext cx="0" cy="27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7587425" y="1666875"/>
            <a:ext cx="0" cy="277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1973550" y="1994125"/>
            <a:ext cx="49083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2290613" y="2617775"/>
            <a:ext cx="4601400" cy="9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2126925" y="4305000"/>
            <a:ext cx="48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4008000" y="1522150"/>
            <a:ext cx="8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 rot="-900295">
            <a:off x="4156558" y="2589729"/>
            <a:ext cx="542290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ACK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3890825" y="3757200"/>
            <a:ext cx="10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ACK-RCVD</a:t>
            </a:r>
            <a:endParaRPr sz="1200"/>
          </a:p>
        </p:txBody>
      </p:sp>
      <p:sp>
        <p:nvSpPr>
          <p:cNvPr id="80" name="Google Shape;80;p15"/>
          <p:cNvSpPr txBox="1"/>
          <p:nvPr/>
        </p:nvSpPr>
        <p:spPr>
          <a:xfrm>
            <a:off x="3497175" y="4601550"/>
            <a:ext cx="260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Connection Established 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